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36"/>
  </p:notesMasterIdLst>
  <p:handoutMasterIdLst>
    <p:handoutMasterId r:id="rId37"/>
  </p:handoutMasterIdLst>
  <p:sldIdLst>
    <p:sldId id="266" r:id="rId5"/>
    <p:sldId id="309" r:id="rId6"/>
    <p:sldId id="299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24" r:id="rId22"/>
    <p:sldId id="325" r:id="rId23"/>
    <p:sldId id="337" r:id="rId24"/>
    <p:sldId id="338" r:id="rId25"/>
    <p:sldId id="329" r:id="rId26"/>
    <p:sldId id="360" r:id="rId27"/>
    <p:sldId id="359" r:id="rId28"/>
    <p:sldId id="361" r:id="rId29"/>
    <p:sldId id="362" r:id="rId30"/>
    <p:sldId id="333" r:id="rId31"/>
    <p:sldId id="355" r:id="rId32"/>
    <p:sldId id="356" r:id="rId33"/>
    <p:sldId id="358" r:id="rId34"/>
    <p:sldId id="291" r:id="rId35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BA1225-8AFB-43C5-822C-13A9A578EC92}" v="84" dt="2026-06-24T12:31:08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588" autoAdjust="0"/>
  </p:normalViewPr>
  <p:slideViewPr>
    <p:cSldViewPr snapToGrid="0" snapToObjects="1">
      <p:cViewPr varScale="1">
        <p:scale>
          <a:sx n="131" d="100"/>
          <a:sy n="131" d="100"/>
        </p:scale>
        <p:origin x="42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-198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es van Dijk" userId="15484f1a-d14c-4d76-ad31-ba8dbb0f5e95" providerId="ADAL" clId="{7DCD77FA-93BD-49BC-8CD1-7F87C4D37D5B}"/>
    <pc:docChg chg="undo custSel modSld">
      <pc:chgData name="Cees van Dijk" userId="15484f1a-d14c-4d76-ad31-ba8dbb0f5e95" providerId="ADAL" clId="{7DCD77FA-93BD-49BC-8CD1-7F87C4D37D5B}" dt="2026-06-24T12:31:13.130" v="377" actId="1076"/>
      <pc:docMkLst>
        <pc:docMk/>
      </pc:docMkLst>
      <pc:sldChg chg="modNotesTx">
        <pc:chgData name="Cees van Dijk" userId="15484f1a-d14c-4d76-ad31-ba8dbb0f5e95" providerId="ADAL" clId="{7DCD77FA-93BD-49BC-8CD1-7F87C4D37D5B}" dt="2026-06-24T11:08:30.605" v="3" actId="20577"/>
        <pc:sldMkLst>
          <pc:docMk/>
          <pc:sldMk cId="3099711096" sldId="299"/>
        </pc:sldMkLst>
      </pc:sldChg>
      <pc:sldChg chg="addSp delSp modSp mod addAnim delAnim modAnim">
        <pc:chgData name="Cees van Dijk" userId="15484f1a-d14c-4d76-ad31-ba8dbb0f5e95" providerId="ADAL" clId="{7DCD77FA-93BD-49BC-8CD1-7F87C4D37D5B}" dt="2026-06-24T12:31:13.130" v="377" actId="1076"/>
        <pc:sldMkLst>
          <pc:docMk/>
          <pc:sldMk cId="1242493117" sldId="325"/>
        </pc:sldMkLst>
        <pc:spChg chg="mod">
          <ac:chgData name="Cees van Dijk" userId="15484f1a-d14c-4d76-ad31-ba8dbb0f5e95" providerId="ADAL" clId="{7DCD77FA-93BD-49BC-8CD1-7F87C4D37D5B}" dt="2026-06-24T11:27:49.310" v="182" actId="20577"/>
          <ac:spMkLst>
            <pc:docMk/>
            <pc:sldMk cId="1242493117" sldId="325"/>
            <ac:spMk id="2" creationId="{00000000-0000-0000-0000-000000000000}"/>
          </ac:spMkLst>
        </pc:spChg>
        <pc:spChg chg="mod">
          <ac:chgData name="Cees van Dijk" userId="15484f1a-d14c-4d76-ad31-ba8dbb0f5e95" providerId="ADAL" clId="{7DCD77FA-93BD-49BC-8CD1-7F87C4D37D5B}" dt="2026-06-24T12:19:31.650" v="221" actId="14100"/>
          <ac:spMkLst>
            <pc:docMk/>
            <pc:sldMk cId="1242493117" sldId="325"/>
            <ac:spMk id="3" creationId="{3F75287B-F6C4-4AC5-F109-97F86DF1464F}"/>
          </ac:spMkLst>
        </pc:spChg>
        <pc:spChg chg="del">
          <ac:chgData name="Cees van Dijk" userId="15484f1a-d14c-4d76-ad31-ba8dbb0f5e95" providerId="ADAL" clId="{7DCD77FA-93BD-49BC-8CD1-7F87C4D37D5B}" dt="2026-06-24T12:28:51.378" v="283" actId="478"/>
          <ac:spMkLst>
            <pc:docMk/>
            <pc:sldMk cId="1242493117" sldId="325"/>
            <ac:spMk id="4" creationId="{00000000-0000-0000-0000-000000000000}"/>
          </ac:spMkLst>
        </pc:spChg>
        <pc:spChg chg="mod">
          <ac:chgData name="Cees van Dijk" userId="15484f1a-d14c-4d76-ad31-ba8dbb0f5e95" providerId="ADAL" clId="{7DCD77FA-93BD-49BC-8CD1-7F87C4D37D5B}" dt="2026-06-24T12:19:25.845" v="217" actId="20577"/>
          <ac:spMkLst>
            <pc:docMk/>
            <pc:sldMk cId="1242493117" sldId="325"/>
            <ac:spMk id="5" creationId="{9AB360D0-C2CA-F9D1-8BE0-3CA48337D951}"/>
          </ac:spMkLst>
        </pc:spChg>
        <pc:spChg chg="add del">
          <ac:chgData name="Cees van Dijk" userId="15484f1a-d14c-4d76-ad31-ba8dbb0f5e95" providerId="ADAL" clId="{7DCD77FA-93BD-49BC-8CD1-7F87C4D37D5B}" dt="2026-06-24T11:28:19.289" v="186" actId="22"/>
          <ac:spMkLst>
            <pc:docMk/>
            <pc:sldMk cId="1242493117" sldId="325"/>
            <ac:spMk id="8" creationId="{248037FC-AEDC-A5E0-A0FB-F78284C60F4C}"/>
          </ac:spMkLst>
        </pc:spChg>
        <pc:spChg chg="mod">
          <ac:chgData name="Cees van Dijk" userId="15484f1a-d14c-4d76-ad31-ba8dbb0f5e95" providerId="ADAL" clId="{7DCD77FA-93BD-49BC-8CD1-7F87C4D37D5B}" dt="2026-06-24T12:27:13.371" v="266" actId="14100"/>
          <ac:spMkLst>
            <pc:docMk/>
            <pc:sldMk cId="1242493117" sldId="325"/>
            <ac:spMk id="11" creationId="{9D3619D6-AC4B-A87A-85F9-ADE3A0D81E73}"/>
          </ac:spMkLst>
        </pc:spChg>
        <pc:spChg chg="add del mod">
          <ac:chgData name="Cees van Dijk" userId="15484f1a-d14c-4d76-ad31-ba8dbb0f5e95" providerId="ADAL" clId="{7DCD77FA-93BD-49BC-8CD1-7F87C4D37D5B}" dt="2026-06-24T12:30:46.649" v="372" actId="1076"/>
          <ac:spMkLst>
            <pc:docMk/>
            <pc:sldMk cId="1242493117" sldId="325"/>
            <ac:spMk id="12" creationId="{B07EF104-DFF7-01CD-CF0F-3D4B9B7EF06C}"/>
          </ac:spMkLst>
        </pc:spChg>
        <pc:spChg chg="add mod">
          <ac:chgData name="Cees van Dijk" userId="15484f1a-d14c-4d76-ad31-ba8dbb0f5e95" providerId="ADAL" clId="{7DCD77FA-93BD-49BC-8CD1-7F87C4D37D5B}" dt="2026-06-24T12:27:23.750" v="267"/>
          <ac:spMkLst>
            <pc:docMk/>
            <pc:sldMk cId="1242493117" sldId="325"/>
            <ac:spMk id="18" creationId="{2AD0FFBB-FBB6-9AC6-0BE9-F6D713D3110C}"/>
          </ac:spMkLst>
        </pc:spChg>
        <pc:spChg chg="add mod">
          <ac:chgData name="Cees van Dijk" userId="15484f1a-d14c-4d76-ad31-ba8dbb0f5e95" providerId="ADAL" clId="{7DCD77FA-93BD-49BC-8CD1-7F87C4D37D5B}" dt="2026-06-24T12:27:27.359" v="269"/>
          <ac:spMkLst>
            <pc:docMk/>
            <pc:sldMk cId="1242493117" sldId="325"/>
            <ac:spMk id="19" creationId="{9CACB0ED-B0DD-ED99-60A6-7BA4D396808E}"/>
          </ac:spMkLst>
        </pc:spChg>
        <pc:spChg chg="add mod">
          <ac:chgData name="Cees van Dijk" userId="15484f1a-d14c-4d76-ad31-ba8dbb0f5e95" providerId="ADAL" clId="{7DCD77FA-93BD-49BC-8CD1-7F87C4D37D5B}" dt="2026-06-24T12:28:52.311" v="284"/>
          <ac:spMkLst>
            <pc:docMk/>
            <pc:sldMk cId="1242493117" sldId="325"/>
            <ac:spMk id="22" creationId="{9F494AF3-C3B8-54A3-F8B2-949BD1199CDC}"/>
          </ac:spMkLst>
        </pc:spChg>
        <pc:picChg chg="del mod">
          <ac:chgData name="Cees van Dijk" userId="15484f1a-d14c-4d76-ad31-ba8dbb0f5e95" providerId="ADAL" clId="{7DCD77FA-93BD-49BC-8CD1-7F87C4D37D5B}" dt="2026-06-24T12:29:29.631" v="295" actId="478"/>
          <ac:picMkLst>
            <pc:docMk/>
            <pc:sldMk cId="1242493117" sldId="325"/>
            <ac:picMk id="7" creationId="{E2BC777F-C8F3-1B89-2FB5-A8BFBDEA9BA0}"/>
          </ac:picMkLst>
        </pc:picChg>
        <pc:picChg chg="del mod">
          <ac:chgData name="Cees van Dijk" userId="15484f1a-d14c-4d76-ad31-ba8dbb0f5e95" providerId="ADAL" clId="{7DCD77FA-93BD-49BC-8CD1-7F87C4D37D5B}" dt="2026-06-24T12:20:57.062" v="245" actId="478"/>
          <ac:picMkLst>
            <pc:docMk/>
            <pc:sldMk cId="1242493117" sldId="325"/>
            <ac:picMk id="9" creationId="{65AA02CD-7E95-0439-8D19-CD7B0F5F43FF}"/>
          </ac:picMkLst>
        </pc:picChg>
        <pc:picChg chg="del mod">
          <ac:chgData name="Cees van Dijk" userId="15484f1a-d14c-4d76-ad31-ba8dbb0f5e95" providerId="ADAL" clId="{7DCD77FA-93BD-49BC-8CD1-7F87C4D37D5B}" dt="2026-06-24T12:28:03.545" v="279" actId="478"/>
          <ac:picMkLst>
            <pc:docMk/>
            <pc:sldMk cId="1242493117" sldId="325"/>
            <ac:picMk id="10" creationId="{52A747B1-EA07-BA17-F7B8-45F2DEFECEAE}"/>
          </ac:picMkLst>
        </pc:picChg>
        <pc:picChg chg="del mod">
          <ac:chgData name="Cees van Dijk" userId="15484f1a-d14c-4d76-ad31-ba8dbb0f5e95" providerId="ADAL" clId="{7DCD77FA-93BD-49BC-8CD1-7F87C4D37D5B}" dt="2026-06-24T12:30:43.044" v="371" actId="478"/>
          <ac:picMkLst>
            <pc:docMk/>
            <pc:sldMk cId="1242493117" sldId="325"/>
            <ac:picMk id="14" creationId="{EB92300A-4F3C-FFBC-76D4-1C262C84B2C9}"/>
          </ac:picMkLst>
        </pc:picChg>
        <pc:picChg chg="add mod modCrop">
          <ac:chgData name="Cees van Dijk" userId="15484f1a-d14c-4d76-ad31-ba8dbb0f5e95" providerId="ADAL" clId="{7DCD77FA-93BD-49BC-8CD1-7F87C4D37D5B}" dt="2026-06-24T11:28:49.398" v="198" actId="1076"/>
          <ac:picMkLst>
            <pc:docMk/>
            <pc:sldMk cId="1242493117" sldId="325"/>
            <ac:picMk id="15" creationId="{46822A26-E5FE-4184-7F0D-910EF7AAFE4D}"/>
          </ac:picMkLst>
        </pc:picChg>
        <pc:picChg chg="add mod">
          <ac:chgData name="Cees van Dijk" userId="15484f1a-d14c-4d76-ad31-ba8dbb0f5e95" providerId="ADAL" clId="{7DCD77FA-93BD-49BC-8CD1-7F87C4D37D5B}" dt="2026-06-24T12:21:00.435" v="246" actId="1076"/>
          <ac:picMkLst>
            <pc:docMk/>
            <pc:sldMk cId="1242493117" sldId="325"/>
            <ac:picMk id="17" creationId="{579321B8-D931-DCF8-118E-0D4F02C2F86D}"/>
          </ac:picMkLst>
        </pc:picChg>
        <pc:picChg chg="add mod">
          <ac:chgData name="Cees van Dijk" userId="15484f1a-d14c-4d76-ad31-ba8dbb0f5e95" providerId="ADAL" clId="{7DCD77FA-93BD-49BC-8CD1-7F87C4D37D5B}" dt="2026-06-24T12:28:07.424" v="280" actId="1076"/>
          <ac:picMkLst>
            <pc:docMk/>
            <pc:sldMk cId="1242493117" sldId="325"/>
            <ac:picMk id="21" creationId="{92FD0944-0AD5-6B38-F601-ED215D549110}"/>
          </ac:picMkLst>
        </pc:picChg>
        <pc:picChg chg="add mod">
          <ac:chgData name="Cees van Dijk" userId="15484f1a-d14c-4d76-ad31-ba8dbb0f5e95" providerId="ADAL" clId="{7DCD77FA-93BD-49BC-8CD1-7F87C4D37D5B}" dt="2026-06-24T12:29:08.297" v="290" actId="1076"/>
          <ac:picMkLst>
            <pc:docMk/>
            <pc:sldMk cId="1242493117" sldId="325"/>
            <ac:picMk id="24" creationId="{AA6B88A6-27DB-85A6-B1BA-918A0550C566}"/>
          </ac:picMkLst>
        </pc:picChg>
        <pc:picChg chg="add mod">
          <ac:chgData name="Cees van Dijk" userId="15484f1a-d14c-4d76-ad31-ba8dbb0f5e95" providerId="ADAL" clId="{7DCD77FA-93BD-49BC-8CD1-7F87C4D37D5B}" dt="2026-06-24T12:31:13.130" v="377" actId="1076"/>
          <ac:picMkLst>
            <pc:docMk/>
            <pc:sldMk cId="1242493117" sldId="325"/>
            <ac:picMk id="26" creationId="{D4421BB0-0B51-EC01-923E-3300BBB32045}"/>
          </ac:picMkLst>
        </pc:picChg>
        <pc:picChg chg="del">
          <ac:chgData name="Cees van Dijk" userId="15484f1a-d14c-4d76-ad31-ba8dbb0f5e95" providerId="ADAL" clId="{7DCD77FA-93BD-49BC-8CD1-7F87C4D37D5B}" dt="2026-06-24T11:28:17.256" v="183" actId="478"/>
          <ac:picMkLst>
            <pc:docMk/>
            <pc:sldMk cId="1242493117" sldId="325"/>
            <ac:picMk id="1026" creationId="{B7AB8063-1CD5-A58E-5643-D63ED116EA49}"/>
          </ac:picMkLst>
        </pc:picChg>
      </pc:sldChg>
      <pc:sldChg chg="modNotesTx">
        <pc:chgData name="Cees van Dijk" userId="15484f1a-d14c-4d76-ad31-ba8dbb0f5e95" providerId="ADAL" clId="{7DCD77FA-93BD-49BC-8CD1-7F87C4D37D5B}" dt="2026-06-24T11:09:02.742" v="5" actId="20577"/>
        <pc:sldMkLst>
          <pc:docMk/>
          <pc:sldMk cId="1853784350" sldId="348"/>
        </pc:sldMkLst>
      </pc:sldChg>
      <pc:sldChg chg="modNotesTx">
        <pc:chgData name="Cees van Dijk" userId="15484f1a-d14c-4d76-ad31-ba8dbb0f5e95" providerId="ADAL" clId="{7DCD77FA-93BD-49BC-8CD1-7F87C4D37D5B}" dt="2026-06-24T11:10:54.468" v="29" actId="20577"/>
        <pc:sldMkLst>
          <pc:docMk/>
          <pc:sldMk cId="1172741149" sldId="353"/>
        </pc:sldMkLst>
      </pc:sldChg>
      <pc:sldChg chg="modSp modNotesTx">
        <pc:chgData name="Cees van Dijk" userId="15484f1a-d14c-4d76-ad31-ba8dbb0f5e95" providerId="ADAL" clId="{7DCD77FA-93BD-49BC-8CD1-7F87C4D37D5B}" dt="2026-06-24T11:15:11.332" v="115" actId="20577"/>
        <pc:sldMkLst>
          <pc:docMk/>
          <pc:sldMk cId="2077055933" sldId="355"/>
        </pc:sldMkLst>
        <pc:picChg chg="mod">
          <ac:chgData name="Cees van Dijk" userId="15484f1a-d14c-4d76-ad31-ba8dbb0f5e95" providerId="ADAL" clId="{7DCD77FA-93BD-49BC-8CD1-7F87C4D37D5B}" dt="2026-06-24T11:13:11.542" v="50" actId="14826"/>
          <ac:picMkLst>
            <pc:docMk/>
            <pc:sldMk cId="2077055933" sldId="355"/>
            <ac:picMk id="17" creationId="{5332E4F0-930C-0D9D-1C32-A94FF6F9792C}"/>
          </ac:picMkLst>
        </pc:picChg>
        <pc:picChg chg="mod">
          <ac:chgData name="Cees van Dijk" userId="15484f1a-d14c-4d76-ad31-ba8dbb0f5e95" providerId="ADAL" clId="{7DCD77FA-93BD-49BC-8CD1-7F87C4D37D5B}" dt="2026-06-24T11:13:34.422" v="51" actId="14826"/>
          <ac:picMkLst>
            <pc:docMk/>
            <pc:sldMk cId="2077055933" sldId="355"/>
            <ac:picMk id="18" creationId="{C2FEB850-1D42-8129-8D83-B0928B192708}"/>
          </ac:picMkLst>
        </pc:picChg>
        <pc:picChg chg="mod">
          <ac:chgData name="Cees van Dijk" userId="15484f1a-d14c-4d76-ad31-ba8dbb0f5e95" providerId="ADAL" clId="{7DCD77FA-93BD-49BC-8CD1-7F87C4D37D5B}" dt="2026-06-24T11:14:53.484" v="54" actId="14826"/>
          <ac:picMkLst>
            <pc:docMk/>
            <pc:sldMk cId="2077055933" sldId="355"/>
            <ac:picMk id="21" creationId="{F145D738-2742-F091-F3A2-6F5A0B2A984F}"/>
          </ac:picMkLst>
        </pc:picChg>
        <pc:picChg chg="mod">
          <ac:chgData name="Cees van Dijk" userId="15484f1a-d14c-4d76-ad31-ba8dbb0f5e95" providerId="ADAL" clId="{7DCD77FA-93BD-49BC-8CD1-7F87C4D37D5B}" dt="2026-06-24T11:13:57.581" v="52" actId="14826"/>
          <ac:picMkLst>
            <pc:docMk/>
            <pc:sldMk cId="2077055933" sldId="355"/>
            <ac:picMk id="22" creationId="{8168B6ED-AEEF-077E-A0B5-943CA90C2A7D}"/>
          </ac:picMkLst>
        </pc:picChg>
        <pc:picChg chg="mod">
          <ac:chgData name="Cees van Dijk" userId="15484f1a-d14c-4d76-ad31-ba8dbb0f5e95" providerId="ADAL" clId="{7DCD77FA-93BD-49BC-8CD1-7F87C4D37D5B}" dt="2026-06-24T11:12:35.350" v="32" actId="14826"/>
          <ac:picMkLst>
            <pc:docMk/>
            <pc:sldMk cId="2077055933" sldId="355"/>
            <ac:picMk id="2050" creationId="{64C883CF-7C44-13C8-F4CD-A8EF89078A23}"/>
          </ac:picMkLst>
        </pc:picChg>
        <pc:picChg chg="mod">
          <ac:chgData name="Cees van Dijk" userId="15484f1a-d14c-4d76-ad31-ba8dbb0f5e95" providerId="ADAL" clId="{7DCD77FA-93BD-49BC-8CD1-7F87C4D37D5B}" dt="2026-06-24T11:14:24.987" v="53" actId="14826"/>
          <ac:picMkLst>
            <pc:docMk/>
            <pc:sldMk cId="2077055933" sldId="355"/>
            <ac:picMk id="2052" creationId="{6B7637F6-DCBE-6E17-624E-949E48261597}"/>
          </ac:picMkLst>
        </pc:picChg>
      </pc:sldChg>
      <pc:sldChg chg="addSp delSp modSp mod addAnim delAnim modAnim modNotesTx">
        <pc:chgData name="Cees van Dijk" userId="15484f1a-d14c-4d76-ad31-ba8dbb0f5e95" providerId="ADAL" clId="{7DCD77FA-93BD-49BC-8CD1-7F87C4D37D5B}" dt="2026-06-24T11:27:36.965" v="172" actId="1076"/>
        <pc:sldMkLst>
          <pc:docMk/>
          <pc:sldMk cId="4240131377" sldId="358"/>
        </pc:sldMkLst>
        <pc:picChg chg="add del">
          <ac:chgData name="Cees van Dijk" userId="15484f1a-d14c-4d76-ad31-ba8dbb0f5e95" providerId="ADAL" clId="{7DCD77FA-93BD-49BC-8CD1-7F87C4D37D5B}" dt="2026-06-24T11:16:52.331" v="118" actId="21"/>
          <ac:picMkLst>
            <pc:docMk/>
            <pc:sldMk cId="4240131377" sldId="358"/>
            <ac:picMk id="2" creationId="{C8410639-E1BE-3FAB-49D8-25213AE7C710}"/>
          </ac:picMkLst>
        </pc:picChg>
        <pc:picChg chg="del mod modCrop">
          <ac:chgData name="Cees van Dijk" userId="15484f1a-d14c-4d76-ad31-ba8dbb0f5e95" providerId="ADAL" clId="{7DCD77FA-93BD-49BC-8CD1-7F87C4D37D5B}" dt="2026-06-24T11:27:20.329" v="167" actId="478"/>
          <ac:picMkLst>
            <pc:docMk/>
            <pc:sldMk cId="4240131377" sldId="358"/>
            <ac:picMk id="22" creationId="{DFF35C48-536A-3D28-AFF0-54516581E505}"/>
          </ac:picMkLst>
        </pc:picChg>
        <pc:picChg chg="add mod">
          <ac:chgData name="Cees van Dijk" userId="15484f1a-d14c-4d76-ad31-ba8dbb0f5e95" providerId="ADAL" clId="{7DCD77FA-93BD-49BC-8CD1-7F87C4D37D5B}" dt="2026-06-24T11:27:36.965" v="172" actId="1076"/>
          <ac:picMkLst>
            <pc:docMk/>
            <pc:sldMk cId="4240131377" sldId="358"/>
            <ac:picMk id="24" creationId="{42E4EFC5-E242-1F00-F535-08234A1F01E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24-6-2026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24-6-2026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Beeld: Bart van Vliet voor ProDemos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vormen samen de Staten-Generaal? [De Eerste en Tweede Kamer]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3712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presenteert het koffertje in de Tweede Kamer? [De minister van Financiën / Eelco Heinen]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1230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Vanaf welk paleis wordt de balkonscène gehouden? [</a:t>
            </a:r>
            <a:r>
              <a:rPr lang="nl-NL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Paleis Noordeinde]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7749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Hoe heet de koets waar de Koning op Prinsjesdag in rijdt? [De Glazen Koets]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1257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 kledingstuk hoort bij Prinsjesdag? [Hoedje]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849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welk gebouw wordt de troonrede voorgelezen? [De Koninklijke Schouwburg in Den Haag]</a:t>
            </a:r>
            <a:endParaRPr lang="nl-NL" i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9296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 hoeveel woorden bestond de troonrede van 2025? </a:t>
            </a:r>
            <a:r>
              <a:rPr lang="nl-NL" sz="1200" dirty="0"/>
              <a:t>Je mag er 10% naast zitten. [</a:t>
            </a:r>
            <a:r>
              <a:rPr lang="nl-NL" dirty="0">
                <a:latin typeface="Calibri"/>
                <a:cs typeface="Calibri"/>
              </a:rPr>
              <a:t>1.801 woorden; dus tussen 1.620 en 1.981 is goed]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407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 noemen we de koning en de ministers samen? [De regering]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504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Beeld: John Ross, bijgesneden, via https://commons.wikimedia.org/wiki/File:Bag_End,_Bilbo_Baggins_House,_Hobbiton_Movie_Set,_Matamata,_New_Zealand_2016_%2850797408347%29.jpg</a:t>
            </a:r>
          </a:p>
          <a:p>
            <a:r>
              <a:rPr lang="nl-NL" dirty="0"/>
              <a:t>Maker: Joe Ross. Beeld bijgesneden om passend te maken.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472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Minister-president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Partijloos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AIVD of NCTV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Hardlopen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dirty="0"/>
              <a:t>Beeld: Vrij te gebruiken via https://www.rijksoverheid.nl/regering/bewindspersonen/dick-schoof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 vrij te gebruiken onder de 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CC-BY-NC 4.0 licentie via h</a:t>
            </a:r>
            <a:r>
              <a:rPr lang="nl-NL" dirty="0"/>
              <a:t>ttps://www.tweedekamer.nl/prinsjesdag en https://www.tweedekamer.nl/sites/default/files/styles/large/public/2024-09/20240917%20voorlezen%20troonrede2.jpg?itok=Qp5ZWQn5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504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Eerste Kamer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Tweede Kamer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Parlement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Wetgevende macht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Beeld Eerste Kamer: Bart van Vliet voor ProDemos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Beeld Tweede Kamer: </a:t>
            </a:r>
            <a:r>
              <a:rPr lang="nl-NL" dirty="0"/>
              <a:t>Vrij te gebruiken onder de CC-BY-NC 4.0 licentie via tweedekamer.nl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Debat</a:t>
            </a:r>
          </a:p>
          <a:p>
            <a:r>
              <a:rPr lang="nl-NL" dirty="0"/>
              <a:t>Minister-president</a:t>
            </a:r>
          </a:p>
          <a:p>
            <a:r>
              <a:rPr lang="nl-NL" dirty="0"/>
              <a:t>Fractievoorzitters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Koffertje</a:t>
            </a:r>
            <a:br>
              <a:rPr lang="nl-NL" dirty="0"/>
            </a:br>
            <a:endParaRPr lang="nl-NL" dirty="0"/>
          </a:p>
          <a:p>
            <a:r>
              <a:rPr lang="nl-NL" dirty="0"/>
              <a:t>Beeld: Vrij te gebruiken onder de CC-BY-NC 4.0 licentie via tweedekamer.nl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Bron: https://www.pexels.com/nl-nl/foto/legpuzzel-3482442/</a:t>
            </a:r>
          </a:p>
          <a:p>
            <a:r>
              <a:rPr lang="nl-NL" dirty="0"/>
              <a:t>Beeld vrij te gebruiken.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411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6193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180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Beeld: Vrij te gebruiken (CC0 Public Domain) via https://pxhere.com/en/photo/49531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4176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Geert Wilders – Jan Paternotte – Jesse Klaver – Ruben Brekelmans – Henri Bontenbal – Christine Teunissen</a:t>
            </a:r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Beelden: Vrij te gebruiken onder de CC-BY-NC 4.0 licentie via https://www.tweedekamer.nl/kamerleden_en_commissies/alle_kamerleden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1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Willem-Alexander – Amalia – Constantijn – Beatrix – Alexia – Maxima</a:t>
            </a:r>
          </a:p>
          <a:p>
            <a:endParaRPr lang="nl-NL" dirty="0"/>
          </a:p>
          <a:p>
            <a:r>
              <a:rPr lang="nl-NL" dirty="0"/>
              <a:t>Beeld: Vrij te gebruiken voor educatieve doeleinden via https://www.koninklijkhuis.nl/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973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PVV – Partij voor de Dieren – VVD – SP – PRO – Forum voor Democratie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9203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Wanneer is het Prinsjesdag? [3</a:t>
            </a:r>
            <a:r>
              <a:rPr lang="nl-NL" baseline="30000" dirty="0"/>
              <a:t>e</a:t>
            </a:r>
            <a:r>
              <a:rPr lang="nl-NL" dirty="0"/>
              <a:t> dinsdag van september / dinsdag 15 september 2026]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28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zit er, naast de rijksbegroting, in het koffertje? [</a:t>
            </a:r>
            <a:r>
              <a:rPr lang="nl-NL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 Miljoenennota / De rijksbegroting / De financiële plannen</a:t>
            </a:r>
            <a:r>
              <a:rPr lang="nl-NL" dirty="0"/>
              <a:t>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3231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schrijft of schrijven de troonrede? [De ministers, onder leiding van de minister-president]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640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letters staan er op de troon van de koning? [WA; de initialen van de voornamen van de Koning]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543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naam heeft het debat waarin de Tweede Kamer en de Eerste Kamer na Prinsjesdag de plannen van de regering bespreken? [De Algemene Politieke Beschouwingen]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72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is het staatshoofd van Nederland? [Koning Willem-Alexander der Nederlanden]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8605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staat er in de troonrede? [De plannen van de regering (voor het komende politieke jaar)]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168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﻿</a:t>
            </a:r>
            <a:r>
              <a:rPr lang="nl-NL" sz="1400" dirty="0" err="1">
                <a:solidFill>
                  <a:schemeClr val="tx2"/>
                </a:solidFill>
              </a:rPr>
              <a:t>ProDemos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Hofweg</a:t>
            </a:r>
            <a:r>
              <a:rPr lang="nl-NL" sz="1400" dirty="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info@prodemos.nl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prodemos.nl</a:t>
            </a:r>
            <a:endParaRPr lang="nl-NL" sz="1400" dirty="0">
              <a:solidFill>
                <a:schemeClr val="tx2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34AC43-2BC5-6D4C-BAA2-2975FDF03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835" t="-218" r="38100" b="-952"/>
          <a:stretch/>
        </p:blipFill>
        <p:spPr>
          <a:xfrm>
            <a:off x="3703952" y="4388518"/>
            <a:ext cx="1736095" cy="3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12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microsoft.com/office/2007/relationships/hdphoto" Target="../media/hdphoto10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microsoft.com/office/2007/relationships/hdphoto" Target="../media/hdphoto17.wdp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microsoft.com/office/2007/relationships/hdphoto" Target="../media/hdphoto20.wdp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3.wdp"/><Relationship Id="rId5" Type="http://schemas.openxmlformats.org/officeDocument/2006/relationships/image" Target="../media/image39.png"/><Relationship Id="rId4" Type="http://schemas.microsoft.com/office/2007/relationships/hdphoto" Target="../media/hdphoto2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457201" y="3780000"/>
            <a:ext cx="821789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De slimste leerling - Prinsjesdag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F299E60-963C-F944-B42F-5658EABD0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585" y="-1143000"/>
            <a:ext cx="1840233" cy="62270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ECFF756-66E1-9847-96DF-98D0D7C9D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175" y="-8098"/>
            <a:ext cx="1869953" cy="63276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83C80DC-37EB-69DB-326D-7F0AB44E8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18075" r="-142" b="28185"/>
          <a:stretch>
            <a:fillRect/>
          </a:stretch>
        </p:blipFill>
        <p:spPr bwMode="auto">
          <a:xfrm>
            <a:off x="442585" y="457135"/>
            <a:ext cx="8244214" cy="332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0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Wie vormen samen de Staten-Generaal?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4CA9433-42AC-02E3-E50B-A41C629F4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20521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Wie presenteert het koffertje in de Tweede Kamer?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CB69F5-6BAF-68E3-FAA6-EF7C15B40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8F2D6E9-5CA8-0EBF-0C83-A8C45DE67E7C}"/>
              </a:ext>
            </a:extLst>
          </p:cNvPr>
          <p:cNvSpPr txBox="1"/>
          <p:nvPr/>
        </p:nvSpPr>
        <p:spPr>
          <a:xfrm>
            <a:off x="4710865" y="4262654"/>
            <a:ext cx="978069" cy="300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b="1" dirty="0"/>
              <a:t>10 punten!</a:t>
            </a:r>
          </a:p>
        </p:txBody>
      </p:sp>
    </p:spTree>
    <p:extLst>
      <p:ext uri="{BB962C8B-B14F-4D97-AF65-F5344CB8AC3E}">
        <p14:creationId xmlns:p14="http://schemas.microsoft.com/office/powerpoint/2010/main" val="185378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Vanaf welk paleis wordt de balkonscène gehouden?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829DECE-11EC-C202-2291-3C67BD01A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2082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933395" y="1447920"/>
            <a:ext cx="6210605" cy="1203072"/>
          </a:xfrm>
        </p:spPr>
        <p:txBody>
          <a:bodyPr/>
          <a:lstStyle/>
          <a:p>
            <a:r>
              <a:rPr lang="nl-NL" dirty="0"/>
              <a:t>Hoe heet de koets waar de Koning op Prinsjesdag in rijdt?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50D8DAB-456F-B123-543A-A746ABEB3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23624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4143374" y="1447920"/>
            <a:ext cx="5000625" cy="1080000"/>
          </a:xfrm>
        </p:spPr>
        <p:txBody>
          <a:bodyPr/>
          <a:lstStyle/>
          <a:p>
            <a:r>
              <a:rPr lang="nl-NL" dirty="0"/>
              <a:t>Welk kledingstuk hoort bij Prinsjesdag?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AF9A47C-6610-412F-E3F7-F13D8AB27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D8372A4-5293-FBEA-A0D0-6776A1FAAD03}"/>
              </a:ext>
            </a:extLst>
          </p:cNvPr>
          <p:cNvSpPr txBox="1"/>
          <p:nvPr/>
        </p:nvSpPr>
        <p:spPr>
          <a:xfrm>
            <a:off x="6539305" y="4262654"/>
            <a:ext cx="978069" cy="300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b="1" dirty="0"/>
              <a:t>10 punten!</a:t>
            </a:r>
          </a:p>
        </p:txBody>
      </p:sp>
    </p:spTree>
    <p:extLst>
      <p:ext uri="{BB962C8B-B14F-4D97-AF65-F5344CB8AC3E}">
        <p14:creationId xmlns:p14="http://schemas.microsoft.com/office/powerpoint/2010/main" val="3809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In welk gebouw wordt de troonrede voorgelezen?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28EA995-668B-215D-F457-737A56E2B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105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563815" y="1101970"/>
            <a:ext cx="5580185" cy="1758462"/>
          </a:xfrm>
        </p:spPr>
        <p:txBody>
          <a:bodyPr/>
          <a:lstStyle/>
          <a:p>
            <a:r>
              <a:rPr lang="nl-NL" dirty="0"/>
              <a:t>Uit hoeveel woorden bestond de troonrede van 2024? </a:t>
            </a:r>
            <a:br>
              <a:rPr lang="nl-NL" dirty="0"/>
            </a:br>
            <a:r>
              <a:rPr lang="nl-NL" sz="2400" dirty="0"/>
              <a:t>Je mag er 10% naast zitten.</a:t>
            </a:r>
            <a:endParaRPr lang="nl-NL" dirty="0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40F8019-0817-BD9D-847E-2D54E0B83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17274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Hoe noemen we de Koning en de ministers samen?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ED8142D-1110-995F-AA25-FFE8B0F4D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01B2A3-A701-65D9-15AD-AAFC54D025F0}"/>
              </a:ext>
            </a:extLst>
          </p:cNvPr>
          <p:cNvSpPr txBox="1"/>
          <p:nvPr/>
        </p:nvSpPr>
        <p:spPr>
          <a:xfrm>
            <a:off x="8247300" y="4262654"/>
            <a:ext cx="978069" cy="300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b="1" dirty="0"/>
              <a:t>10 punten!</a:t>
            </a:r>
          </a:p>
        </p:txBody>
      </p:sp>
    </p:spTree>
    <p:extLst>
      <p:ext uri="{BB962C8B-B14F-4D97-AF65-F5344CB8AC3E}">
        <p14:creationId xmlns:p14="http://schemas.microsoft.com/office/powerpoint/2010/main" val="22408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4892FA5-D2D9-B8C6-E656-459FB9171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10960"/>
          <a:stretch>
            <a:fillRect/>
          </a:stretch>
        </p:blipFill>
        <p:spPr bwMode="auto">
          <a:xfrm>
            <a:off x="0" y="454853"/>
            <a:ext cx="9144000" cy="468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E892860D-3CA1-8948-F24C-C7046539F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285950"/>
            <a:ext cx="4236720" cy="720000"/>
          </a:xfrm>
        </p:spPr>
        <p:txBody>
          <a:bodyPr/>
          <a:lstStyle/>
          <a:p>
            <a:r>
              <a:rPr lang="nl-NL" dirty="0"/>
              <a:t>Ronde 2 - Open deur</a:t>
            </a:r>
          </a:p>
        </p:txBody>
      </p:sp>
    </p:spTree>
    <p:extLst>
      <p:ext uri="{BB962C8B-B14F-4D97-AF65-F5344CB8AC3E}">
        <p14:creationId xmlns:p14="http://schemas.microsoft.com/office/powerpoint/2010/main" val="9711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7377" y="880522"/>
            <a:ext cx="5616624" cy="742950"/>
          </a:xfrm>
        </p:spPr>
        <p:txBody>
          <a:bodyPr/>
          <a:lstStyle/>
          <a:p>
            <a:r>
              <a:rPr lang="nl-NL" dirty="0"/>
              <a:t>Wat weet je van Rob Jetten?</a:t>
            </a:r>
          </a:p>
        </p:txBody>
      </p:sp>
      <p:sp>
        <p:nvSpPr>
          <p:cNvPr id="32" name="Tijdelijke aanduiding voor voettekst 2">
            <a:extLst>
              <a:ext uri="{FF2B5EF4-FFF2-40B4-BE49-F238E27FC236}">
                <a16:creationId xmlns:a16="http://schemas.microsoft.com/office/drawing/2014/main" id="{5C11F182-2A30-9C35-8199-4ADAF46CD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F75287B-F6C4-4AC5-F109-97F86DF1464F}"/>
              </a:ext>
            </a:extLst>
          </p:cNvPr>
          <p:cNvSpPr txBox="1"/>
          <p:nvPr/>
        </p:nvSpPr>
        <p:spPr>
          <a:xfrm>
            <a:off x="549571" y="2728406"/>
            <a:ext cx="74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D66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D3619D6-AC4B-A87A-85F9-ADE3A0D81E73}"/>
              </a:ext>
            </a:extLst>
          </p:cNvPr>
          <p:cNvSpPr txBox="1"/>
          <p:nvPr/>
        </p:nvSpPr>
        <p:spPr>
          <a:xfrm>
            <a:off x="549571" y="3289196"/>
            <a:ext cx="244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>
                  <a:outerShdw dist="50800" dir="5400000" algn="ctr" rotWithShape="0">
                    <a:srgbClr val="000000">
                      <a:alpha val="0"/>
                    </a:srgbClr>
                  </a:outerShdw>
                </a:effectLst>
              </a:rPr>
              <a:t>Klimaatdrammer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07EF104-DFF7-01CD-CF0F-3D4B9B7EF06C}"/>
              </a:ext>
            </a:extLst>
          </p:cNvPr>
          <p:cNvSpPr txBox="1"/>
          <p:nvPr/>
        </p:nvSpPr>
        <p:spPr>
          <a:xfrm>
            <a:off x="549570" y="3808201"/>
            <a:ext cx="515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>
                  <a:outerShdw dist="50800" dir="5400000" algn="ctr" rotWithShape="0">
                    <a:srgbClr val="000000">
                      <a:alpha val="0"/>
                    </a:srgbClr>
                  </a:outerShdw>
                </a:effectLst>
              </a:rPr>
              <a:t>Argentijnse hockeyer / Nicolás Keenan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AB360D0-C2CA-F9D1-8BE0-3CA48337D951}"/>
              </a:ext>
            </a:extLst>
          </p:cNvPr>
          <p:cNvSpPr txBox="1"/>
          <p:nvPr/>
        </p:nvSpPr>
        <p:spPr>
          <a:xfrm>
            <a:off x="549570" y="2178888"/>
            <a:ext cx="468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Minister-president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46822A26-E5FE-4184-7F0D-910EF7AAFE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236" r="28338"/>
          <a:stretch>
            <a:fillRect/>
          </a:stretch>
        </p:blipFill>
        <p:spPr>
          <a:xfrm>
            <a:off x="6045647" y="2133052"/>
            <a:ext cx="2599045" cy="2286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79321B8-D931-DCF8-118E-0D4F02C2F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308" y="2129940"/>
            <a:ext cx="4773582" cy="64623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92FD0944-0AD5-6B38-F601-ED215D549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232" y="3254143"/>
            <a:ext cx="2536156" cy="646232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AA6B88A6-27DB-85A6-B1BA-918A0550C5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583" y="2675606"/>
            <a:ext cx="871804" cy="646232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D4421BB0-0B51-EC01-923E-3300BBB320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583" y="3750861"/>
            <a:ext cx="5249111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EF0698-BAC7-F27C-7791-6FF1B9157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" b="28081"/>
          <a:stretch>
            <a:fillRect/>
          </a:stretch>
        </p:blipFill>
        <p:spPr bwMode="auto">
          <a:xfrm>
            <a:off x="0" y="458028"/>
            <a:ext cx="9144000" cy="468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950269"/>
            <a:ext cx="3478696" cy="720000"/>
          </a:xfrm>
        </p:spPr>
        <p:txBody>
          <a:bodyPr/>
          <a:lstStyle/>
          <a:p>
            <a:r>
              <a:rPr lang="nl-NL" dirty="0"/>
              <a:t>Ronde 1 - 3-6-9</a:t>
            </a:r>
          </a:p>
        </p:txBody>
      </p:sp>
    </p:spTree>
    <p:extLst>
      <p:ext uri="{BB962C8B-B14F-4D97-AF65-F5344CB8AC3E}">
        <p14:creationId xmlns:p14="http://schemas.microsoft.com/office/powerpoint/2010/main" val="19478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33125" y="1051833"/>
            <a:ext cx="7410875" cy="742950"/>
          </a:xfrm>
        </p:spPr>
        <p:txBody>
          <a:bodyPr/>
          <a:lstStyle/>
          <a:p>
            <a:r>
              <a:rPr lang="nl-NL" dirty="0"/>
              <a:t>Wat weet je van de Staten-Generaal?</a:t>
            </a:r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BC35216A-2F7F-BAD7-43A5-93DA2FC96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1028" name="Picture 4" descr="Een overzicht van de plenaire zaal met veel Kamerleden">
            <a:extLst>
              <a:ext uri="{FF2B5EF4-FFF2-40B4-BE49-F238E27FC236}">
                <a16:creationId xmlns:a16="http://schemas.microsoft.com/office/drawing/2014/main" id="{38A4F4B8-445C-9C9A-10B8-97D43A836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813" y="3564837"/>
            <a:ext cx="1942855" cy="129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Afbeelding 53" descr="Afbeelding met kleding, meubels, overdekt, schoeisel&#10;&#10;Automatisch gegenereerde beschrijving">
            <a:extLst>
              <a:ext uri="{FF2B5EF4-FFF2-40B4-BE49-F238E27FC236}">
                <a16:creationId xmlns:a16="http://schemas.microsoft.com/office/drawing/2014/main" id="{87A8CF3E-19F2-EB8B-4B8D-B91553990A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1"/>
          <a:stretch/>
        </p:blipFill>
        <p:spPr>
          <a:xfrm>
            <a:off x="6740813" y="2045846"/>
            <a:ext cx="1937466" cy="13574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97EE046-C61E-7289-A83E-B5143A57CC19}"/>
              </a:ext>
            </a:extLst>
          </p:cNvPr>
          <p:cNvSpPr txBox="1"/>
          <p:nvPr/>
        </p:nvSpPr>
        <p:spPr>
          <a:xfrm>
            <a:off x="560431" y="2288839"/>
            <a:ext cx="1913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Eerste Kamer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96B2F5E-C856-ACD8-BE5C-35ADF455EBBA}"/>
              </a:ext>
            </a:extLst>
          </p:cNvPr>
          <p:cNvSpPr txBox="1"/>
          <p:nvPr/>
        </p:nvSpPr>
        <p:spPr>
          <a:xfrm>
            <a:off x="560431" y="2822849"/>
            <a:ext cx="218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Tweede Kamer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6ECCB9F-9DB5-AAD0-3F5E-D78ACF72C019}"/>
              </a:ext>
            </a:extLst>
          </p:cNvPr>
          <p:cNvSpPr txBox="1"/>
          <p:nvPr/>
        </p:nvSpPr>
        <p:spPr>
          <a:xfrm>
            <a:off x="560431" y="3350982"/>
            <a:ext cx="1513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Parlement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A890A4F-DD98-34E7-785D-D7D450039DD7}"/>
              </a:ext>
            </a:extLst>
          </p:cNvPr>
          <p:cNvSpPr txBox="1"/>
          <p:nvPr/>
        </p:nvSpPr>
        <p:spPr>
          <a:xfrm>
            <a:off x="560431" y="3874562"/>
            <a:ext cx="2678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Wetgevende macht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0363AAB-CAF4-C34A-1F7F-3E4A4FC33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75" y="2241125"/>
            <a:ext cx="2042337" cy="64623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642C70D-39C1-6D27-C467-122010E7E6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75" y="2812419"/>
            <a:ext cx="2280102" cy="64623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27ABA43-9403-B5DE-39B4-5327E0018D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75" y="3318123"/>
            <a:ext cx="1688738" cy="64623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BFA527F-8FD1-E10E-E825-7BE8F45F22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75" y="3812647"/>
            <a:ext cx="283488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4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6233" y="683879"/>
            <a:ext cx="6147767" cy="1110904"/>
          </a:xfrm>
        </p:spPr>
        <p:txBody>
          <a:bodyPr/>
          <a:lstStyle/>
          <a:p>
            <a:r>
              <a:rPr lang="nl-NL" dirty="0"/>
              <a:t>Wat weet je van de Algemene Politieke Beschouwingen?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A469DEB-21C9-0AFC-F138-FFD9D1766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A8C7CCE-BFB0-F497-D64E-9CDB7BD1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21" y="2369538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A7709C2-E219-E45A-684E-DA20C869F2C6}"/>
              </a:ext>
            </a:extLst>
          </p:cNvPr>
          <p:cNvSpPr txBox="1"/>
          <p:nvPr/>
        </p:nvSpPr>
        <p:spPr>
          <a:xfrm>
            <a:off x="539726" y="2748937"/>
            <a:ext cx="2787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Minister-president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D28A0F-58FA-00A9-4948-E843C4675881}"/>
              </a:ext>
            </a:extLst>
          </p:cNvPr>
          <p:cNvSpPr txBox="1"/>
          <p:nvPr/>
        </p:nvSpPr>
        <p:spPr>
          <a:xfrm>
            <a:off x="539726" y="3887977"/>
            <a:ext cx="1369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>
                  <a:outerShdw dist="50800" dir="5400000" algn="ctr" rotWithShape="0">
                    <a:srgbClr val="000000">
                      <a:alpha val="0"/>
                    </a:srgbClr>
                  </a:outerShdw>
                </a:effectLst>
              </a:rPr>
              <a:t>Koffertje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B4A72FA-1F62-7FE0-6E44-9980885270E0}"/>
              </a:ext>
            </a:extLst>
          </p:cNvPr>
          <p:cNvSpPr txBox="1"/>
          <p:nvPr/>
        </p:nvSpPr>
        <p:spPr>
          <a:xfrm>
            <a:off x="539726" y="2187294"/>
            <a:ext cx="10725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Debat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82DE86E-58FE-E176-5AD1-8E3680F3FBDA}"/>
              </a:ext>
            </a:extLst>
          </p:cNvPr>
          <p:cNvSpPr txBox="1"/>
          <p:nvPr/>
        </p:nvSpPr>
        <p:spPr>
          <a:xfrm>
            <a:off x="539726" y="3318457"/>
            <a:ext cx="2787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Fractievoorzitters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87149A1-5DD5-97CF-773A-2E79E46C4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863" y="2142129"/>
            <a:ext cx="1164437" cy="6462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E05199A-7308-3B2C-1F83-43AD56249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254" y="2707707"/>
            <a:ext cx="2883658" cy="64623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FCCBE81-1EC7-68F9-410D-27C122598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795" y="3292414"/>
            <a:ext cx="2883658" cy="64623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B7D5254-BF42-A24A-2B10-2D406108AE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863" y="3838863"/>
            <a:ext cx="148145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232B6ED-44EA-54B8-6D9B-FD86A44D25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742" b="23450"/>
          <a:stretch>
            <a:fillRect/>
          </a:stretch>
        </p:blipFill>
        <p:spPr>
          <a:xfrm>
            <a:off x="0" y="431800"/>
            <a:ext cx="9144000" cy="4711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95986" y="972708"/>
            <a:ext cx="4448014" cy="720000"/>
          </a:xfrm>
        </p:spPr>
        <p:txBody>
          <a:bodyPr/>
          <a:lstStyle/>
          <a:p>
            <a:r>
              <a:rPr lang="nl-NL" dirty="0"/>
              <a:t>Ronde 3 - Puzzel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DC6EA430-8A62-6D13-8607-B58E9E701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69938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000025"/>
              </p:ext>
            </p:extLst>
          </p:nvPr>
        </p:nvGraphicFramePr>
        <p:xfrm>
          <a:off x="2470034" y="1926425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Oefenpuzzel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9E65AF6-2665-BDB4-DA60-45D9A5DDE7F4}"/>
              </a:ext>
            </a:extLst>
          </p:cNvPr>
          <p:cNvSpPr txBox="1"/>
          <p:nvPr/>
        </p:nvSpPr>
        <p:spPr>
          <a:xfrm>
            <a:off x="6616425" y="2660300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CDA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A9F2A02-4E93-705A-F7BD-6CC963BB763B}"/>
              </a:ext>
            </a:extLst>
          </p:cNvPr>
          <p:cNvSpPr txBox="1"/>
          <p:nvPr/>
        </p:nvSpPr>
        <p:spPr>
          <a:xfrm>
            <a:off x="4600002" y="3308062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DENK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F9D2E32-A1D1-32CB-1F87-9193E75EA2C1}"/>
              </a:ext>
            </a:extLst>
          </p:cNvPr>
          <p:cNvSpPr txBox="1"/>
          <p:nvPr/>
        </p:nvSpPr>
        <p:spPr>
          <a:xfrm>
            <a:off x="2564521" y="3323891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JA21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8AFE0D9-FE14-525C-7E1E-21757C5378E1}"/>
              </a:ext>
            </a:extLst>
          </p:cNvPr>
          <p:cNvSpPr txBox="1"/>
          <p:nvPr/>
        </p:nvSpPr>
        <p:spPr>
          <a:xfrm>
            <a:off x="2527576" y="2654385"/>
            <a:ext cx="189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Nederlands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825A2BD-63DC-7494-8999-32E694BCD98D}"/>
              </a:ext>
            </a:extLst>
          </p:cNvPr>
          <p:cNvSpPr txBox="1"/>
          <p:nvPr/>
        </p:nvSpPr>
        <p:spPr>
          <a:xfrm>
            <a:off x="6616425" y="3275796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Economie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37E351A-17DA-5F1C-3214-51853BA27773}"/>
              </a:ext>
            </a:extLst>
          </p:cNvPr>
          <p:cNvSpPr txBox="1"/>
          <p:nvPr/>
        </p:nvSpPr>
        <p:spPr>
          <a:xfrm>
            <a:off x="2580599" y="3948197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Scheikunde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330C1F67-C998-25D4-726D-A1B02FC33923}"/>
              </a:ext>
            </a:extLst>
          </p:cNvPr>
          <p:cNvSpPr txBox="1"/>
          <p:nvPr/>
        </p:nvSpPr>
        <p:spPr>
          <a:xfrm>
            <a:off x="6673965" y="3938593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Volt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C7E498AF-940E-B13A-D791-2F9D38A6B13A}"/>
              </a:ext>
            </a:extLst>
          </p:cNvPr>
          <p:cNvSpPr txBox="1"/>
          <p:nvPr/>
        </p:nvSpPr>
        <p:spPr>
          <a:xfrm>
            <a:off x="11371" y="3569261"/>
            <a:ext cx="2405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Politieke partijen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6B289D42-A55E-3D78-223D-A7E0FF0C9DC7}"/>
              </a:ext>
            </a:extLst>
          </p:cNvPr>
          <p:cNvSpPr txBox="1"/>
          <p:nvPr/>
        </p:nvSpPr>
        <p:spPr>
          <a:xfrm>
            <a:off x="-89656" y="2932667"/>
            <a:ext cx="189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Koningsdag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4B31ADAC-45AA-95CE-9842-2BA44F95911C}"/>
              </a:ext>
            </a:extLst>
          </p:cNvPr>
          <p:cNvSpPr txBox="1"/>
          <p:nvPr/>
        </p:nvSpPr>
        <p:spPr>
          <a:xfrm>
            <a:off x="11371" y="2359398"/>
            <a:ext cx="198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Calibri" pitchFamily="34" charset="0"/>
                <a:cs typeface="Calibri" pitchFamily="34" charset="0"/>
              </a:rPr>
              <a:t>Schoolvakken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E4E1C590-2ACB-5ACC-2B4D-DF1AA4D875F4}"/>
              </a:ext>
            </a:extLst>
          </p:cNvPr>
          <p:cNvSpPr txBox="1"/>
          <p:nvPr/>
        </p:nvSpPr>
        <p:spPr>
          <a:xfrm>
            <a:off x="2564521" y="202912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Maatschappijleer</a:t>
            </a: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9D01C142-610F-5DD6-BB62-2596108A0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341" y="2286435"/>
            <a:ext cx="2109399" cy="646232"/>
          </a:xfrm>
          <a:prstGeom prst="rect">
            <a:avLst/>
          </a:prstGeom>
        </p:spPr>
      </p:pic>
      <p:sp>
        <p:nvSpPr>
          <p:cNvPr id="65" name="Tekstvak 64">
            <a:extLst>
              <a:ext uri="{FF2B5EF4-FFF2-40B4-BE49-F238E27FC236}">
                <a16:creationId xmlns:a16="http://schemas.microsoft.com/office/drawing/2014/main" id="{A1FE84AB-55AA-E09C-DC98-8E5DBDB394DB}"/>
              </a:ext>
            </a:extLst>
          </p:cNvPr>
          <p:cNvSpPr txBox="1"/>
          <p:nvPr/>
        </p:nvSpPr>
        <p:spPr>
          <a:xfrm>
            <a:off x="2524473" y="2642922"/>
            <a:ext cx="189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Nederlands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C7E0004A-2DDD-41BF-E261-3B2020947EA9}"/>
              </a:ext>
            </a:extLst>
          </p:cNvPr>
          <p:cNvSpPr txBox="1"/>
          <p:nvPr/>
        </p:nvSpPr>
        <p:spPr>
          <a:xfrm>
            <a:off x="2580598" y="3948197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Scheikunde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917D92EC-C276-AE72-B502-7B0054323395}"/>
              </a:ext>
            </a:extLst>
          </p:cNvPr>
          <p:cNvSpPr txBox="1"/>
          <p:nvPr/>
        </p:nvSpPr>
        <p:spPr>
          <a:xfrm>
            <a:off x="6610557" y="3262345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Economie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CCB7550B-6A75-CC7A-E146-83B12D55429C}"/>
              </a:ext>
            </a:extLst>
          </p:cNvPr>
          <p:cNvSpPr txBox="1"/>
          <p:nvPr/>
        </p:nvSpPr>
        <p:spPr>
          <a:xfrm>
            <a:off x="2564521" y="203600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Maatschappijleer</a:t>
            </a: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BF640452-D712-D18C-5BB2-B007BF6DF526}"/>
              </a:ext>
            </a:extLst>
          </p:cNvPr>
          <p:cNvSpPr txBox="1"/>
          <p:nvPr/>
        </p:nvSpPr>
        <p:spPr>
          <a:xfrm>
            <a:off x="2558653" y="3330772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JA21</a:t>
            </a: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D25A81FC-9D17-BF4D-9225-E9FDFE149169}"/>
              </a:ext>
            </a:extLst>
          </p:cNvPr>
          <p:cNvSpPr txBox="1"/>
          <p:nvPr/>
        </p:nvSpPr>
        <p:spPr>
          <a:xfrm>
            <a:off x="4600002" y="3308062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DENK</a:t>
            </a: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08FEEAFF-8230-9539-262D-D297E8D2D0DF}"/>
              </a:ext>
            </a:extLst>
          </p:cNvPr>
          <p:cNvSpPr txBox="1"/>
          <p:nvPr/>
        </p:nvSpPr>
        <p:spPr>
          <a:xfrm>
            <a:off x="6610557" y="2653941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CDA</a:t>
            </a: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75FE25B9-81B3-ECD7-14FF-B85FB35A90B0}"/>
              </a:ext>
            </a:extLst>
          </p:cNvPr>
          <p:cNvSpPr txBox="1"/>
          <p:nvPr/>
        </p:nvSpPr>
        <p:spPr>
          <a:xfrm>
            <a:off x="6673964" y="3938333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Volt</a:t>
            </a:r>
          </a:p>
        </p:txBody>
      </p:sp>
      <p:pic>
        <p:nvPicPr>
          <p:cNvPr id="73" name="Afbeelding 72">
            <a:extLst>
              <a:ext uri="{FF2B5EF4-FFF2-40B4-BE49-F238E27FC236}">
                <a16:creationId xmlns:a16="http://schemas.microsoft.com/office/drawing/2014/main" id="{F29585AC-1863-1D33-C21B-2BE2D083A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341" y="3541617"/>
            <a:ext cx="2536156" cy="646232"/>
          </a:xfrm>
          <a:prstGeom prst="rect">
            <a:avLst/>
          </a:prstGeom>
        </p:spPr>
      </p:pic>
      <p:sp>
        <p:nvSpPr>
          <p:cNvPr id="74" name="Tekstvak 73">
            <a:extLst>
              <a:ext uri="{FF2B5EF4-FFF2-40B4-BE49-F238E27FC236}">
                <a16:creationId xmlns:a16="http://schemas.microsoft.com/office/drawing/2014/main" id="{2389D81C-601F-4A56-45B5-39DAC32B1946}"/>
              </a:ext>
            </a:extLst>
          </p:cNvPr>
          <p:cNvSpPr txBox="1"/>
          <p:nvPr/>
        </p:nvSpPr>
        <p:spPr>
          <a:xfrm>
            <a:off x="4651911" y="2026200"/>
            <a:ext cx="180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Vrijmarkt</a:t>
            </a:r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CA3EA389-D67E-22FD-E8AA-E2B9341857EB}"/>
              </a:ext>
            </a:extLst>
          </p:cNvPr>
          <p:cNvSpPr txBox="1"/>
          <p:nvPr/>
        </p:nvSpPr>
        <p:spPr>
          <a:xfrm>
            <a:off x="6649592" y="2040807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Oranje</a:t>
            </a:r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5DE3D83A-8D47-ECBC-BCA3-082E0F78D9D2}"/>
              </a:ext>
            </a:extLst>
          </p:cNvPr>
          <p:cNvSpPr txBox="1"/>
          <p:nvPr/>
        </p:nvSpPr>
        <p:spPr>
          <a:xfrm>
            <a:off x="4566132" y="2659226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27 april</a:t>
            </a:r>
          </a:p>
        </p:txBody>
      </p:sp>
      <p:sp>
        <p:nvSpPr>
          <p:cNvPr id="77" name="Tekstvak 76">
            <a:extLst>
              <a:ext uri="{FF2B5EF4-FFF2-40B4-BE49-F238E27FC236}">
                <a16:creationId xmlns:a16="http://schemas.microsoft.com/office/drawing/2014/main" id="{3B8CFDC4-200C-3566-8E8F-13417ED11783}"/>
              </a:ext>
            </a:extLst>
          </p:cNvPr>
          <p:cNvSpPr txBox="1"/>
          <p:nvPr/>
        </p:nvSpPr>
        <p:spPr>
          <a:xfrm>
            <a:off x="4587966" y="3800596"/>
            <a:ext cx="191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Verjaardag Willem-Alexander</a:t>
            </a:r>
          </a:p>
        </p:txBody>
      </p:sp>
      <p:pic>
        <p:nvPicPr>
          <p:cNvPr id="78" name="Afbeelding 77">
            <a:extLst>
              <a:ext uri="{FF2B5EF4-FFF2-40B4-BE49-F238E27FC236}">
                <a16:creationId xmlns:a16="http://schemas.microsoft.com/office/drawing/2014/main" id="{99856086-2217-8C6E-4097-0B538DF1B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69" y="2895385"/>
            <a:ext cx="1889924" cy="6462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32428BD-4E53-4A47-3203-EAD0EAD57AE1}"/>
              </a:ext>
            </a:extLst>
          </p:cNvPr>
          <p:cNvSpPr txBox="1"/>
          <p:nvPr/>
        </p:nvSpPr>
        <p:spPr>
          <a:xfrm>
            <a:off x="4651911" y="2034105"/>
            <a:ext cx="180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Vrijmarkt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B2DE837-DC43-CBD1-27FA-1F0F73B41A12}"/>
              </a:ext>
            </a:extLst>
          </p:cNvPr>
          <p:cNvSpPr txBox="1"/>
          <p:nvPr/>
        </p:nvSpPr>
        <p:spPr>
          <a:xfrm>
            <a:off x="6649592" y="2036925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Oranje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FE81F7B-8321-1110-DD20-D27B3BFF946A}"/>
              </a:ext>
            </a:extLst>
          </p:cNvPr>
          <p:cNvSpPr txBox="1"/>
          <p:nvPr/>
        </p:nvSpPr>
        <p:spPr>
          <a:xfrm>
            <a:off x="4572000" y="2667131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27 april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CF60F654-2A4E-3E83-96EF-A452505E4B1A}"/>
              </a:ext>
            </a:extLst>
          </p:cNvPr>
          <p:cNvSpPr txBox="1"/>
          <p:nvPr/>
        </p:nvSpPr>
        <p:spPr>
          <a:xfrm>
            <a:off x="4587966" y="3800094"/>
            <a:ext cx="191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Verjaardag Willem-Alexander</a:t>
            </a:r>
          </a:p>
        </p:txBody>
      </p:sp>
    </p:spTree>
    <p:extLst>
      <p:ext uri="{BB962C8B-B14F-4D97-AF65-F5344CB8AC3E}">
        <p14:creationId xmlns:p14="http://schemas.microsoft.com/office/powerpoint/2010/main" val="16133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10" grpId="0"/>
      <p:bldP spid="20" grpId="0"/>
      <p:bldP spid="23" grpId="0"/>
      <p:bldP spid="25" grpId="0"/>
      <p:bldP spid="31" grpId="0"/>
      <p:bldP spid="33" grpId="0"/>
      <p:bldP spid="35" grpId="0"/>
      <p:bldP spid="63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4" grpId="0"/>
      <p:bldP spid="75" grpId="0"/>
      <p:bldP spid="76" grpId="0"/>
      <p:bldP spid="77" grpId="0"/>
      <p:bldP spid="3" grpId="0"/>
      <p:bldP spid="8" grpId="0"/>
      <p:bldP spid="12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/>
        </p:nvGraphicFramePr>
        <p:xfrm>
          <a:off x="2476800" y="1905114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1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9D79258-BBE8-92B1-D00F-70EB09B3827D}"/>
              </a:ext>
            </a:extLst>
          </p:cNvPr>
          <p:cNvSpPr txBox="1"/>
          <p:nvPr/>
        </p:nvSpPr>
        <p:spPr>
          <a:xfrm>
            <a:off x="474103" y="2918177"/>
            <a:ext cx="1354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Koningin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30FE4DA-AEF0-C07A-6C3F-E2E87E430A6D}"/>
              </a:ext>
            </a:extLst>
          </p:cNvPr>
          <p:cNvSpPr txBox="1"/>
          <p:nvPr/>
        </p:nvSpPr>
        <p:spPr>
          <a:xfrm>
            <a:off x="482572" y="3516087"/>
            <a:ext cx="1354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Koffertje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65CFD3D-CA63-4668-5A1E-F90C6BCCED6A}"/>
              </a:ext>
            </a:extLst>
          </p:cNvPr>
          <p:cNvSpPr txBox="1"/>
          <p:nvPr/>
        </p:nvSpPr>
        <p:spPr>
          <a:xfrm>
            <a:off x="482573" y="2320268"/>
            <a:ext cx="1354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Calibri" pitchFamily="34" charset="0"/>
                <a:cs typeface="Calibri" pitchFamily="34" charset="0"/>
              </a:rPr>
              <a:t>Glazen</a:t>
            </a: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62733FD7-EB80-4F0A-4A51-B57676D2F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95" y="3476906"/>
            <a:ext cx="1481456" cy="646232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FA4F492E-49C5-2708-F5CF-F4E35D2F6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465" y="2869855"/>
            <a:ext cx="1481456" cy="646232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037365A8-697E-D2CF-7693-1B355CF96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722" y="2271945"/>
            <a:ext cx="1444877" cy="646232"/>
          </a:xfrm>
          <a:prstGeom prst="rect">
            <a:avLst/>
          </a:prstGeom>
        </p:spPr>
      </p:pic>
      <p:sp>
        <p:nvSpPr>
          <p:cNvPr id="55" name="Tekstvak 54">
            <a:extLst>
              <a:ext uri="{FF2B5EF4-FFF2-40B4-BE49-F238E27FC236}">
                <a16:creationId xmlns:a16="http://schemas.microsoft.com/office/drawing/2014/main" id="{DAA27EEA-5CA0-CCF8-1411-767BE480F243}"/>
              </a:ext>
            </a:extLst>
          </p:cNvPr>
          <p:cNvSpPr txBox="1"/>
          <p:nvPr/>
        </p:nvSpPr>
        <p:spPr>
          <a:xfrm>
            <a:off x="2536477" y="203940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Koets</a:t>
            </a: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EBDA0642-9FF2-C953-97FB-A2E199B42764}"/>
              </a:ext>
            </a:extLst>
          </p:cNvPr>
          <p:cNvSpPr txBox="1"/>
          <p:nvPr/>
        </p:nvSpPr>
        <p:spPr>
          <a:xfrm>
            <a:off x="2536477" y="3927913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Muiltje</a:t>
            </a:r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FDB06F66-AD2E-C751-959D-308F1DD482C1}"/>
              </a:ext>
            </a:extLst>
          </p:cNvPr>
          <p:cNvSpPr txBox="1"/>
          <p:nvPr/>
        </p:nvSpPr>
        <p:spPr>
          <a:xfrm>
            <a:off x="4621281" y="2686004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Plafond</a:t>
            </a: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B6080E50-99D5-D6FC-34E0-31092681A764}"/>
              </a:ext>
            </a:extLst>
          </p:cNvPr>
          <p:cNvSpPr txBox="1"/>
          <p:nvPr/>
        </p:nvSpPr>
        <p:spPr>
          <a:xfrm>
            <a:off x="6624371" y="327105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Bol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10CA3CAB-B7E9-1E16-B5DB-806FD048A0EC}"/>
              </a:ext>
            </a:extLst>
          </p:cNvPr>
          <p:cNvSpPr txBox="1"/>
          <p:nvPr/>
        </p:nvSpPr>
        <p:spPr>
          <a:xfrm>
            <a:off x="2536477" y="393065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Muiltje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BEBE0B8A-032F-97F6-2FC0-EAE8002279EE}"/>
              </a:ext>
            </a:extLst>
          </p:cNvPr>
          <p:cNvSpPr txBox="1"/>
          <p:nvPr/>
        </p:nvSpPr>
        <p:spPr>
          <a:xfrm>
            <a:off x="6624374" y="328168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Bol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F958FFF4-F77C-8A26-1712-47F81094B243}"/>
              </a:ext>
            </a:extLst>
          </p:cNvPr>
          <p:cNvSpPr txBox="1"/>
          <p:nvPr/>
        </p:nvSpPr>
        <p:spPr>
          <a:xfrm>
            <a:off x="2536476" y="204274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Koets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63339ADB-1D92-A742-FE77-57F7CD5A43E0}"/>
              </a:ext>
            </a:extLst>
          </p:cNvPr>
          <p:cNvSpPr txBox="1"/>
          <p:nvPr/>
        </p:nvSpPr>
        <p:spPr>
          <a:xfrm>
            <a:off x="4621282" y="2679627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Plafond</a:t>
            </a:r>
          </a:p>
        </p:txBody>
      </p:sp>
      <p:sp>
        <p:nvSpPr>
          <p:cNvPr id="59" name="Tekstvak 58">
            <a:extLst>
              <a:ext uri="{FF2B5EF4-FFF2-40B4-BE49-F238E27FC236}">
                <a16:creationId xmlns:a16="http://schemas.microsoft.com/office/drawing/2014/main" id="{E333DBC0-4735-F722-8C68-A9CB1966AEC6}"/>
              </a:ext>
            </a:extLst>
          </p:cNvPr>
          <p:cNvSpPr txBox="1"/>
          <p:nvPr/>
        </p:nvSpPr>
        <p:spPr>
          <a:xfrm>
            <a:off x="2536477" y="3326524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Wilhelmina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BEF8A20F-6141-A711-E7E8-E0C2AE26D4BC}"/>
              </a:ext>
            </a:extLst>
          </p:cNvPr>
          <p:cNvSpPr txBox="1"/>
          <p:nvPr/>
        </p:nvSpPr>
        <p:spPr>
          <a:xfrm>
            <a:off x="4635442" y="3289825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Juliana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CDB7D860-F44E-99BD-923E-4DCFB03DD47D}"/>
              </a:ext>
            </a:extLst>
          </p:cNvPr>
          <p:cNvSpPr txBox="1"/>
          <p:nvPr/>
        </p:nvSpPr>
        <p:spPr>
          <a:xfrm>
            <a:off x="6624370" y="268214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Beatrix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CC228636-7F4A-3D07-306F-08CBFC1F4D82}"/>
              </a:ext>
            </a:extLst>
          </p:cNvPr>
          <p:cNvSpPr txBox="1"/>
          <p:nvPr/>
        </p:nvSpPr>
        <p:spPr>
          <a:xfrm>
            <a:off x="6624369" y="390597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Máxima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00C58134-8BFD-B6F3-12ED-EFD685995AEC}"/>
              </a:ext>
            </a:extLst>
          </p:cNvPr>
          <p:cNvSpPr txBox="1"/>
          <p:nvPr/>
        </p:nvSpPr>
        <p:spPr>
          <a:xfrm>
            <a:off x="2536477" y="3329267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Wilhelmina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5DC47EFA-4A34-79C1-4FD9-2765A3E9A0F9}"/>
              </a:ext>
            </a:extLst>
          </p:cNvPr>
          <p:cNvSpPr txBox="1"/>
          <p:nvPr/>
        </p:nvSpPr>
        <p:spPr>
          <a:xfrm>
            <a:off x="4641843" y="3289825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Juliana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032E611E-0ABD-B90A-C23B-539226C005A7}"/>
              </a:ext>
            </a:extLst>
          </p:cNvPr>
          <p:cNvSpPr txBox="1"/>
          <p:nvPr/>
        </p:nvSpPr>
        <p:spPr>
          <a:xfrm>
            <a:off x="6624373" y="2679627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Beatrix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B4060C59-5305-A8A1-CA38-0FE2E453E6ED}"/>
              </a:ext>
            </a:extLst>
          </p:cNvPr>
          <p:cNvSpPr txBox="1"/>
          <p:nvPr/>
        </p:nvSpPr>
        <p:spPr>
          <a:xfrm>
            <a:off x="6624374" y="390597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Máxima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A0C28820-5C60-8B64-4630-1CE7CA2C9D5E}"/>
              </a:ext>
            </a:extLst>
          </p:cNvPr>
          <p:cNvSpPr txBox="1"/>
          <p:nvPr/>
        </p:nvSpPr>
        <p:spPr>
          <a:xfrm>
            <a:off x="2535325" y="268850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Rijksbegroting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4CC41771-582D-49BD-1713-A51D6D2C15AE}"/>
              </a:ext>
            </a:extLst>
          </p:cNvPr>
          <p:cNvSpPr txBox="1"/>
          <p:nvPr/>
        </p:nvSpPr>
        <p:spPr>
          <a:xfrm>
            <a:off x="4591444" y="203940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Miljoenennota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952C2C57-453B-6841-DA40-9950D10DA9B9}"/>
              </a:ext>
            </a:extLst>
          </p:cNvPr>
          <p:cNvSpPr txBox="1"/>
          <p:nvPr/>
        </p:nvSpPr>
        <p:spPr>
          <a:xfrm>
            <a:off x="4651948" y="3778783"/>
            <a:ext cx="189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Minister van Financiën</a:t>
            </a: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00B9F0C2-1D92-33FB-6EF8-A0DC1C898E9A}"/>
              </a:ext>
            </a:extLst>
          </p:cNvPr>
          <p:cNvSpPr txBox="1"/>
          <p:nvPr/>
        </p:nvSpPr>
        <p:spPr>
          <a:xfrm>
            <a:off x="6646411" y="204729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Bagage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83A52084-F81A-8E96-6449-452907396B41}"/>
              </a:ext>
            </a:extLst>
          </p:cNvPr>
          <p:cNvSpPr txBox="1"/>
          <p:nvPr/>
        </p:nvSpPr>
        <p:spPr>
          <a:xfrm>
            <a:off x="2536477" y="2686004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Rijksbegroting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06FF8085-CE12-FFD4-733B-BBC3049A0571}"/>
              </a:ext>
            </a:extLst>
          </p:cNvPr>
          <p:cNvSpPr txBox="1"/>
          <p:nvPr/>
        </p:nvSpPr>
        <p:spPr>
          <a:xfrm>
            <a:off x="4591444" y="204729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Miljoenennota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0BF89FD1-6F61-54EB-B254-C89990A4C83B}"/>
              </a:ext>
            </a:extLst>
          </p:cNvPr>
          <p:cNvSpPr txBox="1"/>
          <p:nvPr/>
        </p:nvSpPr>
        <p:spPr>
          <a:xfrm>
            <a:off x="4651948" y="3789414"/>
            <a:ext cx="189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Minister van Financiën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6DD9FD64-5A75-F64B-6E9A-90314523113B}"/>
              </a:ext>
            </a:extLst>
          </p:cNvPr>
          <p:cNvSpPr txBox="1"/>
          <p:nvPr/>
        </p:nvSpPr>
        <p:spPr>
          <a:xfrm>
            <a:off x="6646411" y="204729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Bagage</a:t>
            </a:r>
          </a:p>
        </p:txBody>
      </p:sp>
    </p:spTree>
    <p:extLst>
      <p:ext uri="{BB962C8B-B14F-4D97-AF65-F5344CB8AC3E}">
        <p14:creationId xmlns:p14="http://schemas.microsoft.com/office/powerpoint/2010/main" val="24528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5" grpId="0"/>
      <p:bldP spid="56" grpId="0"/>
      <p:bldP spid="57" grpId="0"/>
      <p:bldP spid="58" grpId="0"/>
      <p:bldP spid="44" grpId="0"/>
      <p:bldP spid="51" grpId="0"/>
      <p:bldP spid="41" grpId="0"/>
      <p:bldP spid="46" grpId="0"/>
      <p:bldP spid="59" grpId="0"/>
      <p:bldP spid="61" grpId="0"/>
      <p:bldP spid="62" grpId="0"/>
      <p:bldP spid="63" grpId="0"/>
      <p:bldP spid="43" grpId="0"/>
      <p:bldP spid="47" grpId="0"/>
      <p:bldP spid="50" grpId="0"/>
      <p:bldP spid="52" grpId="0"/>
      <p:bldP spid="66" grpId="0"/>
      <p:bldP spid="67" grpId="0"/>
      <p:bldP spid="68" grpId="0"/>
      <p:bldP spid="69" grpId="0"/>
      <p:bldP spid="42" grpId="0"/>
      <p:bldP spid="45" grpId="0"/>
      <p:bldP spid="48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393218"/>
              </p:ext>
            </p:extLst>
          </p:nvPr>
        </p:nvGraphicFramePr>
        <p:xfrm>
          <a:off x="2476800" y="1905114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2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83EA070-6F59-1B0B-94B5-52A281C01A22}"/>
              </a:ext>
            </a:extLst>
          </p:cNvPr>
          <p:cNvSpPr txBox="1"/>
          <p:nvPr/>
        </p:nvSpPr>
        <p:spPr>
          <a:xfrm>
            <a:off x="197359" y="2934281"/>
            <a:ext cx="162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Ministeries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5EE1D53-862B-7D15-C10A-2411F84A83C6}"/>
              </a:ext>
            </a:extLst>
          </p:cNvPr>
          <p:cNvSpPr txBox="1"/>
          <p:nvPr/>
        </p:nvSpPr>
        <p:spPr>
          <a:xfrm>
            <a:off x="197359" y="3526387"/>
            <a:ext cx="1354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Hoedjes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2DDC71A-D2FA-53A0-8EFD-63C1BCA240C0}"/>
              </a:ext>
            </a:extLst>
          </p:cNvPr>
          <p:cNvSpPr txBox="1"/>
          <p:nvPr/>
        </p:nvSpPr>
        <p:spPr>
          <a:xfrm>
            <a:off x="2536476" y="204274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Baret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92C033D-4DAC-A9D1-7B60-AFB443E21C20}"/>
              </a:ext>
            </a:extLst>
          </p:cNvPr>
          <p:cNvSpPr txBox="1"/>
          <p:nvPr/>
        </p:nvSpPr>
        <p:spPr>
          <a:xfrm>
            <a:off x="2536475" y="265996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Defensie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2771724-CD88-06D7-BF61-E286F141156F}"/>
              </a:ext>
            </a:extLst>
          </p:cNvPr>
          <p:cNvSpPr txBox="1"/>
          <p:nvPr/>
        </p:nvSpPr>
        <p:spPr>
          <a:xfrm>
            <a:off x="2536474" y="327718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Plannen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E342729-00CA-A8B4-237F-6608F964C5D5}"/>
              </a:ext>
            </a:extLst>
          </p:cNvPr>
          <p:cNvSpPr txBox="1"/>
          <p:nvPr/>
        </p:nvSpPr>
        <p:spPr>
          <a:xfrm>
            <a:off x="2536473" y="3904813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Willem-Alexander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2E35F4F-AE12-49EA-FD9B-D08535B9B56E}"/>
              </a:ext>
            </a:extLst>
          </p:cNvPr>
          <p:cNvSpPr txBox="1"/>
          <p:nvPr/>
        </p:nvSpPr>
        <p:spPr>
          <a:xfrm>
            <a:off x="4621282" y="1889737"/>
            <a:ext cx="189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‘Leden der Staten-Generaal’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30C74AE-8FD3-18E3-2D87-B3944A146CBD}"/>
              </a:ext>
            </a:extLst>
          </p:cNvPr>
          <p:cNvSpPr txBox="1"/>
          <p:nvPr/>
        </p:nvSpPr>
        <p:spPr>
          <a:xfrm>
            <a:off x="4591444" y="265996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Sombrero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E46ACA6-5DDB-8C96-9EF1-6670CA5D3078}"/>
              </a:ext>
            </a:extLst>
          </p:cNvPr>
          <p:cNvSpPr txBox="1"/>
          <p:nvPr/>
        </p:nvSpPr>
        <p:spPr>
          <a:xfrm>
            <a:off x="4591444" y="327718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Algemene Zaken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20C7C8D-3A75-7E91-2F72-41FC37E09E6E}"/>
              </a:ext>
            </a:extLst>
          </p:cNvPr>
          <p:cNvSpPr txBox="1"/>
          <p:nvPr/>
        </p:nvSpPr>
        <p:spPr>
          <a:xfrm>
            <a:off x="4621282" y="3904813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Cowboy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0D71EEC-2F96-72C0-EEEF-F08D11D2639F}"/>
              </a:ext>
            </a:extLst>
          </p:cNvPr>
          <p:cNvSpPr txBox="1"/>
          <p:nvPr/>
        </p:nvSpPr>
        <p:spPr>
          <a:xfrm>
            <a:off x="6504458" y="2035702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Justitie en Veiligheid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9B612C8-348C-1A46-E8C6-B6AECFBBD4AD}"/>
              </a:ext>
            </a:extLst>
          </p:cNvPr>
          <p:cNvSpPr txBox="1"/>
          <p:nvPr/>
        </p:nvSpPr>
        <p:spPr>
          <a:xfrm>
            <a:off x="6504458" y="2675438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Bol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C087A96-1380-8656-706C-BF361C11FA0B}"/>
              </a:ext>
            </a:extLst>
          </p:cNvPr>
          <p:cNvSpPr txBox="1"/>
          <p:nvPr/>
        </p:nvSpPr>
        <p:spPr>
          <a:xfrm>
            <a:off x="6504457" y="3277181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Financiën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8788A6A-EC98-B2A0-9568-BFB078B27EDC}"/>
              </a:ext>
            </a:extLst>
          </p:cNvPr>
          <p:cNvSpPr txBox="1"/>
          <p:nvPr/>
        </p:nvSpPr>
        <p:spPr>
          <a:xfrm>
            <a:off x="6504458" y="3905631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Toespraak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BF103CE-D02B-6A98-9F3A-CEB75DE460D5}"/>
              </a:ext>
            </a:extLst>
          </p:cNvPr>
          <p:cNvSpPr txBox="1"/>
          <p:nvPr/>
        </p:nvSpPr>
        <p:spPr>
          <a:xfrm>
            <a:off x="2536476" y="204158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Baret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BADC4D6-7D71-7A99-D3C0-20FC83896790}"/>
              </a:ext>
            </a:extLst>
          </p:cNvPr>
          <p:cNvSpPr txBox="1"/>
          <p:nvPr/>
        </p:nvSpPr>
        <p:spPr>
          <a:xfrm>
            <a:off x="2543934" y="266036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Defensie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22407C1F-A003-794D-6459-585F737C4C34}"/>
              </a:ext>
            </a:extLst>
          </p:cNvPr>
          <p:cNvSpPr txBox="1"/>
          <p:nvPr/>
        </p:nvSpPr>
        <p:spPr>
          <a:xfrm>
            <a:off x="2536472" y="327718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Plannen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A3CA1B53-B2DF-4D48-7379-219BF03B4CCB}"/>
              </a:ext>
            </a:extLst>
          </p:cNvPr>
          <p:cNvSpPr txBox="1"/>
          <p:nvPr/>
        </p:nvSpPr>
        <p:spPr>
          <a:xfrm>
            <a:off x="2536471" y="389718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Willem-Alexander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8DCF500-F289-EF3C-F93E-544DB294BE20}"/>
              </a:ext>
            </a:extLst>
          </p:cNvPr>
          <p:cNvSpPr txBox="1"/>
          <p:nvPr/>
        </p:nvSpPr>
        <p:spPr>
          <a:xfrm>
            <a:off x="4621282" y="1887770"/>
            <a:ext cx="189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‘Leden der Staten-Generaal’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0918A20-4E88-0EC8-038B-17616E537E1A}"/>
              </a:ext>
            </a:extLst>
          </p:cNvPr>
          <p:cNvSpPr txBox="1"/>
          <p:nvPr/>
        </p:nvSpPr>
        <p:spPr>
          <a:xfrm>
            <a:off x="4598829" y="2652754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Sombrero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E335E8DD-3EC1-F3BD-398B-81BFC985D9B4}"/>
              </a:ext>
            </a:extLst>
          </p:cNvPr>
          <p:cNvSpPr txBox="1"/>
          <p:nvPr/>
        </p:nvSpPr>
        <p:spPr>
          <a:xfrm>
            <a:off x="4591368" y="327793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Algemene Zaken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ADF617C7-0252-8357-8712-60ED4C4A008B}"/>
              </a:ext>
            </a:extLst>
          </p:cNvPr>
          <p:cNvSpPr txBox="1"/>
          <p:nvPr/>
        </p:nvSpPr>
        <p:spPr>
          <a:xfrm>
            <a:off x="4628741" y="390288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Cowboy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78AFA22D-7A16-1A4B-435D-91BC69694347}"/>
              </a:ext>
            </a:extLst>
          </p:cNvPr>
          <p:cNvSpPr txBox="1"/>
          <p:nvPr/>
        </p:nvSpPr>
        <p:spPr>
          <a:xfrm>
            <a:off x="6504453" y="2036212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Justitie en Veiligheid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FA991E2B-266D-C393-6D0E-64AC4F973CF2}"/>
              </a:ext>
            </a:extLst>
          </p:cNvPr>
          <p:cNvSpPr txBox="1"/>
          <p:nvPr/>
        </p:nvSpPr>
        <p:spPr>
          <a:xfrm>
            <a:off x="6511843" y="2665476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Bol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4AE2193C-00FC-2406-6891-FD04ACDCC41D}"/>
              </a:ext>
            </a:extLst>
          </p:cNvPr>
          <p:cNvSpPr txBox="1"/>
          <p:nvPr/>
        </p:nvSpPr>
        <p:spPr>
          <a:xfrm>
            <a:off x="6511993" y="3286338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Financiën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039F0064-9A79-FF9C-CC66-4BD350B12323}"/>
              </a:ext>
            </a:extLst>
          </p:cNvPr>
          <p:cNvSpPr txBox="1"/>
          <p:nvPr/>
        </p:nvSpPr>
        <p:spPr>
          <a:xfrm>
            <a:off x="6504454" y="3905631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Toespraak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337364A-9055-D9BB-2A7D-98E5B817CC3A}"/>
              </a:ext>
            </a:extLst>
          </p:cNvPr>
          <p:cNvSpPr txBox="1"/>
          <p:nvPr/>
        </p:nvSpPr>
        <p:spPr>
          <a:xfrm>
            <a:off x="197359" y="2294886"/>
            <a:ext cx="1552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Calibri" pitchFamily="34" charset="0"/>
                <a:cs typeface="Calibri" pitchFamily="34" charset="0"/>
              </a:rPr>
              <a:t>Troonrede</a:t>
            </a:r>
          </a:p>
        </p:txBody>
      </p: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ECC39B8E-E500-8E45-9C66-7030F904B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94" y="2227407"/>
            <a:ext cx="1676545" cy="646232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16D533F6-2CEE-9215-124D-EA61B3CBC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94" y="2883197"/>
            <a:ext cx="1774090" cy="646232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A170BCBB-EA07-D459-706D-B94F7A34F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370" y="3496050"/>
            <a:ext cx="145097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923800"/>
              </p:ext>
            </p:extLst>
          </p:nvPr>
        </p:nvGraphicFramePr>
        <p:xfrm>
          <a:off x="2476800" y="1914639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3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24C67AE-45D4-6578-A73E-9F671B732C87}"/>
              </a:ext>
            </a:extLst>
          </p:cNvPr>
          <p:cNvSpPr txBox="1"/>
          <p:nvPr/>
        </p:nvSpPr>
        <p:spPr>
          <a:xfrm>
            <a:off x="2544041" y="269814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Troonrede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943D3BA-DA42-DD73-3814-709CF4D78850}"/>
              </a:ext>
            </a:extLst>
          </p:cNvPr>
          <p:cNvSpPr txBox="1"/>
          <p:nvPr/>
        </p:nvSpPr>
        <p:spPr>
          <a:xfrm>
            <a:off x="4572000" y="205041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Hoedjes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1A5A8B3-65DD-1D2A-2D0E-87380283EB5E}"/>
              </a:ext>
            </a:extLst>
          </p:cNvPr>
          <p:cNvSpPr txBox="1"/>
          <p:nvPr/>
        </p:nvSpPr>
        <p:spPr>
          <a:xfrm>
            <a:off x="6626276" y="2544327"/>
            <a:ext cx="189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Derde dinsdag van september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29BA0DAA-7E6F-A57C-E9C6-1B3E4C391CDF}"/>
              </a:ext>
            </a:extLst>
          </p:cNvPr>
          <p:cNvSpPr txBox="1"/>
          <p:nvPr/>
        </p:nvSpPr>
        <p:spPr>
          <a:xfrm>
            <a:off x="26400" y="2313495"/>
            <a:ext cx="224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Calibri" pitchFamily="34" charset="0"/>
                <a:cs typeface="Calibri" pitchFamily="34" charset="0"/>
              </a:rPr>
              <a:t>Staten-Generaal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993C8D61-B340-E152-A694-86AC8C348DA2}"/>
              </a:ext>
            </a:extLst>
          </p:cNvPr>
          <p:cNvSpPr txBox="1"/>
          <p:nvPr/>
        </p:nvSpPr>
        <p:spPr>
          <a:xfrm>
            <a:off x="18960" y="2943806"/>
            <a:ext cx="1552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Paleis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79925938-F2CB-860B-0E03-DDA1DFEEA83E}"/>
              </a:ext>
            </a:extLst>
          </p:cNvPr>
          <p:cNvSpPr txBox="1"/>
          <p:nvPr/>
        </p:nvSpPr>
        <p:spPr>
          <a:xfrm>
            <a:off x="18960" y="3542905"/>
            <a:ext cx="1732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Prinsjesdag</a:t>
            </a: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C471DD4E-13C7-A473-EDC3-E52A1D333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6865" y="2265963"/>
            <a:ext cx="2426418" cy="646232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14EE3543-EE40-36EC-4554-21619A137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067" y="2914329"/>
            <a:ext cx="1646063" cy="646232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5AE74D1C-93D4-EB22-4B4E-09D832FC2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067" y="3484614"/>
            <a:ext cx="1822862" cy="646232"/>
          </a:xfrm>
          <a:prstGeom prst="rect">
            <a:avLst/>
          </a:prstGeom>
        </p:spPr>
      </p:pic>
      <p:sp>
        <p:nvSpPr>
          <p:cNvPr id="46" name="Tekstvak 45">
            <a:extLst>
              <a:ext uri="{FF2B5EF4-FFF2-40B4-BE49-F238E27FC236}">
                <a16:creationId xmlns:a16="http://schemas.microsoft.com/office/drawing/2014/main" id="{911A9C30-E7BF-ABA3-B00C-90AF6ABF5312}"/>
              </a:ext>
            </a:extLst>
          </p:cNvPr>
          <p:cNvSpPr txBox="1"/>
          <p:nvPr/>
        </p:nvSpPr>
        <p:spPr>
          <a:xfrm>
            <a:off x="2536476" y="204457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Eerste Kamer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C2E3EC71-03DB-C362-9290-66222937C557}"/>
              </a:ext>
            </a:extLst>
          </p:cNvPr>
          <p:cNvSpPr txBox="1"/>
          <p:nvPr/>
        </p:nvSpPr>
        <p:spPr>
          <a:xfrm>
            <a:off x="2544042" y="327486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Leden der …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AFF3C41D-8D91-38AD-10C6-75133A389F37}"/>
              </a:ext>
            </a:extLst>
          </p:cNvPr>
          <p:cNvSpPr txBox="1"/>
          <p:nvPr/>
        </p:nvSpPr>
        <p:spPr>
          <a:xfrm>
            <a:off x="4572000" y="266001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Parlement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3AF58C04-6541-6894-9A84-BCCF43E2EF95}"/>
              </a:ext>
            </a:extLst>
          </p:cNvPr>
          <p:cNvSpPr txBox="1"/>
          <p:nvPr/>
        </p:nvSpPr>
        <p:spPr>
          <a:xfrm>
            <a:off x="6584400" y="205161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Tweede Kamer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E958181-C98F-0BB5-4385-66CA074767D3}"/>
              </a:ext>
            </a:extLst>
          </p:cNvPr>
          <p:cNvSpPr txBox="1"/>
          <p:nvPr/>
        </p:nvSpPr>
        <p:spPr>
          <a:xfrm>
            <a:off x="2536476" y="204158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Eerste Kamer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A0C37B4-B345-C7BB-5536-A6D8A966D379}"/>
              </a:ext>
            </a:extLst>
          </p:cNvPr>
          <p:cNvSpPr txBox="1"/>
          <p:nvPr/>
        </p:nvSpPr>
        <p:spPr>
          <a:xfrm>
            <a:off x="2544042" y="328220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Leden der …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F952523-B2E5-B7B8-5CD6-4C11E830AB89}"/>
              </a:ext>
            </a:extLst>
          </p:cNvPr>
          <p:cNvSpPr txBox="1"/>
          <p:nvPr/>
        </p:nvSpPr>
        <p:spPr>
          <a:xfrm>
            <a:off x="4571999" y="266001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Parlement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505282B-B442-B573-21FA-096B6DE8DDB8}"/>
              </a:ext>
            </a:extLst>
          </p:cNvPr>
          <p:cNvSpPr txBox="1"/>
          <p:nvPr/>
        </p:nvSpPr>
        <p:spPr>
          <a:xfrm>
            <a:off x="6584400" y="205161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Tweede Kamer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F5EB2C05-F590-53A8-3B83-C59A443C61EE}"/>
              </a:ext>
            </a:extLst>
          </p:cNvPr>
          <p:cNvSpPr txBox="1"/>
          <p:nvPr/>
        </p:nvSpPr>
        <p:spPr>
          <a:xfrm>
            <a:off x="2536476" y="393876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Huis ten Bosch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8CC8BA40-F04C-5379-7D7F-B14B4A0E4456}"/>
              </a:ext>
            </a:extLst>
          </p:cNvPr>
          <p:cNvSpPr txBox="1"/>
          <p:nvPr/>
        </p:nvSpPr>
        <p:spPr>
          <a:xfrm>
            <a:off x="6646410" y="327486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‘t Loo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D718F32D-5E79-5867-EE9B-DBD842D3B527}"/>
              </a:ext>
            </a:extLst>
          </p:cNvPr>
          <p:cNvSpPr txBox="1"/>
          <p:nvPr/>
        </p:nvSpPr>
        <p:spPr>
          <a:xfrm>
            <a:off x="6646412" y="392556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Kneuterdijk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F4593CE8-B43D-B7E6-B5B1-4772C1B60ACB}"/>
              </a:ext>
            </a:extLst>
          </p:cNvPr>
          <p:cNvSpPr txBox="1"/>
          <p:nvPr/>
        </p:nvSpPr>
        <p:spPr>
          <a:xfrm>
            <a:off x="4591444" y="3264843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Noordeinde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E21A85A-DC3A-E212-0C8D-500E5E3BD7CB}"/>
              </a:ext>
            </a:extLst>
          </p:cNvPr>
          <p:cNvSpPr txBox="1"/>
          <p:nvPr/>
        </p:nvSpPr>
        <p:spPr>
          <a:xfrm>
            <a:off x="6646412" y="327486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‘t Loo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FF15A23-787D-DAAE-E3D3-A8BA64D79702}"/>
              </a:ext>
            </a:extLst>
          </p:cNvPr>
          <p:cNvSpPr txBox="1"/>
          <p:nvPr/>
        </p:nvSpPr>
        <p:spPr>
          <a:xfrm>
            <a:off x="6646411" y="392556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Kneuterdijk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22DAB55-28CB-DCE3-7606-A565AACB40E9}"/>
              </a:ext>
            </a:extLst>
          </p:cNvPr>
          <p:cNvSpPr txBox="1"/>
          <p:nvPr/>
        </p:nvSpPr>
        <p:spPr>
          <a:xfrm>
            <a:off x="4591444" y="3267824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Noordeinde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51799F1-1FF6-8A81-431A-2A7854304913}"/>
              </a:ext>
            </a:extLst>
          </p:cNvPr>
          <p:cNvSpPr txBox="1"/>
          <p:nvPr/>
        </p:nvSpPr>
        <p:spPr>
          <a:xfrm>
            <a:off x="2536476" y="393896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Huis ten Bosch</a:t>
            </a: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FCAECBAA-3984-AF03-47B7-21E030899946}"/>
              </a:ext>
            </a:extLst>
          </p:cNvPr>
          <p:cNvSpPr txBox="1"/>
          <p:nvPr/>
        </p:nvSpPr>
        <p:spPr>
          <a:xfrm>
            <a:off x="4572000" y="205041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Hoedjes</a:t>
            </a:r>
          </a:p>
        </p:txBody>
      </p:sp>
      <p:sp>
        <p:nvSpPr>
          <p:cNvPr id="59" name="Tekstvak 58">
            <a:extLst>
              <a:ext uri="{FF2B5EF4-FFF2-40B4-BE49-F238E27FC236}">
                <a16:creationId xmlns:a16="http://schemas.microsoft.com/office/drawing/2014/main" id="{D75F36E8-9A99-EC08-6683-3766CE17AEF2}"/>
              </a:ext>
            </a:extLst>
          </p:cNvPr>
          <p:cNvSpPr txBox="1"/>
          <p:nvPr/>
        </p:nvSpPr>
        <p:spPr>
          <a:xfrm>
            <a:off x="6626275" y="2544327"/>
            <a:ext cx="189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Derde dinsdag van september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26AF103A-88ED-1633-CD10-CB1807851AE4}"/>
              </a:ext>
            </a:extLst>
          </p:cNvPr>
          <p:cNvSpPr txBox="1"/>
          <p:nvPr/>
        </p:nvSpPr>
        <p:spPr>
          <a:xfrm>
            <a:off x="4571997" y="392831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Glazen Koets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003DBD46-289D-AB04-1449-F172D072190D}"/>
              </a:ext>
            </a:extLst>
          </p:cNvPr>
          <p:cNvSpPr txBox="1"/>
          <p:nvPr/>
        </p:nvSpPr>
        <p:spPr>
          <a:xfrm>
            <a:off x="2544042" y="269814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Troonrede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F1C6B4B-539A-490B-A7FE-7FA9AFF16075}"/>
              </a:ext>
            </a:extLst>
          </p:cNvPr>
          <p:cNvSpPr txBox="1"/>
          <p:nvPr/>
        </p:nvSpPr>
        <p:spPr>
          <a:xfrm>
            <a:off x="4571996" y="393876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Glazen Koets</a:t>
            </a:r>
          </a:p>
        </p:txBody>
      </p:sp>
    </p:spTree>
    <p:extLst>
      <p:ext uri="{BB962C8B-B14F-4D97-AF65-F5344CB8AC3E}">
        <p14:creationId xmlns:p14="http://schemas.microsoft.com/office/powerpoint/2010/main" val="15335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2" grpId="0"/>
      <p:bldP spid="30" grpId="0"/>
      <p:bldP spid="32" grpId="0"/>
      <p:bldP spid="34" grpId="0"/>
      <p:bldP spid="46" grpId="0"/>
      <p:bldP spid="48" grpId="0"/>
      <p:bldP spid="49" grpId="0"/>
      <p:bldP spid="50" grpId="0"/>
      <p:bldP spid="2" grpId="0"/>
      <p:bldP spid="8" grpId="0"/>
      <p:bldP spid="15" grpId="0"/>
      <p:bldP spid="20" grpId="0"/>
      <p:bldP spid="51" grpId="0"/>
      <p:bldP spid="53" grpId="0"/>
      <p:bldP spid="54" grpId="0"/>
      <p:bldP spid="55" grpId="0"/>
      <p:bldP spid="24" grpId="0"/>
      <p:bldP spid="26" grpId="0"/>
      <p:bldP spid="16" grpId="0"/>
      <p:bldP spid="11" grpId="0"/>
      <p:bldP spid="58" grpId="0"/>
      <p:bldP spid="59" grpId="0"/>
      <p:bldP spid="61" grpId="0"/>
      <p:bldP spid="62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useum kunst ontwerp galerij zien toeristische attractie tentoonstelling bezoekers moderne kunst kunstgallerij kunst tentoonstelli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b="11566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619620"/>
            <a:ext cx="4038600" cy="720000"/>
          </a:xfrm>
        </p:spPr>
        <p:txBody>
          <a:bodyPr/>
          <a:lstStyle/>
          <a:p>
            <a:r>
              <a:rPr lang="nl-NL" dirty="0"/>
              <a:t>Ronde 4 - Galerij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A6F75C1-BAC9-7704-EF99-9648F0A06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7633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4CCD4D95-3DA7-9588-CBEC-65B4AF249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D39D3DA-E990-5BBD-DCEB-922FDCB4055F}"/>
              </a:ext>
            </a:extLst>
          </p:cNvPr>
          <p:cNvSpPr txBox="1"/>
          <p:nvPr/>
        </p:nvSpPr>
        <p:spPr>
          <a:xfrm>
            <a:off x="1619672" y="1264865"/>
            <a:ext cx="602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Fractievoorzitters in de Tweede Kamer</a:t>
            </a:r>
          </a:p>
        </p:txBody>
      </p:sp>
      <p:sp>
        <p:nvSpPr>
          <p:cNvPr id="16" name="Tijdelijke aanduiding voor voettekst 2">
            <a:extLst>
              <a:ext uri="{FF2B5EF4-FFF2-40B4-BE49-F238E27FC236}">
                <a16:creationId xmlns:a16="http://schemas.microsoft.com/office/drawing/2014/main" id="{149B306F-F591-FCDA-04D2-CB7EB604FF90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5332E4F0-930C-0D9D-1C32-A94FF6F97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4183" r="24183"/>
          <a:stretch/>
        </p:blipFill>
        <p:spPr bwMode="auto">
          <a:xfrm>
            <a:off x="7596095" y="2207441"/>
            <a:ext cx="1400845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C2FEB850-1D42-8129-8D83-B0928B192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24278" r="24278"/>
          <a:stretch/>
        </p:blipFill>
        <p:spPr bwMode="auto">
          <a:xfrm>
            <a:off x="162578" y="2218526"/>
            <a:ext cx="139568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F145D738-2742-F091-F3A2-6F5A0B2A9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3960" r="23960"/>
          <a:stretch/>
        </p:blipFill>
        <p:spPr bwMode="auto">
          <a:xfrm>
            <a:off x="1619672" y="2216439"/>
            <a:ext cx="141295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168B6ED-AEEF-077E-A0B5-943CA90C2A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949" r="23949"/>
          <a:stretch/>
        </p:blipFill>
        <p:spPr>
          <a:xfrm>
            <a:off x="6124622" y="2207441"/>
            <a:ext cx="1413530" cy="1260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C883CF-7C44-13C8-F4CD-A8EF8907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23500" r="23500"/>
          <a:stretch/>
        </p:blipFill>
        <p:spPr bwMode="auto">
          <a:xfrm>
            <a:off x="3122477" y="2207441"/>
            <a:ext cx="143793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B7637F6-DCBE-6E17-624E-949E4826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23873" r="23873"/>
          <a:stretch/>
        </p:blipFill>
        <p:spPr bwMode="auto">
          <a:xfrm>
            <a:off x="4628746" y="2207441"/>
            <a:ext cx="1437933" cy="127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063DA4A2-E4A5-9F29-6BD8-682029B68674}"/>
              </a:ext>
            </a:extLst>
          </p:cNvPr>
          <p:cNvSpPr txBox="1"/>
          <p:nvPr/>
        </p:nvSpPr>
        <p:spPr>
          <a:xfrm>
            <a:off x="1484818" y="1239421"/>
            <a:ext cx="602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Leden van het Koninklijk Huis</a:t>
            </a:r>
          </a:p>
        </p:txBody>
      </p:sp>
      <p:pic>
        <p:nvPicPr>
          <p:cNvPr id="7" name="Picture 2" descr="Soloportret Koning Willem-Alexander">
            <a:extLst>
              <a:ext uri="{FF2B5EF4-FFF2-40B4-BE49-F238E27FC236}">
                <a16:creationId xmlns:a16="http://schemas.microsoft.com/office/drawing/2014/main" id="{21261432-EE3E-C13C-F066-9DCB39289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3" y="2198311"/>
            <a:ext cx="115244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ortret van Prinses Beatrix ter gelegenheid van haar 85ste verjaardag">
            <a:extLst>
              <a:ext uri="{FF2B5EF4-FFF2-40B4-BE49-F238E27FC236}">
                <a16:creationId xmlns:a16="http://schemas.microsoft.com/office/drawing/2014/main" id="{13C6F04F-9BBF-FAEC-4A0D-4DBA3DD47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04" y="2198311"/>
            <a:ext cx="115155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rins Constantijn, 2020">
            <a:extLst>
              <a:ext uri="{FF2B5EF4-FFF2-40B4-BE49-F238E27FC236}">
                <a16:creationId xmlns:a16="http://schemas.microsoft.com/office/drawing/2014/main" id="{C54D6C3A-5A65-6171-5A2E-F51410DA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82" y="2198311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Portretfoto Prinses Alexia 2023">
            <a:extLst>
              <a:ext uri="{FF2B5EF4-FFF2-40B4-BE49-F238E27FC236}">
                <a16:creationId xmlns:a16="http://schemas.microsoft.com/office/drawing/2014/main" id="{56094E4F-A00F-022F-D2BE-72D715BB7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982" y="2198311"/>
            <a:ext cx="115155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Koningin Máxima, 2020, staande foto">
            <a:extLst>
              <a:ext uri="{FF2B5EF4-FFF2-40B4-BE49-F238E27FC236}">
                <a16:creationId xmlns:a16="http://schemas.microsoft.com/office/drawing/2014/main" id="{C0F118F4-3E54-8516-59F9-FF0A1484C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60" y="2198311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jdelijke aanduiding voor voettekst 2">
            <a:extLst>
              <a:ext uri="{FF2B5EF4-FFF2-40B4-BE49-F238E27FC236}">
                <a16:creationId xmlns:a16="http://schemas.microsoft.com/office/drawing/2014/main" id="{5027889B-F3A2-E2C3-F80A-6F8778E98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3074" name="Picture 2" descr="Portret van de Prinses van Oranje.">
            <a:extLst>
              <a:ext uri="{FF2B5EF4-FFF2-40B4-BE49-F238E27FC236}">
                <a16:creationId xmlns:a16="http://schemas.microsoft.com/office/drawing/2014/main" id="{C09752F2-979A-9A99-11C8-25F28E227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04" y="2198311"/>
            <a:ext cx="1151556" cy="143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 is het Prinsjesdag?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43" name="Tijdelijke aanduiding voor voettekst 2">
            <a:extLst>
              <a:ext uri="{FF2B5EF4-FFF2-40B4-BE49-F238E27FC236}">
                <a16:creationId xmlns:a16="http://schemas.microsoft.com/office/drawing/2014/main" id="{31257C5D-3207-E979-2144-8C6A3A705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0997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750DF5B4-1566-0BA2-9546-CD41600BD013}"/>
              </a:ext>
            </a:extLst>
          </p:cNvPr>
          <p:cNvGrpSpPr>
            <a:grpSpLocks noChangeAspect="1"/>
          </p:cNvGrpSpPr>
          <p:nvPr/>
        </p:nvGrpSpPr>
        <p:grpSpPr>
          <a:xfrm>
            <a:off x="25728" y="2032487"/>
            <a:ext cx="2258058" cy="1019008"/>
            <a:chOff x="4763272" y="-103885"/>
            <a:chExt cx="4224576" cy="1906451"/>
          </a:xfrm>
        </p:grpSpPr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B45929D6-92C3-97B5-8513-CDA823004B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" r="53954" b="17371"/>
            <a:stretch/>
          </p:blipFill>
          <p:spPr bwMode="auto">
            <a:xfrm>
              <a:off x="4763272" y="-103885"/>
              <a:ext cx="4210464" cy="187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D2530565-E7E8-5095-2ADD-30169E25B762}"/>
                </a:ext>
              </a:extLst>
            </p:cNvPr>
            <p:cNvSpPr/>
            <p:nvPr/>
          </p:nvSpPr>
          <p:spPr>
            <a:xfrm>
              <a:off x="7150899" y="1483467"/>
              <a:ext cx="1836949" cy="31909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FEF3083E-CC59-9D0F-21D2-73A66EC4C4CC}"/>
              </a:ext>
            </a:extLst>
          </p:cNvPr>
          <p:cNvSpPr txBox="1"/>
          <p:nvPr/>
        </p:nvSpPr>
        <p:spPr>
          <a:xfrm>
            <a:off x="1422316" y="904210"/>
            <a:ext cx="6509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(Delen van logo’s van) politieke partijen die deelnemen aan de Algemene Politieke Beschouwingen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F7EDE0A-70A9-97B0-6E1E-DBACC621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333" y="320680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ocialistische Partij (Nederland) - Wikipedia">
            <a:extLst>
              <a:ext uri="{FF2B5EF4-FFF2-40B4-BE49-F238E27FC236}">
                <a16:creationId xmlns:a16="http://schemas.microsoft.com/office/drawing/2014/main" id="{E100E1CD-BE0F-2F6E-1A49-71C03DDC2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5" t="51556"/>
          <a:stretch/>
        </p:blipFill>
        <p:spPr bwMode="auto">
          <a:xfrm>
            <a:off x="4478260" y="3336719"/>
            <a:ext cx="1289689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92F2D07-9886-E92E-ACC6-7FE9806A0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50"/>
          <a:stretch/>
        </p:blipFill>
        <p:spPr bwMode="auto">
          <a:xfrm>
            <a:off x="2064622" y="3284772"/>
            <a:ext cx="108878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B11527D3-E6A6-C85E-E539-BF8AC68A23EE}"/>
              </a:ext>
            </a:extLst>
          </p:cNvPr>
          <p:cNvGrpSpPr>
            <a:grpSpLocks noChangeAspect="1"/>
          </p:cNvGrpSpPr>
          <p:nvPr/>
        </p:nvGrpSpPr>
        <p:grpSpPr>
          <a:xfrm>
            <a:off x="3287469" y="1874038"/>
            <a:ext cx="1155813" cy="1440000"/>
            <a:chOff x="7488123" y="3080482"/>
            <a:chExt cx="1655877" cy="2063018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AD607075-4A87-C477-E4C6-2F21E589F519}"/>
                </a:ext>
              </a:extLst>
            </p:cNvPr>
            <p:cNvGrpSpPr/>
            <p:nvPr/>
          </p:nvGrpSpPr>
          <p:grpSpPr>
            <a:xfrm>
              <a:off x="7502021" y="3080482"/>
              <a:ext cx="1641979" cy="2063018"/>
              <a:chOff x="5822445" y="2951323"/>
              <a:chExt cx="1641979" cy="2063018"/>
            </a:xfrm>
          </p:grpSpPr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45CF14F1-DB68-79B7-61A8-EDC8890105DA}"/>
                  </a:ext>
                </a:extLst>
              </p:cNvPr>
              <p:cNvGrpSpPr/>
              <p:nvPr/>
            </p:nvGrpSpPr>
            <p:grpSpPr>
              <a:xfrm>
                <a:off x="5832453" y="2951323"/>
                <a:ext cx="1631971" cy="2063018"/>
                <a:chOff x="5824722" y="3017210"/>
                <a:chExt cx="1631971" cy="2063018"/>
              </a:xfrm>
            </p:grpSpPr>
            <p:grpSp>
              <p:nvGrpSpPr>
                <p:cNvPr id="16" name="Groep 15">
                  <a:extLst>
                    <a:ext uri="{FF2B5EF4-FFF2-40B4-BE49-F238E27FC236}">
                      <a16:creationId xmlns:a16="http://schemas.microsoft.com/office/drawing/2014/main" id="{B2361559-D0E5-2393-5544-115B31F3E0B7}"/>
                    </a:ext>
                  </a:extLst>
                </p:cNvPr>
                <p:cNvGrpSpPr/>
                <p:nvPr/>
              </p:nvGrpSpPr>
              <p:grpSpPr>
                <a:xfrm>
                  <a:off x="5824722" y="3021708"/>
                  <a:ext cx="1631971" cy="2058520"/>
                  <a:chOff x="5824722" y="3021708"/>
                  <a:chExt cx="1631971" cy="2058520"/>
                </a:xfrm>
              </p:grpSpPr>
              <p:pic>
                <p:nvPicPr>
                  <p:cNvPr id="19" name="Picture 16">
                    <a:extLst>
                      <a:ext uri="{FF2B5EF4-FFF2-40B4-BE49-F238E27FC236}">
                        <a16:creationId xmlns:a16="http://schemas.microsoft.com/office/drawing/2014/main" id="{09516082-665F-57F6-0F48-14E5B6C21E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452" b="31494"/>
                  <a:stretch/>
                </p:blipFill>
                <p:spPr bwMode="auto">
                  <a:xfrm>
                    <a:off x="5879185" y="3021708"/>
                    <a:ext cx="1572394" cy="19048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" name="Picture 16">
                    <a:extLst>
                      <a:ext uri="{FF2B5EF4-FFF2-40B4-BE49-F238E27FC236}">
                        <a16:creationId xmlns:a16="http://schemas.microsoft.com/office/drawing/2014/main" id="{8F6D78D6-9121-2DAF-445C-88363FA0752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452" b="31494"/>
                  <a:stretch/>
                </p:blipFill>
                <p:spPr bwMode="auto">
                  <a:xfrm>
                    <a:off x="5884299" y="3021708"/>
                    <a:ext cx="1572394" cy="19048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1" name="Rechthoek 20">
                    <a:extLst>
                      <a:ext uri="{FF2B5EF4-FFF2-40B4-BE49-F238E27FC236}">
                        <a16:creationId xmlns:a16="http://schemas.microsoft.com/office/drawing/2014/main" id="{0D888029-7B04-C256-F830-570409A1CB64}"/>
                      </a:ext>
                    </a:extLst>
                  </p:cNvPr>
                  <p:cNvSpPr/>
                  <p:nvPr/>
                </p:nvSpPr>
                <p:spPr>
                  <a:xfrm rot="2716055">
                    <a:off x="5679962" y="4652583"/>
                    <a:ext cx="572405" cy="282885"/>
                  </a:xfrm>
                  <a:prstGeom prst="rect">
                    <a:avLst/>
                  </a:prstGeom>
                  <a:solidFill>
                    <a:schemeClr val="tx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17" name="Rechthoek 16">
                  <a:extLst>
                    <a:ext uri="{FF2B5EF4-FFF2-40B4-BE49-F238E27FC236}">
                      <a16:creationId xmlns:a16="http://schemas.microsoft.com/office/drawing/2014/main" id="{891EBA59-9192-226D-2E41-FA79DB68D784}"/>
                    </a:ext>
                  </a:extLst>
                </p:cNvPr>
                <p:cNvSpPr/>
                <p:nvPr/>
              </p:nvSpPr>
              <p:spPr>
                <a:xfrm>
                  <a:off x="5852238" y="3017210"/>
                  <a:ext cx="540000" cy="468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" name="Rechthoek 17">
                  <a:extLst>
                    <a:ext uri="{FF2B5EF4-FFF2-40B4-BE49-F238E27FC236}">
                      <a16:creationId xmlns:a16="http://schemas.microsoft.com/office/drawing/2014/main" id="{6E6E7019-8337-3CD8-A4AE-8AA9CDDE5C99}"/>
                    </a:ext>
                  </a:extLst>
                </p:cNvPr>
                <p:cNvSpPr/>
                <p:nvPr/>
              </p:nvSpPr>
              <p:spPr>
                <a:xfrm>
                  <a:off x="5853741" y="3017210"/>
                  <a:ext cx="540000" cy="468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F0A2EC53-970C-E5B2-256A-EAF7009F4F24}"/>
                  </a:ext>
                </a:extLst>
              </p:cNvPr>
              <p:cNvSpPr/>
              <p:nvPr/>
            </p:nvSpPr>
            <p:spPr>
              <a:xfrm rot="8163829">
                <a:off x="5822445" y="4454111"/>
                <a:ext cx="306416" cy="54716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F7D13D2-D326-7A26-0933-00B638F0F685}"/>
                </a:ext>
              </a:extLst>
            </p:cNvPr>
            <p:cNvSpPr/>
            <p:nvPr/>
          </p:nvSpPr>
          <p:spPr>
            <a:xfrm rot="21067429">
              <a:off x="7488123" y="3553013"/>
              <a:ext cx="146511" cy="43454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Tijdelijke aanduiding voor voettekst 2">
            <a:extLst>
              <a:ext uri="{FF2B5EF4-FFF2-40B4-BE49-F238E27FC236}">
                <a16:creationId xmlns:a16="http://schemas.microsoft.com/office/drawing/2014/main" id="{414F03C1-3AD3-E1B9-64D5-820455599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42E4EFC5-E242-1F00-F535-08234A1F0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5767949" y="1853849"/>
            <a:ext cx="1097541" cy="13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3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prodemos.nl</a:t>
            </a:r>
          </a:p>
        </p:txBody>
      </p:sp>
    </p:spTree>
    <p:extLst>
      <p:ext uri="{BB962C8B-B14F-4D97-AF65-F5344CB8AC3E}">
        <p14:creationId xmlns:p14="http://schemas.microsoft.com/office/powerpoint/2010/main" val="23957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528060" y="1447920"/>
            <a:ext cx="5615940" cy="1080000"/>
          </a:xfrm>
        </p:spPr>
        <p:txBody>
          <a:bodyPr/>
          <a:lstStyle/>
          <a:p>
            <a:r>
              <a:rPr lang="nl-NL" dirty="0"/>
              <a:t>Wat zit er in het koffertje van de minister van Financiën?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3C4F0B0-CB25-2279-5C91-51DE35BEF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25337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4438650" y="1447920"/>
            <a:ext cx="4705350" cy="952380"/>
          </a:xfrm>
        </p:spPr>
        <p:txBody>
          <a:bodyPr/>
          <a:lstStyle/>
          <a:p>
            <a:r>
              <a:rPr lang="nl-NL" dirty="0"/>
              <a:t>Wie schrijft of schrijven de troonrede?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7D8AEEB-083F-D2F9-D596-345CE0698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0334A3C-F1FD-EB4D-691C-F2C342050C55}"/>
              </a:ext>
            </a:extLst>
          </p:cNvPr>
          <p:cNvSpPr txBox="1"/>
          <p:nvPr/>
        </p:nvSpPr>
        <p:spPr>
          <a:xfrm>
            <a:off x="1053985" y="4245420"/>
            <a:ext cx="978069" cy="300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b="1" dirty="0"/>
              <a:t>10 punten!</a:t>
            </a:r>
          </a:p>
        </p:txBody>
      </p:sp>
    </p:spTree>
    <p:extLst>
      <p:ext uri="{BB962C8B-B14F-4D97-AF65-F5344CB8AC3E}">
        <p14:creationId xmlns:p14="http://schemas.microsoft.com/office/powerpoint/2010/main" val="31611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Welke letters staan er op de troon van de Koning?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4135F8B-EBC9-BD5C-6A7F-43C6CD6E7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8187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663540" y="941819"/>
            <a:ext cx="8480460" cy="1629931"/>
          </a:xfrm>
        </p:spPr>
        <p:txBody>
          <a:bodyPr/>
          <a:lstStyle/>
          <a:p>
            <a:r>
              <a:rPr lang="nl-NL" dirty="0"/>
              <a:t>Welke naam heeft het debat waarin de Tweede Kamer en de Eerste Kamer na Prinsjesdag de plannen van de regering bespreken?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D02959-9506-573F-C5F1-F7A52FB87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61568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95500" y="1447920"/>
            <a:ext cx="7048500" cy="720000"/>
          </a:xfrm>
        </p:spPr>
        <p:txBody>
          <a:bodyPr/>
          <a:lstStyle/>
          <a:p>
            <a:r>
              <a:rPr lang="nl-NL" dirty="0"/>
              <a:t>Wie is het staatshoofd van Nederland?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FB6D4EB-7A02-ADA9-B433-645F7D295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3B1F5DB-4E9B-4BB0-BE88-99E17F098E81}"/>
              </a:ext>
            </a:extLst>
          </p:cNvPr>
          <p:cNvSpPr txBox="1"/>
          <p:nvPr/>
        </p:nvSpPr>
        <p:spPr>
          <a:xfrm>
            <a:off x="2882425" y="4245420"/>
            <a:ext cx="978069" cy="300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b="1" dirty="0"/>
              <a:t>10 punten!</a:t>
            </a:r>
          </a:p>
        </p:txBody>
      </p:sp>
    </p:spTree>
    <p:extLst>
      <p:ext uri="{BB962C8B-B14F-4D97-AF65-F5344CB8AC3E}">
        <p14:creationId xmlns:p14="http://schemas.microsoft.com/office/powerpoint/2010/main" val="39871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staat er in de troonrede?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40EB1956-2E34-4075-DDFB-A43F734EC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4462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 1">
      <a:dk1>
        <a:srgbClr val="009FCB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1F65EFD-735D-45BE-8A31-8B3B2113ABD5}" vid="{07482477-AC98-4B21-9509-0F51C51168CB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9" ma:contentTypeDescription="Een nieuw document maken." ma:contentTypeScope="" ma:versionID="dd9bc6c2281cde4a7ef0d03cbb03c515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0d9d1f73e3298603ef356ea60cc29060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FCDDCC-C329-47CE-9766-A7959280F6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8A9BC5-6963-4BCF-B265-FFFB3D95B226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bec1c424-188b-4375-a314-13b12cd80b6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a8a28d1-734d-485c-bcaf-4004ade78669"/>
    <ds:schemaRef ds:uri="http://www.w3.org/XML/1998/namespace"/>
    <ds:schemaRef ds:uri="f6166596-befa-4d6e-9b8b-75e822e8a231"/>
    <ds:schemaRef ds:uri="3a7bcf79-13ec-4791-9315-eb816fa35df2"/>
  </ds:schemaRefs>
</ds:datastoreItem>
</file>

<file path=customXml/itemProps3.xml><?xml version="1.0" encoding="utf-8"?>
<ds:datastoreItem xmlns:ds="http://schemas.openxmlformats.org/officeDocument/2006/customXml" ds:itemID="{5C89833C-A9AA-47D2-9138-4BFEDC6318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ff47c44-a17a-41cf-a8f7-54127cafb343}" enabled="0" method="" siteId="{bff47c44-a17a-41cf-a8f7-54127cafb3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 2025</Template>
  <TotalTime>0</TotalTime>
  <Words>1453</Words>
  <Application>Microsoft Office PowerPoint</Application>
  <PresentationFormat>Diavoorstelling (16:9)</PresentationFormat>
  <Paragraphs>491</Paragraphs>
  <Slides>31</Slides>
  <Notes>28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4" baseType="lpstr">
      <vt:lpstr>Arial</vt:lpstr>
      <vt:lpstr>Calibri</vt:lpstr>
      <vt:lpstr>ProDemos</vt:lpstr>
      <vt:lpstr>PowerPoint-presentatie</vt:lpstr>
      <vt:lpstr>Ronde 1 - 3-6-9</vt:lpstr>
      <vt:lpstr>Wanneer is het Prinsjesdag? </vt:lpstr>
      <vt:lpstr>Wat zit er in het koffertje van de minister van Financiën?</vt:lpstr>
      <vt:lpstr>Wie schrijft of schrijven de troonrede? </vt:lpstr>
      <vt:lpstr>Welke letters staan er op de troon van de Koning?</vt:lpstr>
      <vt:lpstr>Welke naam heeft het debat waarin de Tweede Kamer en de Eerste Kamer na Prinsjesdag de plannen van de regering bespreken?</vt:lpstr>
      <vt:lpstr>Wie is het staatshoofd van Nederland? </vt:lpstr>
      <vt:lpstr>Wat staat er in de troonrede? </vt:lpstr>
      <vt:lpstr>Wie vormen samen de Staten-Generaal? </vt:lpstr>
      <vt:lpstr>Wie presenteert het koffertje in de Tweede Kamer? </vt:lpstr>
      <vt:lpstr>Vanaf welk paleis wordt de balkonscène gehouden? </vt:lpstr>
      <vt:lpstr>Hoe heet de koets waar de Koning op Prinsjesdag in rijdt?</vt:lpstr>
      <vt:lpstr>Welk kledingstuk hoort bij Prinsjesdag? </vt:lpstr>
      <vt:lpstr>In welk gebouw wordt de troonrede voorgelezen? </vt:lpstr>
      <vt:lpstr>Uit hoeveel woorden bestond de troonrede van 2024?  Je mag er 10% naast zitten.</vt:lpstr>
      <vt:lpstr>Hoe noemen we de Koning en de ministers samen? </vt:lpstr>
      <vt:lpstr>Ronde 2 - Open deur</vt:lpstr>
      <vt:lpstr>Wat weet je van Rob Jetten?</vt:lpstr>
      <vt:lpstr>Wat weet je van de Staten-Generaal?</vt:lpstr>
      <vt:lpstr>Wat weet je van de Algemene Politieke Beschouwingen?</vt:lpstr>
      <vt:lpstr>Ronde 3 - Puzzel</vt:lpstr>
      <vt:lpstr>Oefenpuzzel</vt:lpstr>
      <vt:lpstr>Puzzel 1</vt:lpstr>
      <vt:lpstr>Puzzel 2</vt:lpstr>
      <vt:lpstr>Puzzel 3</vt:lpstr>
      <vt:lpstr>Ronde 4 - Galerij</vt:lpstr>
      <vt:lpstr>PowerPoint-presentatie</vt:lpstr>
      <vt:lpstr>PowerPoint-presentatie</vt:lpstr>
      <vt:lpstr>PowerPoint-presentatie</vt:lpstr>
      <vt:lpstr>prodemos.nl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Cees van Dijk</dc:creator>
  <cp:keywords/>
  <dc:description/>
  <cp:lastModifiedBy>Cees van Dijk</cp:lastModifiedBy>
  <cp:revision>2</cp:revision>
  <cp:lastPrinted>2017-06-07T13:51:27Z</cp:lastPrinted>
  <dcterms:created xsi:type="dcterms:W3CDTF">2025-07-29T09:27:06Z</dcterms:created>
  <dcterms:modified xsi:type="dcterms:W3CDTF">2026-06-24T12:31:13Z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