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279" r:id="rId5"/>
    <p:sldId id="280" r:id="rId6"/>
    <p:sldId id="299" r:id="rId7"/>
    <p:sldId id="300" r:id="rId8"/>
    <p:sldId id="321" r:id="rId9"/>
    <p:sldId id="302" r:id="rId10"/>
    <p:sldId id="301" r:id="rId11"/>
    <p:sldId id="303" r:id="rId12"/>
    <p:sldId id="322" r:id="rId13"/>
    <p:sldId id="323" r:id="rId14"/>
    <p:sldId id="306" r:id="rId15"/>
    <p:sldId id="308" r:id="rId16"/>
    <p:sldId id="319" r:id="rId17"/>
    <p:sldId id="311" r:id="rId18"/>
    <p:sldId id="310" r:id="rId19"/>
    <p:sldId id="291" r:id="rId20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CB744D-CA56-4A83-BAEB-CCA4D7642246}" v="27" dt="2026-02-23T13:55:11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9" autoAdjust="0"/>
    <p:restoredTop sz="81356" autoAdjust="0"/>
  </p:normalViewPr>
  <p:slideViewPr>
    <p:cSldViewPr snapToGrid="0" snapToObjects="1">
      <p:cViewPr varScale="1">
        <p:scale>
          <a:sx n="108" d="100"/>
          <a:sy n="108" d="100"/>
        </p:scale>
        <p:origin x="822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oersma" userId="aa0d5c04-0f93-4a70-8f86-d3f3b8229c3c" providerId="ADAL" clId="{85E32AAD-254C-435F-82E2-AC10D7CC1030}"/>
    <pc:docChg chg="custSel modSld">
      <pc:chgData name="Sandra Boersma" userId="aa0d5c04-0f93-4a70-8f86-d3f3b8229c3c" providerId="ADAL" clId="{85E32AAD-254C-435F-82E2-AC10D7CC1030}" dt="2026-02-18T15:32:05.360" v="334" actId="20577"/>
      <pc:docMkLst>
        <pc:docMk/>
      </pc:docMkLst>
      <pc:sldChg chg="modSp mod">
        <pc:chgData name="Sandra Boersma" userId="aa0d5c04-0f93-4a70-8f86-d3f3b8229c3c" providerId="ADAL" clId="{85E32AAD-254C-435F-82E2-AC10D7CC1030}" dt="2026-02-18T15:14:05.230" v="17" actId="20577"/>
        <pc:sldMkLst>
          <pc:docMk/>
          <pc:sldMk cId="1700929349" sldId="280"/>
        </pc:sldMkLst>
        <pc:spChg chg="mod">
          <ac:chgData name="Sandra Boersma" userId="aa0d5c04-0f93-4a70-8f86-d3f3b8229c3c" providerId="ADAL" clId="{85E32AAD-254C-435F-82E2-AC10D7CC1030}" dt="2026-02-18T15:14:05.230" v="17" actId="20577"/>
          <ac:spMkLst>
            <pc:docMk/>
            <pc:sldMk cId="1700929349" sldId="280"/>
            <ac:spMk id="2" creationId="{00000000-0000-0000-0000-000000000000}"/>
          </ac:spMkLst>
        </pc:spChg>
      </pc:sldChg>
      <pc:sldChg chg="modSp mod">
        <pc:chgData name="Sandra Boersma" userId="aa0d5c04-0f93-4a70-8f86-d3f3b8229c3c" providerId="ADAL" clId="{85E32AAD-254C-435F-82E2-AC10D7CC1030}" dt="2026-02-18T15:14:15.452" v="19" actId="20577"/>
        <pc:sldMkLst>
          <pc:docMk/>
          <pc:sldMk cId="3970695064" sldId="299"/>
        </pc:sldMkLst>
        <pc:spChg chg="mod">
          <ac:chgData name="Sandra Boersma" userId="aa0d5c04-0f93-4a70-8f86-d3f3b8229c3c" providerId="ADAL" clId="{85E32AAD-254C-435F-82E2-AC10D7CC1030}" dt="2026-02-18T15:14:15.452" v="19" actId="20577"/>
          <ac:spMkLst>
            <pc:docMk/>
            <pc:sldMk cId="3970695064" sldId="299"/>
            <ac:spMk id="2" creationId="{B7B273BB-DBCC-C004-12F4-76ED6B1CAC37}"/>
          </ac:spMkLst>
        </pc:spChg>
      </pc:sldChg>
      <pc:sldChg chg="modNotesTx">
        <pc:chgData name="Sandra Boersma" userId="aa0d5c04-0f93-4a70-8f86-d3f3b8229c3c" providerId="ADAL" clId="{85E32AAD-254C-435F-82E2-AC10D7CC1030}" dt="2026-02-18T15:20:32.740" v="106" actId="20577"/>
        <pc:sldMkLst>
          <pc:docMk/>
          <pc:sldMk cId="974239610" sldId="302"/>
        </pc:sldMkLst>
      </pc:sldChg>
      <pc:sldChg chg="modNotesTx">
        <pc:chgData name="Sandra Boersma" userId="aa0d5c04-0f93-4a70-8f86-d3f3b8229c3c" providerId="ADAL" clId="{85E32AAD-254C-435F-82E2-AC10D7CC1030}" dt="2026-02-18T15:32:05.360" v="334" actId="20577"/>
        <pc:sldMkLst>
          <pc:docMk/>
          <pc:sldMk cId="1889569175" sldId="310"/>
        </pc:sldMkLst>
      </pc:sldChg>
      <pc:sldChg chg="modNotesTx">
        <pc:chgData name="Sandra Boersma" userId="aa0d5c04-0f93-4a70-8f86-d3f3b8229c3c" providerId="ADAL" clId="{85E32AAD-254C-435F-82E2-AC10D7CC1030}" dt="2026-02-18T15:30:35.875" v="331" actId="20577"/>
        <pc:sldMkLst>
          <pc:docMk/>
          <pc:sldMk cId="2226974146" sldId="319"/>
        </pc:sldMkLst>
      </pc:sldChg>
    </pc:docChg>
  </pc:docChgLst>
  <pc:docChgLst>
    <pc:chgData name="Cees van Dijk" userId="15484f1a-d14c-4d76-ad31-ba8dbb0f5e95" providerId="ADAL" clId="{7DCD77FA-93BD-49BC-8CD1-7F87C4D37D5B}"/>
    <pc:docChg chg="undo custSel addSld delSld modSld sldOrd">
      <pc:chgData name="Cees van Dijk" userId="15484f1a-d14c-4d76-ad31-ba8dbb0f5e95" providerId="ADAL" clId="{7DCD77FA-93BD-49BC-8CD1-7F87C4D37D5B}" dt="2026-02-23T13:46:01.912" v="3447" actId="20577"/>
      <pc:docMkLst>
        <pc:docMk/>
      </pc:docMkLst>
      <pc:sldChg chg="addSp delSp modSp mod modNotesTx">
        <pc:chgData name="Cees van Dijk" userId="15484f1a-d14c-4d76-ad31-ba8dbb0f5e95" providerId="ADAL" clId="{7DCD77FA-93BD-49BC-8CD1-7F87C4D37D5B}" dt="2026-02-23T13:45:38.938" v="3431" actId="171"/>
        <pc:sldMkLst>
          <pc:docMk/>
          <pc:sldMk cId="7667022" sldId="279"/>
        </pc:sldMkLst>
        <pc:spChg chg="del">
          <ac:chgData name="Cees van Dijk" userId="15484f1a-d14c-4d76-ad31-ba8dbb0f5e95" providerId="ADAL" clId="{7DCD77FA-93BD-49BC-8CD1-7F87C4D37D5B}" dt="2026-02-23T13:43:32.868" v="3382" actId="478"/>
          <ac:spMkLst>
            <pc:docMk/>
            <pc:sldMk cId="7667022" sldId="279"/>
            <ac:spMk id="4" creationId="{BF362B94-EB83-6270-8DDD-F4D3B91317FA}"/>
          </ac:spMkLst>
        </pc:spChg>
        <pc:picChg chg="add mod ord modCrop">
          <ac:chgData name="Cees van Dijk" userId="15484f1a-d14c-4d76-ad31-ba8dbb0f5e95" providerId="ADAL" clId="{7DCD77FA-93BD-49BC-8CD1-7F87C4D37D5B}" dt="2026-02-23T13:45:38.938" v="3431" actId="171"/>
          <ac:picMkLst>
            <pc:docMk/>
            <pc:sldMk cId="7667022" sldId="279"/>
            <ac:picMk id="11" creationId="{B863CC27-F167-3DFB-D2C0-5B08A0DC230B}"/>
          </ac:picMkLst>
        </pc:picChg>
      </pc:sldChg>
      <pc:sldChg chg="addSp delSp modSp mod modNotesTx">
        <pc:chgData name="Cees van Dijk" userId="15484f1a-d14c-4d76-ad31-ba8dbb0f5e95" providerId="ADAL" clId="{7DCD77FA-93BD-49BC-8CD1-7F87C4D37D5B}" dt="2026-02-19T13:41:18.785" v="3381" actId="20577"/>
        <pc:sldMkLst>
          <pc:docMk/>
          <pc:sldMk cId="1700929349" sldId="280"/>
        </pc:sldMkLst>
        <pc:spChg chg="mod">
          <ac:chgData name="Cees van Dijk" userId="15484f1a-d14c-4d76-ad31-ba8dbb0f5e95" providerId="ADAL" clId="{7DCD77FA-93BD-49BC-8CD1-7F87C4D37D5B}" dt="2026-02-19T13:41:00.058" v="3326" actId="1076"/>
          <ac:spMkLst>
            <pc:docMk/>
            <pc:sldMk cId="1700929349" sldId="280"/>
            <ac:spMk id="2" creationId="{00000000-0000-0000-0000-000000000000}"/>
          </ac:spMkLst>
        </pc:spChg>
        <pc:picChg chg="add mod ord modCrop">
          <ac:chgData name="Cees van Dijk" userId="15484f1a-d14c-4d76-ad31-ba8dbb0f5e95" providerId="ADAL" clId="{7DCD77FA-93BD-49BC-8CD1-7F87C4D37D5B}" dt="2026-02-19T13:40:50.889" v="3325" actId="171"/>
          <ac:picMkLst>
            <pc:docMk/>
            <pc:sldMk cId="1700929349" sldId="280"/>
            <ac:picMk id="5" creationId="{6B729295-F102-553B-079B-A9DED333B2F0}"/>
          </ac:picMkLst>
        </pc:picChg>
      </pc:sldChg>
      <pc:sldChg chg="modNotesTx">
        <pc:chgData name="Cees van Dijk" userId="15484f1a-d14c-4d76-ad31-ba8dbb0f5e95" providerId="ADAL" clId="{7DCD77FA-93BD-49BC-8CD1-7F87C4D37D5B}" dt="2026-02-11T13:55:54.979" v="2991" actId="20577"/>
        <pc:sldMkLst>
          <pc:docMk/>
          <pc:sldMk cId="3970695064" sldId="299"/>
        </pc:sldMkLst>
      </pc:sldChg>
      <pc:sldChg chg="modNotesTx">
        <pc:chgData name="Cees van Dijk" userId="15484f1a-d14c-4d76-ad31-ba8dbb0f5e95" providerId="ADAL" clId="{7DCD77FA-93BD-49BC-8CD1-7F87C4D37D5B}" dt="2026-02-11T13:56:10.608" v="3037" actId="20577"/>
        <pc:sldMkLst>
          <pc:docMk/>
          <pc:sldMk cId="4039515495" sldId="300"/>
        </pc:sldMkLst>
      </pc:sldChg>
      <pc:sldChg chg="modNotesTx">
        <pc:chgData name="Cees van Dijk" userId="15484f1a-d14c-4d76-ad31-ba8dbb0f5e95" providerId="ADAL" clId="{7DCD77FA-93BD-49BC-8CD1-7F87C4D37D5B}" dt="2026-02-11T13:56:07.899" v="3036" actId="20577"/>
        <pc:sldMkLst>
          <pc:docMk/>
          <pc:sldMk cId="1374881606" sldId="301"/>
        </pc:sldMkLst>
      </pc:sldChg>
      <pc:sldChg chg="addSp delSp modSp mod addAnim delAnim modAnim modNotesTx">
        <pc:chgData name="Cees van Dijk" userId="15484f1a-d14c-4d76-ad31-ba8dbb0f5e95" providerId="ADAL" clId="{7DCD77FA-93BD-49BC-8CD1-7F87C4D37D5B}" dt="2026-02-11T15:28:01.464" v="3245"/>
        <pc:sldMkLst>
          <pc:docMk/>
          <pc:sldMk cId="974239610" sldId="302"/>
        </pc:sldMkLst>
        <pc:spChg chg="add del">
          <ac:chgData name="Cees van Dijk" userId="15484f1a-d14c-4d76-ad31-ba8dbb0f5e95" providerId="ADAL" clId="{7DCD77FA-93BD-49BC-8CD1-7F87C4D37D5B}" dt="2026-02-11T15:27:56.781" v="3243" actId="21"/>
          <ac:spMkLst>
            <pc:docMk/>
            <pc:sldMk cId="974239610" sldId="302"/>
            <ac:spMk id="2" creationId="{99C0B9F8-E0A3-8EFD-923D-5ADCD7A3A35B}"/>
          </ac:spMkLst>
        </pc:spChg>
        <pc:picChg chg="add mod">
          <ac:chgData name="Cees van Dijk" userId="15484f1a-d14c-4d76-ad31-ba8dbb0f5e95" providerId="ADAL" clId="{7DCD77FA-93BD-49BC-8CD1-7F87C4D37D5B}" dt="2026-02-02T15:24:07.701" v="225" actId="18131"/>
          <ac:picMkLst>
            <pc:docMk/>
            <pc:sldMk cId="974239610" sldId="302"/>
            <ac:picMk id="4" creationId="{C361749B-56B9-86A4-B989-B4A94E9A905D}"/>
          </ac:picMkLst>
        </pc:picChg>
        <pc:picChg chg="add mod">
          <ac:chgData name="Cees van Dijk" userId="15484f1a-d14c-4d76-ad31-ba8dbb0f5e95" providerId="ADAL" clId="{7DCD77FA-93BD-49BC-8CD1-7F87C4D37D5B}" dt="2026-02-02T15:23:29.087" v="216" actId="14100"/>
          <ac:picMkLst>
            <pc:docMk/>
            <pc:sldMk cId="974239610" sldId="302"/>
            <ac:picMk id="5" creationId="{4AC52B44-75F3-1C25-EC17-255A3A6477BC}"/>
          </ac:picMkLst>
        </pc:picChg>
        <pc:picChg chg="add mod">
          <ac:chgData name="Cees van Dijk" userId="15484f1a-d14c-4d76-ad31-ba8dbb0f5e95" providerId="ADAL" clId="{7DCD77FA-93BD-49BC-8CD1-7F87C4D37D5B}" dt="2026-02-02T15:36:21.713" v="1671" actId="732"/>
          <ac:picMkLst>
            <pc:docMk/>
            <pc:sldMk cId="974239610" sldId="302"/>
            <ac:picMk id="6" creationId="{3A981C57-F25E-0EBE-A911-D60612F93B0A}"/>
          </ac:picMkLst>
        </pc:picChg>
        <pc:picChg chg="add mod">
          <ac:chgData name="Cees van Dijk" userId="15484f1a-d14c-4d76-ad31-ba8dbb0f5e95" providerId="ADAL" clId="{7DCD77FA-93BD-49BC-8CD1-7F87C4D37D5B}" dt="2026-02-02T15:24:13.788" v="227" actId="14100"/>
          <ac:picMkLst>
            <pc:docMk/>
            <pc:sldMk cId="974239610" sldId="302"/>
            <ac:picMk id="7" creationId="{B7ECA360-F3F8-5AE6-90F1-E18C8F5A64A3}"/>
          </ac:picMkLst>
        </pc:picChg>
        <pc:picChg chg="add mod">
          <ac:chgData name="Cees van Dijk" userId="15484f1a-d14c-4d76-ad31-ba8dbb0f5e95" providerId="ADAL" clId="{7DCD77FA-93BD-49BC-8CD1-7F87C4D37D5B}" dt="2026-02-02T15:24:18.437" v="228" actId="14100"/>
          <ac:picMkLst>
            <pc:docMk/>
            <pc:sldMk cId="974239610" sldId="302"/>
            <ac:picMk id="9" creationId="{EE44067D-9C61-D219-38A4-2400F849B97C}"/>
          </ac:picMkLst>
        </pc:picChg>
        <pc:picChg chg="add mod">
          <ac:chgData name="Cees van Dijk" userId="15484f1a-d14c-4d76-ad31-ba8dbb0f5e95" providerId="ADAL" clId="{7DCD77FA-93BD-49BC-8CD1-7F87C4D37D5B}" dt="2026-02-02T15:24:24.757" v="230" actId="14100"/>
          <ac:picMkLst>
            <pc:docMk/>
            <pc:sldMk cId="974239610" sldId="302"/>
            <ac:picMk id="10" creationId="{3F1A4D10-9E49-0441-C0A8-BD5A35E662ED}"/>
          </ac:picMkLst>
        </pc:picChg>
      </pc:sldChg>
      <pc:sldChg chg="addSp modSp mod modAnim">
        <pc:chgData name="Cees van Dijk" userId="15484f1a-d14c-4d76-ad31-ba8dbb0f5e95" providerId="ADAL" clId="{7DCD77FA-93BD-49BC-8CD1-7F87C4D37D5B}" dt="2026-02-02T13:25:14.972" v="139"/>
        <pc:sldMkLst>
          <pc:docMk/>
          <pc:sldMk cId="897671184" sldId="303"/>
        </pc:sldMkLst>
      </pc:sldChg>
      <pc:sldChg chg="addSp modSp mod addAnim delAnim modAnim">
        <pc:chgData name="Cees van Dijk" userId="15484f1a-d14c-4d76-ad31-ba8dbb0f5e95" providerId="ADAL" clId="{7DCD77FA-93BD-49BC-8CD1-7F87C4D37D5B}" dt="2026-02-11T13:52:59.357" v="2925" actId="1076"/>
        <pc:sldMkLst>
          <pc:docMk/>
          <pc:sldMk cId="1776490579" sldId="306"/>
        </pc:sldMkLst>
        <pc:spChg chg="mod">
          <ac:chgData name="Cees van Dijk" userId="15484f1a-d14c-4d76-ad31-ba8dbb0f5e95" providerId="ADAL" clId="{7DCD77FA-93BD-49BC-8CD1-7F87C4D37D5B}" dt="2026-02-11T13:04:47.392" v="1991"/>
          <ac:spMkLst>
            <pc:docMk/>
            <pc:sldMk cId="1776490579" sldId="306"/>
            <ac:spMk id="2" creationId="{E2FAB41D-A8C2-14C2-9929-FC3CD22C103A}"/>
          </ac:spMkLst>
        </pc:spChg>
        <pc:spChg chg="mod">
          <ac:chgData name="Cees van Dijk" userId="15484f1a-d14c-4d76-ad31-ba8dbb0f5e95" providerId="ADAL" clId="{7DCD77FA-93BD-49BC-8CD1-7F87C4D37D5B}" dt="2026-02-02T15:29:53.265" v="787" actId="6549"/>
          <ac:spMkLst>
            <pc:docMk/>
            <pc:sldMk cId="1776490579" sldId="306"/>
            <ac:spMk id="3" creationId="{569A11F1-C078-9D24-B5F3-60D147322495}"/>
          </ac:spMkLst>
        </pc:spChg>
        <pc:picChg chg="mod">
          <ac:chgData name="Cees van Dijk" userId="15484f1a-d14c-4d76-ad31-ba8dbb0f5e95" providerId="ADAL" clId="{7DCD77FA-93BD-49BC-8CD1-7F87C4D37D5B}" dt="2026-02-11T13:52:55.748" v="2923" actId="14100"/>
          <ac:picMkLst>
            <pc:docMk/>
            <pc:sldMk cId="1776490579" sldId="306"/>
            <ac:picMk id="5" creationId="{BB1345C3-B9BB-3D2E-EBE1-9C4431D13CD9}"/>
          </ac:picMkLst>
        </pc:picChg>
        <pc:picChg chg="add mod">
          <ac:chgData name="Cees van Dijk" userId="15484f1a-d14c-4d76-ad31-ba8dbb0f5e95" providerId="ADAL" clId="{7DCD77FA-93BD-49BC-8CD1-7F87C4D37D5B}" dt="2026-02-11T13:52:59.357" v="2925" actId="1076"/>
          <ac:picMkLst>
            <pc:docMk/>
            <pc:sldMk cId="1776490579" sldId="306"/>
            <ac:picMk id="6" creationId="{88669C1E-E712-696C-6FF6-E6B54B8B8E49}"/>
          </ac:picMkLst>
        </pc:picChg>
      </pc:sldChg>
      <pc:sldChg chg="addSp delSp modSp mod">
        <pc:chgData name="Cees van Dijk" userId="15484f1a-d14c-4d76-ad31-ba8dbb0f5e95" providerId="ADAL" clId="{7DCD77FA-93BD-49BC-8CD1-7F87C4D37D5B}" dt="2026-02-02T09:00:57.326" v="124" actId="1076"/>
        <pc:sldMkLst>
          <pc:docMk/>
          <pc:sldMk cId="1108309332" sldId="308"/>
        </pc:sldMkLst>
        <pc:picChg chg="add mod ord">
          <ac:chgData name="Cees van Dijk" userId="15484f1a-d14c-4d76-ad31-ba8dbb0f5e95" providerId="ADAL" clId="{7DCD77FA-93BD-49BC-8CD1-7F87C4D37D5B}" dt="2026-02-02T09:00:57.326" v="124" actId="1076"/>
          <ac:picMkLst>
            <pc:docMk/>
            <pc:sldMk cId="1108309332" sldId="308"/>
            <ac:picMk id="4" creationId="{E04BDC25-D83F-53A1-44E7-41BCB35AF20C}"/>
          </ac:picMkLst>
        </pc:picChg>
      </pc:sldChg>
      <pc:sldChg chg="addSp delSp modSp mod modNotesTx">
        <pc:chgData name="Cees van Dijk" userId="15484f1a-d14c-4d76-ad31-ba8dbb0f5e95" providerId="ADAL" clId="{7DCD77FA-93BD-49BC-8CD1-7F87C4D37D5B}" dt="2026-02-11T14:01:31.408" v="3193" actId="1076"/>
        <pc:sldMkLst>
          <pc:docMk/>
          <pc:sldMk cId="1889569175" sldId="310"/>
        </pc:sldMkLst>
        <pc:spChg chg="mod">
          <ac:chgData name="Cees van Dijk" userId="15484f1a-d14c-4d76-ad31-ba8dbb0f5e95" providerId="ADAL" clId="{7DCD77FA-93BD-49BC-8CD1-7F87C4D37D5B}" dt="2026-02-11T14:01:31.408" v="3193" actId="1076"/>
          <ac:spMkLst>
            <pc:docMk/>
            <pc:sldMk cId="1889569175" sldId="310"/>
            <ac:spMk id="2" creationId="{D8701945-F5AB-856B-F097-9AC80CF32D8D}"/>
          </ac:spMkLst>
        </pc:spChg>
        <pc:picChg chg="add mod">
          <ac:chgData name="Cees van Dijk" userId="15484f1a-d14c-4d76-ad31-ba8dbb0f5e95" providerId="ADAL" clId="{7DCD77FA-93BD-49BC-8CD1-7F87C4D37D5B}" dt="2026-02-11T14:01:27.209" v="3192" actId="167"/>
          <ac:picMkLst>
            <pc:docMk/>
            <pc:sldMk cId="1889569175" sldId="310"/>
            <ac:picMk id="1026" creationId="{F64EC2C5-383B-D81E-B107-3E02A2E27F83}"/>
          </ac:picMkLst>
        </pc:picChg>
      </pc:sldChg>
      <pc:sldChg chg="addSp delSp modSp mod modNotesTx">
        <pc:chgData name="Cees van Dijk" userId="15484f1a-d14c-4d76-ad31-ba8dbb0f5e95" providerId="ADAL" clId="{7DCD77FA-93BD-49BC-8CD1-7F87C4D37D5B}" dt="2026-02-23T13:44:56.263" v="3424" actId="20577"/>
        <pc:sldMkLst>
          <pc:docMk/>
          <pc:sldMk cId="2996448515" sldId="311"/>
        </pc:sldMkLst>
        <pc:spChg chg="del">
          <ac:chgData name="Cees van Dijk" userId="15484f1a-d14c-4d76-ad31-ba8dbb0f5e95" providerId="ADAL" clId="{7DCD77FA-93BD-49BC-8CD1-7F87C4D37D5B}" dt="2026-02-23T13:44:01.580" v="3385" actId="478"/>
          <ac:spMkLst>
            <pc:docMk/>
            <pc:sldMk cId="2996448515" sldId="311"/>
            <ac:spMk id="5" creationId="{BEB115FB-137F-BE2B-1317-EFAD61ED540C}"/>
          </ac:spMkLst>
        </pc:spChg>
        <pc:picChg chg="add mod modCrop">
          <ac:chgData name="Cees van Dijk" userId="15484f1a-d14c-4d76-ad31-ba8dbb0f5e95" providerId="ADAL" clId="{7DCD77FA-93BD-49BC-8CD1-7F87C4D37D5B}" dt="2026-02-23T13:44:41.848" v="3390" actId="18131"/>
          <ac:picMkLst>
            <pc:docMk/>
            <pc:sldMk cId="2996448515" sldId="311"/>
            <ac:picMk id="4" creationId="{73D7C92E-652A-3FA1-D9DA-562709A4E752}"/>
          </ac:picMkLst>
        </pc:picChg>
      </pc:sldChg>
      <pc:sldChg chg="delSp modSp add mod modAnim modNotesTx">
        <pc:chgData name="Cees van Dijk" userId="15484f1a-d14c-4d76-ad31-ba8dbb0f5e95" providerId="ADAL" clId="{7DCD77FA-93BD-49BC-8CD1-7F87C4D37D5B}" dt="2026-02-23T13:46:01.912" v="3447" actId="20577"/>
        <pc:sldMkLst>
          <pc:docMk/>
          <pc:sldMk cId="2226974146" sldId="319"/>
        </pc:sldMkLst>
        <pc:spChg chg="mod">
          <ac:chgData name="Cees van Dijk" userId="15484f1a-d14c-4d76-ad31-ba8dbb0f5e95" providerId="ADAL" clId="{7DCD77FA-93BD-49BC-8CD1-7F87C4D37D5B}" dt="2026-02-11T13:18:12.075" v="2277" actId="20577"/>
          <ac:spMkLst>
            <pc:docMk/>
            <pc:sldMk cId="2226974146" sldId="319"/>
            <ac:spMk id="2" creationId="{DE80C316-818F-B117-6EE4-A15604684E5D}"/>
          </ac:spMkLst>
        </pc:spChg>
        <pc:spChg chg="mod">
          <ac:chgData name="Cees van Dijk" userId="15484f1a-d14c-4d76-ad31-ba8dbb0f5e95" providerId="ADAL" clId="{7DCD77FA-93BD-49BC-8CD1-7F87C4D37D5B}" dt="2026-02-11T13:30:43.679" v="2645" actId="14826"/>
          <ac:spMkLst>
            <pc:docMk/>
            <pc:sldMk cId="2226974146" sldId="319"/>
            <ac:spMk id="3" creationId="{CD8874B6-6B2C-3574-CC46-4EDCD71196EC}"/>
          </ac:spMkLst>
        </pc:spChg>
        <pc:spChg chg="mod">
          <ac:chgData name="Cees van Dijk" userId="15484f1a-d14c-4d76-ad31-ba8dbb0f5e95" providerId="ADAL" clId="{7DCD77FA-93BD-49BC-8CD1-7F87C4D37D5B}" dt="2026-02-11T13:32:06.702" v="2772" actId="255"/>
          <ac:spMkLst>
            <pc:docMk/>
            <pc:sldMk cId="2226974146" sldId="319"/>
            <ac:spMk id="5" creationId="{AC7B7054-5A1D-05D8-CB70-8D5CC29D9FF8}"/>
          </ac:spMkLst>
        </pc:spChg>
        <pc:spChg chg="mod">
          <ac:chgData name="Cees van Dijk" userId="15484f1a-d14c-4d76-ad31-ba8dbb0f5e95" providerId="ADAL" clId="{7DCD77FA-93BD-49BC-8CD1-7F87C4D37D5B}" dt="2026-02-23T13:46:01.912" v="3447" actId="20577"/>
          <ac:spMkLst>
            <pc:docMk/>
            <pc:sldMk cId="2226974146" sldId="319"/>
            <ac:spMk id="9" creationId="{0FBF1709-7258-4CA4-F6C8-DE8DACF8913D}"/>
          </ac:spMkLst>
        </pc:spChg>
        <pc:spChg chg="mod">
          <ac:chgData name="Cees van Dijk" userId="15484f1a-d14c-4d76-ad31-ba8dbb0f5e95" providerId="ADAL" clId="{7DCD77FA-93BD-49BC-8CD1-7F87C4D37D5B}" dt="2026-02-11T13:33:44.114" v="2903" actId="255"/>
          <ac:spMkLst>
            <pc:docMk/>
            <pc:sldMk cId="2226974146" sldId="319"/>
            <ac:spMk id="11" creationId="{D50F043E-FBAC-34EB-54F2-502FB0B19606}"/>
          </ac:spMkLst>
        </pc:spChg>
        <pc:spChg chg="mod">
          <ac:chgData name="Cees van Dijk" userId="15484f1a-d14c-4d76-ad31-ba8dbb0f5e95" providerId="ADAL" clId="{7DCD77FA-93BD-49BC-8CD1-7F87C4D37D5B}" dt="2026-02-11T13:28:47.675" v="2531" actId="14826"/>
          <ac:spMkLst>
            <pc:docMk/>
            <pc:sldMk cId="2226974146" sldId="319"/>
            <ac:spMk id="12" creationId="{D4A31732-D319-9228-A25D-1DCE56FD36E7}"/>
          </ac:spMkLst>
        </pc:spChg>
        <pc:spChg chg="mod">
          <ac:chgData name="Cees van Dijk" userId="15484f1a-d14c-4d76-ad31-ba8dbb0f5e95" providerId="ADAL" clId="{7DCD77FA-93BD-49BC-8CD1-7F87C4D37D5B}" dt="2026-02-11T13:33:52.144" v="2905" actId="255"/>
          <ac:spMkLst>
            <pc:docMk/>
            <pc:sldMk cId="2226974146" sldId="319"/>
            <ac:spMk id="27" creationId="{6B0AC372-7EB3-FE6D-A370-030B4445BBDA}"/>
          </ac:spMkLst>
        </pc:spChg>
        <pc:spChg chg="mod">
          <ac:chgData name="Cees van Dijk" userId="15484f1a-d14c-4d76-ad31-ba8dbb0f5e95" providerId="ADAL" clId="{7DCD77FA-93BD-49BC-8CD1-7F87C4D37D5B}" dt="2026-02-11T13:33:30.089" v="2901" actId="255"/>
          <ac:spMkLst>
            <pc:docMk/>
            <pc:sldMk cId="2226974146" sldId="319"/>
            <ac:spMk id="32" creationId="{925A0789-0998-30A0-1339-078B9602AA65}"/>
          </ac:spMkLst>
        </pc:spChg>
        <pc:spChg chg="mod">
          <ac:chgData name="Cees van Dijk" userId="15484f1a-d14c-4d76-ad31-ba8dbb0f5e95" providerId="ADAL" clId="{7DCD77FA-93BD-49BC-8CD1-7F87C4D37D5B}" dt="2026-02-11T13:22:36.190" v="2278" actId="14826"/>
          <ac:spMkLst>
            <pc:docMk/>
            <pc:sldMk cId="2226974146" sldId="319"/>
            <ac:spMk id="33" creationId="{5E029451-379D-90EE-CFA6-0A368FD50AC8}"/>
          </ac:spMkLst>
        </pc:spChg>
        <pc:grpChg chg="mod">
          <ac:chgData name="Cees van Dijk" userId="15484f1a-d14c-4d76-ad31-ba8dbb0f5e95" providerId="ADAL" clId="{7DCD77FA-93BD-49BC-8CD1-7F87C4D37D5B}" dt="2026-02-11T13:34:14.460" v="2908" actId="1076"/>
          <ac:grpSpMkLst>
            <pc:docMk/>
            <pc:sldMk cId="2226974146" sldId="319"/>
            <ac:grpSpMk id="4" creationId="{6D36AA34-CB68-CC1F-1584-B1A4AC1D98EE}"/>
          </ac:grpSpMkLst>
        </pc:grpChg>
        <pc:grpChg chg="mod">
          <ac:chgData name="Cees van Dijk" userId="15484f1a-d14c-4d76-ad31-ba8dbb0f5e95" providerId="ADAL" clId="{7DCD77FA-93BD-49BC-8CD1-7F87C4D37D5B}" dt="2026-02-11T13:30:43.679" v="2645" actId="14826"/>
          <ac:grpSpMkLst>
            <pc:docMk/>
            <pc:sldMk cId="2226974146" sldId="319"/>
            <ac:grpSpMk id="15" creationId="{BA8072DC-54BD-9EEA-DBD9-120AC711483F}"/>
          </ac:grpSpMkLst>
        </pc:grpChg>
        <pc:grpChg chg="mod">
          <ac:chgData name="Cees van Dijk" userId="15484f1a-d14c-4d76-ad31-ba8dbb0f5e95" providerId="ADAL" clId="{7DCD77FA-93BD-49BC-8CD1-7F87C4D37D5B}" dt="2026-02-11T13:28:47.675" v="2531" actId="14826"/>
          <ac:grpSpMkLst>
            <pc:docMk/>
            <pc:sldMk cId="2226974146" sldId="319"/>
            <ac:grpSpMk id="16" creationId="{3189B0D9-ED8E-9B7F-0974-C31F2C20D4F6}"/>
          </ac:grpSpMkLst>
        </pc:grpChg>
        <pc:grpChg chg="mod">
          <ac:chgData name="Cees van Dijk" userId="15484f1a-d14c-4d76-ad31-ba8dbb0f5e95" providerId="ADAL" clId="{7DCD77FA-93BD-49BC-8CD1-7F87C4D37D5B}" dt="2026-02-11T13:34:19.388" v="2909" actId="1076"/>
          <ac:grpSpMkLst>
            <pc:docMk/>
            <pc:sldMk cId="2226974146" sldId="319"/>
            <ac:grpSpMk id="20" creationId="{0E3083B0-A71A-A1DF-A6D0-BF0B486E0E56}"/>
          </ac:grpSpMkLst>
        </pc:grpChg>
        <pc:grpChg chg="mod">
          <ac:chgData name="Cees van Dijk" userId="15484f1a-d14c-4d76-ad31-ba8dbb0f5e95" providerId="ADAL" clId="{7DCD77FA-93BD-49BC-8CD1-7F87C4D37D5B}" dt="2026-02-11T13:34:13.190" v="2907" actId="1076"/>
          <ac:grpSpMkLst>
            <pc:docMk/>
            <pc:sldMk cId="2226974146" sldId="319"/>
            <ac:grpSpMk id="23" creationId="{657B1353-BAFD-E7F6-4FF6-D3688F0E5AC4}"/>
          </ac:grpSpMkLst>
        </pc:grpChg>
        <pc:grpChg chg="mod">
          <ac:chgData name="Cees van Dijk" userId="15484f1a-d14c-4d76-ad31-ba8dbb0f5e95" providerId="ADAL" clId="{7DCD77FA-93BD-49BC-8CD1-7F87C4D37D5B}" dt="2026-02-11T13:34:22.211" v="2910" actId="1076"/>
          <ac:grpSpMkLst>
            <pc:docMk/>
            <pc:sldMk cId="2226974146" sldId="319"/>
            <ac:grpSpMk id="24" creationId="{998FF86D-6875-8E7E-C971-DBBE8A54E9F4}"/>
          </ac:grpSpMkLst>
        </pc:grpChg>
        <pc:grpChg chg="mod">
          <ac:chgData name="Cees van Dijk" userId="15484f1a-d14c-4d76-ad31-ba8dbb0f5e95" providerId="ADAL" clId="{7DCD77FA-93BD-49BC-8CD1-7F87C4D37D5B}" dt="2026-02-11T13:34:11.153" v="2906" actId="1076"/>
          <ac:grpSpMkLst>
            <pc:docMk/>
            <pc:sldMk cId="2226974146" sldId="319"/>
            <ac:grpSpMk id="29" creationId="{A5AE2106-C142-2606-DE9C-7499C8265F88}"/>
          </ac:grpSpMkLst>
        </pc:grpChg>
        <pc:grpChg chg="mod">
          <ac:chgData name="Cees van Dijk" userId="15484f1a-d14c-4d76-ad31-ba8dbb0f5e95" providerId="ADAL" clId="{7DCD77FA-93BD-49BC-8CD1-7F87C4D37D5B}" dt="2026-02-11T13:22:36.190" v="2278" actId="14826"/>
          <ac:grpSpMkLst>
            <pc:docMk/>
            <pc:sldMk cId="2226974146" sldId="319"/>
            <ac:grpSpMk id="30" creationId="{D794E1C4-6CB3-7B2C-C9E3-2B36ADFC4C40}"/>
          </ac:grpSpMkLst>
        </pc:grpChg>
        <pc:picChg chg="mod">
          <ac:chgData name="Cees van Dijk" userId="15484f1a-d14c-4d76-ad31-ba8dbb0f5e95" providerId="ADAL" clId="{7DCD77FA-93BD-49BC-8CD1-7F87C4D37D5B}" dt="2026-02-11T13:28:47.675" v="2531" actId="14826"/>
          <ac:picMkLst>
            <pc:docMk/>
            <pc:sldMk cId="2226974146" sldId="319"/>
            <ac:picMk id="8" creationId="{22E8D875-F60C-4587-86E4-96D182590F08}"/>
          </ac:picMkLst>
        </pc:picChg>
        <pc:picChg chg="mod">
          <ac:chgData name="Cees van Dijk" userId="15484f1a-d14c-4d76-ad31-ba8dbb0f5e95" providerId="ADAL" clId="{7DCD77FA-93BD-49BC-8CD1-7F87C4D37D5B}" dt="2026-02-11T13:30:43.679" v="2645" actId="14826"/>
          <ac:picMkLst>
            <pc:docMk/>
            <pc:sldMk cId="2226974146" sldId="319"/>
            <ac:picMk id="10" creationId="{2DB3DF53-9EC0-BDCC-3A48-0AB9F6D8BE38}"/>
          </ac:picMkLst>
        </pc:picChg>
        <pc:picChg chg="mod">
          <ac:chgData name="Cees van Dijk" userId="15484f1a-d14c-4d76-ad31-ba8dbb0f5e95" providerId="ADAL" clId="{7DCD77FA-93BD-49BC-8CD1-7F87C4D37D5B}" dt="2026-02-11T13:22:36.190" v="2278" actId="14826"/>
          <ac:picMkLst>
            <pc:docMk/>
            <pc:sldMk cId="2226974146" sldId="319"/>
            <ac:picMk id="31" creationId="{05A74F76-B15C-680B-CA32-B7141BCED997}"/>
          </ac:picMkLst>
        </pc:picChg>
      </pc:sldChg>
      <pc:sldChg chg="addSp delSp modSp new mod delAnim modAnim">
        <pc:chgData name="Cees van Dijk" userId="15484f1a-d14c-4d76-ad31-ba8dbb0f5e95" providerId="ADAL" clId="{7DCD77FA-93BD-49BC-8CD1-7F87C4D37D5B}" dt="2026-02-11T14:11:25.495" v="3202" actId="478"/>
        <pc:sldMkLst>
          <pc:docMk/>
          <pc:sldMk cId="743188670" sldId="321"/>
        </pc:sldMkLst>
        <pc:spChg chg="add mod">
          <ac:chgData name="Cees van Dijk" userId="15484f1a-d14c-4d76-ad31-ba8dbb0f5e95" providerId="ADAL" clId="{7DCD77FA-93BD-49BC-8CD1-7F87C4D37D5B}" dt="2026-02-11T14:07:28.274" v="3198"/>
          <ac:spMkLst>
            <pc:docMk/>
            <pc:sldMk cId="743188670" sldId="321"/>
            <ac:spMk id="4" creationId="{D837AE8D-F693-70A0-D0CB-F650057E25EC}"/>
          </ac:spMkLst>
        </pc:spChg>
        <pc:spChg chg="add mod">
          <ac:chgData name="Cees van Dijk" userId="15484f1a-d14c-4d76-ad31-ba8dbb0f5e95" providerId="ADAL" clId="{7DCD77FA-93BD-49BC-8CD1-7F87C4D37D5B}" dt="2026-02-11T14:07:28.274" v="3198"/>
          <ac:spMkLst>
            <pc:docMk/>
            <pc:sldMk cId="743188670" sldId="321"/>
            <ac:spMk id="5" creationId="{5481FD4B-F94E-0C88-67A5-0DE19424380C}"/>
          </ac:spMkLst>
        </pc:spChg>
        <pc:spChg chg="add mod">
          <ac:chgData name="Cees van Dijk" userId="15484f1a-d14c-4d76-ad31-ba8dbb0f5e95" providerId="ADAL" clId="{7DCD77FA-93BD-49BC-8CD1-7F87C4D37D5B}" dt="2026-02-11T14:07:28.274" v="3198"/>
          <ac:spMkLst>
            <pc:docMk/>
            <pc:sldMk cId="743188670" sldId="321"/>
            <ac:spMk id="6" creationId="{73E87879-FB4D-395F-3BB3-092BFB75EC8F}"/>
          </ac:spMkLst>
        </pc:spChg>
        <pc:spChg chg="add mod">
          <ac:chgData name="Cees van Dijk" userId="15484f1a-d14c-4d76-ad31-ba8dbb0f5e95" providerId="ADAL" clId="{7DCD77FA-93BD-49BC-8CD1-7F87C4D37D5B}" dt="2026-02-11T14:07:28.274" v="3198"/>
          <ac:spMkLst>
            <pc:docMk/>
            <pc:sldMk cId="743188670" sldId="321"/>
            <ac:spMk id="7" creationId="{99A5B939-8BAA-3A1E-3501-4234D2E893AB}"/>
          </ac:spMkLst>
        </pc:spChg>
        <pc:spChg chg="add mod">
          <ac:chgData name="Cees van Dijk" userId="15484f1a-d14c-4d76-ad31-ba8dbb0f5e95" providerId="ADAL" clId="{7DCD77FA-93BD-49BC-8CD1-7F87C4D37D5B}" dt="2026-02-11T14:07:28.274" v="3198"/>
          <ac:spMkLst>
            <pc:docMk/>
            <pc:sldMk cId="743188670" sldId="321"/>
            <ac:spMk id="8" creationId="{D02333CA-128D-0313-1CE8-75BEA3ECAB5C}"/>
          </ac:spMkLst>
        </pc:spChg>
      </pc:sldChg>
      <pc:sldMasterChg chg="delSldLayout">
        <pc:chgData name="Cees van Dijk" userId="15484f1a-d14c-4d76-ad31-ba8dbb0f5e95" providerId="ADAL" clId="{7DCD77FA-93BD-49BC-8CD1-7F87C4D37D5B}" dt="2026-02-11T14:07:29.943" v="3199" actId="47"/>
        <pc:sldMasterMkLst>
          <pc:docMk/>
          <pc:sldMasterMk cId="938902457" sldId="2147483672"/>
        </pc:sldMasterMkLst>
      </pc:sldMasterChg>
    </pc:docChg>
  </pc:docChgLst>
  <pc:docChgLst>
    <pc:chgData name="Famke Langedijk" userId="d66092d0-0c61-4cde-a9d1-1e999e2f4ac7" providerId="ADAL" clId="{C2371C8E-8D60-42D6-83CF-F98B274B2223}"/>
    <pc:docChg chg="undo custSel addSld delSld modSld">
      <pc:chgData name="Famke Langedijk" userId="d66092d0-0c61-4cde-a9d1-1e999e2f4ac7" providerId="ADAL" clId="{C2371C8E-8D60-42D6-83CF-F98B274B2223}" dt="2026-02-16T15:33:43.378" v="114"/>
      <pc:docMkLst>
        <pc:docMk/>
      </pc:docMkLst>
      <pc:sldChg chg="modSp mod">
        <pc:chgData name="Famke Langedijk" userId="d66092d0-0c61-4cde-a9d1-1e999e2f4ac7" providerId="ADAL" clId="{C2371C8E-8D60-42D6-83CF-F98B274B2223}" dt="2026-02-16T15:29:18.112" v="79" actId="1076"/>
        <pc:sldMkLst>
          <pc:docMk/>
          <pc:sldMk cId="1776490579" sldId="306"/>
        </pc:sldMkLst>
        <pc:spChg chg="mod">
          <ac:chgData name="Famke Langedijk" userId="d66092d0-0c61-4cde-a9d1-1e999e2f4ac7" providerId="ADAL" clId="{C2371C8E-8D60-42D6-83CF-F98B274B2223}" dt="2026-02-16T15:29:06.686" v="78" actId="14100"/>
          <ac:spMkLst>
            <pc:docMk/>
            <pc:sldMk cId="1776490579" sldId="306"/>
            <ac:spMk id="2" creationId="{E2FAB41D-A8C2-14C2-9929-FC3CD22C103A}"/>
          </ac:spMkLst>
        </pc:spChg>
        <pc:picChg chg="mod">
          <ac:chgData name="Famke Langedijk" userId="d66092d0-0c61-4cde-a9d1-1e999e2f4ac7" providerId="ADAL" clId="{C2371C8E-8D60-42D6-83CF-F98B274B2223}" dt="2026-02-16T15:29:18.112" v="79" actId="1076"/>
          <ac:picMkLst>
            <pc:docMk/>
            <pc:sldMk cId="1776490579" sldId="306"/>
            <ac:picMk id="6" creationId="{88669C1E-E712-696C-6FF6-E6B54B8B8E49}"/>
          </ac:picMkLst>
        </pc:picChg>
      </pc:sldChg>
      <pc:sldChg chg="addSp delSp modSp add mod delAnim modAnim">
        <pc:chgData name="Famke Langedijk" userId="d66092d0-0c61-4cde-a9d1-1e999e2f4ac7" providerId="ADAL" clId="{C2371C8E-8D60-42D6-83CF-F98B274B2223}" dt="2026-02-16T15:33:43.378" v="114"/>
        <pc:sldMkLst>
          <pc:docMk/>
          <pc:sldMk cId="2454406870" sldId="322"/>
        </pc:sldMkLst>
        <pc:spChg chg="mod">
          <ac:chgData name="Famke Langedijk" userId="d66092d0-0c61-4cde-a9d1-1e999e2f4ac7" providerId="ADAL" clId="{C2371C8E-8D60-42D6-83CF-F98B274B2223}" dt="2026-02-16T15:29:38.014" v="81"/>
          <ac:spMkLst>
            <pc:docMk/>
            <pc:sldMk cId="2454406870" sldId="322"/>
            <ac:spMk id="2" creationId="{4DFFC824-6AFB-F8DD-A539-8734F6540DEC}"/>
          </ac:spMkLst>
        </pc:spChg>
        <pc:picChg chg="add mod">
          <ac:chgData name="Famke Langedijk" userId="d66092d0-0c61-4cde-a9d1-1e999e2f4ac7" providerId="ADAL" clId="{C2371C8E-8D60-42D6-83CF-F98B274B2223}" dt="2026-02-16T15:29:55.342" v="84" actId="167"/>
          <ac:picMkLst>
            <pc:docMk/>
            <pc:sldMk cId="2454406870" sldId="322"/>
            <ac:picMk id="7" creationId="{57701749-7217-3208-15A6-175ED6FBED60}"/>
          </ac:picMkLst>
        </pc:picChg>
        <pc:picChg chg="add mod">
          <ac:chgData name="Famke Langedijk" userId="d66092d0-0c61-4cde-a9d1-1e999e2f4ac7" providerId="ADAL" clId="{C2371C8E-8D60-42D6-83CF-F98B274B2223}" dt="2026-02-16T15:30:18.216" v="89" actId="167"/>
          <ac:picMkLst>
            <pc:docMk/>
            <pc:sldMk cId="2454406870" sldId="322"/>
            <ac:picMk id="8" creationId="{B4EA16C1-A03A-0BB2-67B9-C84E4B719109}"/>
          </ac:picMkLst>
        </pc:picChg>
      </pc:sldChg>
      <pc:sldChg chg="addSp delSp modSp add mod delAnim modAnim">
        <pc:chgData name="Famke Langedijk" userId="d66092d0-0c61-4cde-a9d1-1e999e2f4ac7" providerId="ADAL" clId="{C2371C8E-8D60-42D6-83CF-F98B274B2223}" dt="2026-02-16T15:33:30.575" v="113"/>
        <pc:sldMkLst>
          <pc:docMk/>
          <pc:sldMk cId="354416119" sldId="323"/>
        </pc:sldMkLst>
        <pc:spChg chg="mod">
          <ac:chgData name="Famke Langedijk" userId="d66092d0-0c61-4cde-a9d1-1e999e2f4ac7" providerId="ADAL" clId="{C2371C8E-8D60-42D6-83CF-F98B274B2223}" dt="2026-02-16T15:30:39.735" v="93"/>
          <ac:spMkLst>
            <pc:docMk/>
            <pc:sldMk cId="354416119" sldId="323"/>
            <ac:spMk id="2" creationId="{07FEF8AF-11C9-F71C-7A53-50FF895A4BF3}"/>
          </ac:spMkLst>
        </pc:spChg>
        <pc:picChg chg="add mod">
          <ac:chgData name="Famke Langedijk" userId="d66092d0-0c61-4cde-a9d1-1e999e2f4ac7" providerId="ADAL" clId="{C2371C8E-8D60-42D6-83CF-F98B274B2223}" dt="2026-02-16T15:31:16.215" v="101" actId="167"/>
          <ac:picMkLst>
            <pc:docMk/>
            <pc:sldMk cId="354416119" sldId="323"/>
            <ac:picMk id="7" creationId="{197E6734-3789-77C8-5B20-511FEE07DFCF}"/>
          </ac:picMkLst>
        </pc:picChg>
        <pc:picChg chg="add mod">
          <ac:chgData name="Famke Langedijk" userId="d66092d0-0c61-4cde-a9d1-1e999e2f4ac7" providerId="ADAL" clId="{C2371C8E-8D60-42D6-83CF-F98B274B2223}" dt="2026-02-16T15:31:45.864" v="106" actId="1076"/>
          <ac:picMkLst>
            <pc:docMk/>
            <pc:sldMk cId="354416119" sldId="323"/>
            <ac:picMk id="8" creationId="{7FD83D27-CA6E-B966-7E4F-84223A26179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23-2-2026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23-2-2026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deed.e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deed.en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e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Patrick van Katwijk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Minimumleeftijd sociale media: </a:t>
            </a:r>
            <a:r>
              <a:rPr lang="nl-NL" dirty="0" err="1"/>
              <a:t>Rechtenvrij</a:t>
            </a: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Hogere studiebeurs voor studenten die niet thuis wonen: Ron </a:t>
            </a:r>
            <a:r>
              <a:rPr lang="nl-NL" dirty="0" err="1"/>
              <a:t>Maijen</a:t>
            </a:r>
            <a:r>
              <a:rPr lang="nl-NL" dirty="0"/>
              <a:t> via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https://commons.wikimedia.org/wiki/File:ROCTilburg.JPG - </a:t>
            </a:r>
            <a:r>
              <a:rPr lang="en-US" dirty="0">
                <a:hlinkClick r:id="rId3"/>
              </a:rPr>
              <a:t>CC BY-SA 3.0</a:t>
            </a:r>
            <a:r>
              <a:rPr lang="nl-NL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122.000 mensen in het leger: 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Staffotografen Directie Voorlichting Ministerie van Defensie via https://commons.wikimedia.org/wiki/File:Nederlandse_militairen_kijken_in_een_YPR_765_PRCO_%28Pantser_Rups_Commandovoering%29_op_een_computerbeeldscherm_om_de_posities_van_legeronderdelen_te_beoordelen_%282107_96020727%29.jpg – </a:t>
            </a:r>
            <a:r>
              <a:rPr lang="en-US" dirty="0">
                <a:hlinkClick r:id="rId4"/>
              </a:rPr>
              <a:t>CC BY 4.0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Altijd stagevergoeding: </a:t>
            </a:r>
            <a:r>
              <a:rPr lang="nl-NL" dirty="0" err="1"/>
              <a:t>Rechtenvrij</a:t>
            </a:r>
            <a:r>
              <a:rPr lang="nl-NL" dirty="0"/>
              <a:t> via 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https://www.pexels.com/nl-nl/foto/eurobankbiljetten-en-munten-158776/</a:t>
            </a: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err="1"/>
              <a:t>Vapes</a:t>
            </a:r>
            <a:r>
              <a:rPr lang="nl-NL" dirty="0"/>
              <a:t> en sigaretten: Eigen beeld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687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Patrick van Katwijk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830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</a:t>
            </a:r>
            <a:r>
              <a:rPr lang="nl-NL" dirty="0" err="1"/>
              <a:t>Zairon</a:t>
            </a:r>
            <a:r>
              <a:rPr lang="nl-NL" dirty="0"/>
              <a:t> via https://commons.wikimedia.org/wiki/File:Den_Haag_Skyline_3.jpg - </a:t>
            </a:r>
            <a:r>
              <a:rPr lang="en-US" dirty="0">
                <a:hlinkClick r:id="rId3"/>
              </a:rPr>
              <a:t>CC BY 4.0</a:t>
            </a:r>
            <a:endParaRPr lang="en-US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949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Foto: Robin Utrecht via ANP foto.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24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Eigen beeld.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59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929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Jetten: Martijn Beekman via https://commons.wikimedia.org/wiki/File:Rob_Jetten_D66_%28cropped%29.jpg </a:t>
            </a:r>
            <a:r>
              <a:rPr lang="nl-NL" b="0" dirty="0"/>
              <a:t>- </a:t>
            </a:r>
            <a:r>
              <a:rPr lang="en-US" dirty="0">
                <a:hlinkClick r:id="rId3"/>
              </a:rPr>
              <a:t>CC BY 4.0</a:t>
            </a:r>
            <a:br>
              <a:rPr lang="en-US" dirty="0"/>
            </a:br>
            <a:r>
              <a:rPr lang="nl-NL" dirty="0"/>
              <a:t>Beeld Yesilgoz: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Marzia Cosenza / </a:t>
            </a:r>
            <a:r>
              <a:rPr lang="nl-NL" dirty="0"/>
              <a:t>Europese Commissie via https://commons.wikimedia.org/wiki/File:Dilan_Ye%C5%9Filg%C3%B6z-Zegerius,_October_2022.jpg - </a:t>
            </a:r>
            <a:r>
              <a:rPr lang="en-US" dirty="0">
                <a:hlinkClick r:id="rId3"/>
              </a:rPr>
              <a:t>CC BY 4.0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Bontenbal: Leonard </a:t>
            </a:r>
            <a:r>
              <a:rPr lang="nl-NL" dirty="0" err="1"/>
              <a:t>Walpot</a:t>
            </a:r>
            <a:r>
              <a:rPr lang="nl-NL" dirty="0"/>
              <a:t> via https://commons.wikimedia.org/wiki/File:Henri_Bontenbal.jpg - </a:t>
            </a:r>
            <a:r>
              <a:rPr lang="en-US" dirty="0">
                <a:hlinkClick r:id="rId3"/>
              </a:rPr>
              <a:t>CC BY 4.0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78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18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B0456-0752-DCB9-EB1E-C41AC8B1F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210E591-9D2E-9EC5-64B0-7A057C5CE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4FBE7EE-1743-3B54-1F7C-21CC2582E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Yesilgoz: Europese Commissie via https://commons.wikimedia.org/wiki/File:Dilan_Ye%C5%9Filg%C3%B6z-Zegerius,_October_2022.jpg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D99A5B-8A10-4771-4138-EB8C3EE5B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56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1ED40-7B99-5885-C2DD-DB70FE9A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A517EA0-865D-3D03-763E-357B412B5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21A7C2-8F4E-7CBC-9761-CAC534A6D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Yesilgoz: Europese Commissie via https://commons.wikimedia.org/wiki/File:Dilan_Ye%C5%9Filg%C3%B6z-Zegerius,_October_2022.jpg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8E24D8-FDA2-FE70-2171-C74E07E74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630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 Yesilgoz: Europese Commissie via https://commons.wikimedia.org/wiki/File:Dilan_Ye%C5%9Filg%C3%B6z-Zegerius,_October_2022.jpg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80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3EC4DF1-8D39-094D-80D4-701EE2A40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463" t="-2018" r="37159" b="-9803"/>
          <a:stretch/>
        </p:blipFill>
        <p:spPr>
          <a:xfrm>
            <a:off x="3683376" y="4396617"/>
            <a:ext cx="1777247" cy="3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Kabinet-Jetten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863CC27-F167-3DFB-D2C0-5B08A0DC23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" t="35335" r="-383" b="4240"/>
          <a:stretch>
            <a:fillRect/>
          </a:stretch>
        </p:blipFill>
        <p:spPr>
          <a:xfrm>
            <a:off x="449387" y="457136"/>
            <a:ext cx="8280000" cy="333687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F55A26-985A-F440-B48D-E27029425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175" y="-8098"/>
            <a:ext cx="1869953" cy="6327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863E-3BDF-2C69-68FB-A89FEA8EA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97E6734-3789-77C8-5B20-511FEE07D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-387" r="7250" b="387"/>
          <a:stretch>
            <a:fillRect/>
          </a:stretch>
        </p:blipFill>
        <p:spPr bwMode="auto">
          <a:xfrm>
            <a:off x="7663470" y="1693070"/>
            <a:ext cx="1317600" cy="17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7FEF8AF-11C9-F71C-7A53-50FF895A4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1" y="1620000"/>
            <a:ext cx="4746826" cy="3129336"/>
          </a:xfrm>
        </p:spPr>
        <p:txBody>
          <a:bodyPr/>
          <a:lstStyle/>
          <a:p>
            <a:r>
              <a:rPr lang="nl-NL" dirty="0"/>
              <a:t>Vindt het belangrijk dat je zelf mag kiezen hoe je leeft</a:t>
            </a:r>
          </a:p>
          <a:p>
            <a:r>
              <a:rPr lang="nl-NL" dirty="0"/>
              <a:t>Vindt onderwijs belangrijk</a:t>
            </a:r>
          </a:p>
          <a:p>
            <a:r>
              <a:rPr lang="nl-NL" dirty="0"/>
              <a:t>Vindt duurzaamheid en het klimaat belangrijk</a:t>
            </a:r>
          </a:p>
          <a:p>
            <a:r>
              <a:rPr lang="nl-NL" dirty="0"/>
              <a:t>Vindt de Europese Unie belangrijk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D64E7B2-8065-3F5D-DD69-A028AFC0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Deze partij…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D695F2-614D-7520-EA8E-736E118F4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83D27-CA6E-B966-7E4F-84223A26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990" y="3734815"/>
            <a:ext cx="1317600" cy="8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A0DFA-BDC2-25B0-784B-2728DC82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2FAB41D-A8C2-14C2-9929-FC3CD22C1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1" y="1620000"/>
            <a:ext cx="4746826" cy="3129336"/>
          </a:xfrm>
        </p:spPr>
        <p:txBody>
          <a:bodyPr/>
          <a:lstStyle/>
          <a:p>
            <a:r>
              <a:rPr lang="nl-NL" dirty="0">
                <a:ea typeface="+mn-lt"/>
                <a:cs typeface="+mn-lt"/>
              </a:rPr>
              <a:t>Vindt eigen verantwoordelijkheid belangrijk</a:t>
            </a:r>
          </a:p>
          <a:p>
            <a:r>
              <a:rPr lang="nl-NL" dirty="0">
                <a:ea typeface="+mn-lt"/>
                <a:cs typeface="+mn-lt"/>
              </a:rPr>
              <a:t>Vindt een sterke economie belangrijk</a:t>
            </a:r>
          </a:p>
          <a:p>
            <a:r>
              <a:rPr lang="nl-NL" dirty="0">
                <a:ea typeface="+mn-lt"/>
                <a:cs typeface="+mn-lt"/>
              </a:rPr>
              <a:t>Vindt veiligheid belangrijk</a:t>
            </a:r>
          </a:p>
          <a:p>
            <a:r>
              <a:rPr lang="nl-NL" dirty="0">
                <a:ea typeface="+mn-lt"/>
                <a:cs typeface="+mn-lt"/>
              </a:rPr>
              <a:t>Vindt dat de overheid zich niet overal mee moet bemoeien</a:t>
            </a:r>
          </a:p>
          <a:p>
            <a:r>
              <a:rPr lang="nl-NL" dirty="0">
                <a:ea typeface="+mn-lt"/>
                <a:cs typeface="+mn-lt"/>
              </a:rPr>
              <a:t>Vindt het belangrijk dat Nederland niet te veel geld uitgeeft</a:t>
            </a:r>
          </a:p>
          <a:p>
            <a:endParaRPr lang="nl-NL" dirty="0">
              <a:ea typeface="+mn-lt"/>
              <a:cs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9A11F1-C078-9D24-B5F3-60D14732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Deze partij…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9C6FAA-4B3C-4B26-4229-A68758896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33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BB1345C3-B9BB-3D2E-EBE1-9C4431D13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371" y="3734815"/>
            <a:ext cx="1360219" cy="130581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8669C1E-E712-696C-6FF6-E6B54B8B8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70" y="1693070"/>
            <a:ext cx="1318020" cy="17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4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t kan wél - Repositories Documentatiecentrum Nederlandse Politieke  Partijen (DNPP)">
            <a:extLst>
              <a:ext uri="{FF2B5EF4-FFF2-40B4-BE49-F238E27FC236}">
                <a16:creationId xmlns:a16="http://schemas.microsoft.com/office/drawing/2014/main" id="{E0B3D2A1-AE52-438D-6AFD-2B646894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920">
            <a:off x="1698020" y="233538"/>
            <a:ext cx="203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erker uit de storm - Repositories Documentatiecentrum Nederlandse  Politieke Partijen (DNPP)">
            <a:extLst>
              <a:ext uri="{FF2B5EF4-FFF2-40B4-BE49-F238E27FC236}">
                <a16:creationId xmlns:a16="http://schemas.microsoft.com/office/drawing/2014/main" id="{0852CE6C-029E-5890-AB85-6C4A4F44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429">
            <a:off x="5505206" y="247870"/>
            <a:ext cx="203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7C76BC1-7EF6-56F2-76BC-D204C9F7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102" name="Picture 6" descr="Bouwen op vertrouwen - Repositories Documentatiecentrum Nederlandse  Politieke Partijen (DNPP)">
            <a:extLst>
              <a:ext uri="{FF2B5EF4-FFF2-40B4-BE49-F238E27FC236}">
                <a16:creationId xmlns:a16="http://schemas.microsoft.com/office/drawing/2014/main" id="{0886EDD1-0132-DA6C-7A12-4E17FEDC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60" y="-60665"/>
            <a:ext cx="203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04BDC25-D83F-53A1-44E7-41BCB35AF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825" y="3591219"/>
            <a:ext cx="2819084" cy="3984373"/>
          </a:xfrm>
          <a:prstGeom prst="rect">
            <a:avLst/>
          </a:prstGeom>
        </p:spPr>
      </p:pic>
      <p:sp>
        <p:nvSpPr>
          <p:cNvPr id="5" name="Bijschrift: pijl-omlaag 4">
            <a:extLst>
              <a:ext uri="{FF2B5EF4-FFF2-40B4-BE49-F238E27FC236}">
                <a16:creationId xmlns:a16="http://schemas.microsoft.com/office/drawing/2014/main" id="{5BA65F44-D132-8B54-98C3-CA26AE12D21A}"/>
              </a:ext>
            </a:extLst>
          </p:cNvPr>
          <p:cNvSpPr/>
          <p:nvPr/>
        </p:nvSpPr>
        <p:spPr>
          <a:xfrm>
            <a:off x="3171825" y="2723153"/>
            <a:ext cx="2800350" cy="990600"/>
          </a:xfrm>
          <a:prstGeom prst="downArrow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3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8084-DDEB-9A42-E8F1-9D5A851F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0C316-818F-B117-6EE4-A15604684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23" y="720000"/>
            <a:ext cx="7493954" cy="900000"/>
          </a:xfrm>
        </p:spPr>
        <p:txBody>
          <a:bodyPr/>
          <a:lstStyle/>
          <a:p>
            <a:r>
              <a:rPr lang="nl-NL" dirty="0"/>
              <a:t>Een paar plannen…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657B1353-BAFD-E7F6-4FF6-D3688F0E5AC4}"/>
              </a:ext>
            </a:extLst>
          </p:cNvPr>
          <p:cNvGrpSpPr/>
          <p:nvPr/>
        </p:nvGrpSpPr>
        <p:grpSpPr>
          <a:xfrm>
            <a:off x="1917974" y="1792433"/>
            <a:ext cx="1672016" cy="2631067"/>
            <a:chOff x="3559463" y="1462608"/>
            <a:chExt cx="2086686" cy="3149586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3189B0D9-ED8E-9B7F-0974-C31F2C20D4F6}"/>
                </a:ext>
              </a:extLst>
            </p:cNvPr>
            <p:cNvGrpSpPr/>
            <p:nvPr/>
          </p:nvGrpSpPr>
          <p:grpSpPr>
            <a:xfrm>
              <a:off x="3559463" y="2853732"/>
              <a:ext cx="2086686" cy="1758462"/>
              <a:chOff x="4621846" y="1620000"/>
              <a:chExt cx="2086686" cy="2178277"/>
            </a:xfrm>
          </p:grpSpPr>
          <p:sp>
            <p:nvSpPr>
              <p:cNvPr id="11" name="Rechthoek 10">
                <a:hlinkClick r:id="" action="ppaction://noaction"/>
                <a:extLst>
                  <a:ext uri="{FF2B5EF4-FFF2-40B4-BE49-F238E27FC236}">
                    <a16:creationId xmlns:a16="http://schemas.microsoft.com/office/drawing/2014/main" id="{D50F043E-FBAC-34EB-54F2-502FB0B19606}"/>
                  </a:ext>
                </a:extLst>
              </p:cNvPr>
              <p:cNvSpPr/>
              <p:nvPr/>
            </p:nvSpPr>
            <p:spPr>
              <a:xfrm>
                <a:off x="4621848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750" dirty="0">
                    <a:solidFill>
                      <a:schemeClr val="tx2"/>
                    </a:solidFill>
                  </a:rPr>
                  <a:t>Hogere studiebeurs voor studenten die niet thuis wonen</a:t>
                </a:r>
              </a:p>
            </p:txBody>
          </p:sp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D4A31732-D319-9228-A25D-1DCE56FD36E7}"/>
                  </a:ext>
                </a:extLst>
              </p:cNvPr>
              <p:cNvSpPr/>
              <p:nvPr/>
            </p:nvSpPr>
            <p:spPr>
              <a:xfrm>
                <a:off x="4621846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8" name="Afbeelding 7">
              <a:hlinkClick r:id="" action="ppaction://noaction"/>
              <a:extLst>
                <a:ext uri="{FF2B5EF4-FFF2-40B4-BE49-F238E27FC236}">
                  <a16:creationId xmlns:a16="http://schemas.microsoft.com/office/drawing/2014/main" id="{22E8D875-F60C-4587-86E4-96D182590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65" b="3665"/>
            <a:stretch/>
          </p:blipFill>
          <p:spPr>
            <a:xfrm>
              <a:off x="3559463" y="1462608"/>
              <a:ext cx="2086685" cy="1391123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998FF86D-6875-8E7E-C971-DBBE8A54E9F4}"/>
              </a:ext>
            </a:extLst>
          </p:cNvPr>
          <p:cNvGrpSpPr/>
          <p:nvPr/>
        </p:nvGrpSpPr>
        <p:grpSpPr>
          <a:xfrm>
            <a:off x="7309036" y="1792433"/>
            <a:ext cx="1672014" cy="2634165"/>
            <a:chOff x="825021" y="1458900"/>
            <a:chExt cx="2086687" cy="315329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BA8072DC-54BD-9EEA-DBD9-120AC711483F}"/>
                </a:ext>
              </a:extLst>
            </p:cNvPr>
            <p:cNvGrpSpPr/>
            <p:nvPr/>
          </p:nvGrpSpPr>
          <p:grpSpPr>
            <a:xfrm>
              <a:off x="825022" y="2853732"/>
              <a:ext cx="2086685" cy="1758462"/>
              <a:chOff x="2160000" y="1620000"/>
              <a:chExt cx="2086685" cy="2178277"/>
            </a:xfrm>
          </p:grpSpPr>
          <p:sp>
            <p:nvSpPr>
              <p:cNvPr id="5" name="Rechthoek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C7B7054-5A1D-05D8-CB70-8D5CC29D9FF8}"/>
                  </a:ext>
                </a:extLst>
              </p:cNvPr>
              <p:cNvSpPr/>
              <p:nvPr/>
            </p:nvSpPr>
            <p:spPr>
              <a:xfrm>
                <a:off x="2160001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750" dirty="0">
                    <a:solidFill>
                      <a:schemeClr val="tx2"/>
                    </a:solidFill>
                  </a:rPr>
                  <a:t>Kopen van vapes en sigaretten kan pas vanaf je 21e</a:t>
                </a:r>
              </a:p>
            </p:txBody>
          </p:sp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CD8874B6-6B2C-3574-CC46-4EDCD71196EC}"/>
                  </a:ext>
                </a:extLst>
              </p:cNvPr>
              <p:cNvSpPr/>
              <p:nvPr/>
            </p:nvSpPr>
            <p:spPr>
              <a:xfrm>
                <a:off x="2160000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10" name="Afbeelding 9">
              <a:hlinkClick r:id="rId4" action="ppaction://hlinksldjump"/>
              <a:extLst>
                <a:ext uri="{FF2B5EF4-FFF2-40B4-BE49-F238E27FC236}">
                  <a16:creationId xmlns:a16="http://schemas.microsoft.com/office/drawing/2014/main" id="{2DB3DF53-9EC0-BDCC-3A48-0AB9F6D8B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665" b="3665"/>
            <a:stretch/>
          </p:blipFill>
          <p:spPr>
            <a:xfrm>
              <a:off x="825021" y="1458900"/>
              <a:ext cx="2086687" cy="1391124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6D36AA34-CB68-CC1F-1584-B1A4AC1D98EE}"/>
              </a:ext>
            </a:extLst>
          </p:cNvPr>
          <p:cNvGrpSpPr/>
          <p:nvPr/>
        </p:nvGrpSpPr>
        <p:grpSpPr>
          <a:xfrm>
            <a:off x="3699584" y="1792433"/>
            <a:ext cx="1672015" cy="2631067"/>
            <a:chOff x="3559463" y="1462608"/>
            <a:chExt cx="2086685" cy="3149586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5A46041D-8B00-1B7D-9FF2-7D12563DE612}"/>
                </a:ext>
              </a:extLst>
            </p:cNvPr>
            <p:cNvGrpSpPr/>
            <p:nvPr/>
          </p:nvGrpSpPr>
          <p:grpSpPr>
            <a:xfrm>
              <a:off x="3559463" y="2853732"/>
              <a:ext cx="2086685" cy="1758462"/>
              <a:chOff x="4621846" y="1620000"/>
              <a:chExt cx="2086685" cy="2178277"/>
            </a:xfrm>
          </p:grpSpPr>
          <p:sp>
            <p:nvSpPr>
              <p:cNvPr id="9" name="Rechthoek 8">
                <a:hlinkClick r:id="" action="ppaction://noaction"/>
                <a:extLst>
                  <a:ext uri="{FF2B5EF4-FFF2-40B4-BE49-F238E27FC236}">
                    <a16:creationId xmlns:a16="http://schemas.microsoft.com/office/drawing/2014/main" id="{0FBF1709-7258-4CA4-F6C8-DE8DACF8913D}"/>
                  </a:ext>
                </a:extLst>
              </p:cNvPr>
              <p:cNvSpPr/>
              <p:nvPr/>
            </p:nvSpPr>
            <p:spPr>
              <a:xfrm>
                <a:off x="4621847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800" dirty="0">
                    <a:solidFill>
                      <a:schemeClr val="tx2"/>
                    </a:solidFill>
                  </a:rPr>
                  <a:t>Leger vergroten van 80.000 </a:t>
                </a:r>
              </a:p>
              <a:p>
                <a:pPr algn="ctr"/>
                <a:r>
                  <a:rPr lang="nl-NL" sz="1800" dirty="0">
                    <a:solidFill>
                      <a:schemeClr val="tx2"/>
                    </a:solidFill>
                  </a:rPr>
                  <a:t>naar 122.000 mensen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002C53F8-A34F-7F2B-65FE-3EA0ABBA5D9B}"/>
                  </a:ext>
                </a:extLst>
              </p:cNvPr>
              <p:cNvSpPr/>
              <p:nvPr/>
            </p:nvSpPr>
            <p:spPr>
              <a:xfrm>
                <a:off x="4621846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7" name="Afbeelding 6">
              <a:hlinkClick r:id="" action="ppaction://noaction"/>
              <a:extLst>
                <a:ext uri="{FF2B5EF4-FFF2-40B4-BE49-F238E27FC236}">
                  <a16:creationId xmlns:a16="http://schemas.microsoft.com/office/drawing/2014/main" id="{1E300D39-53B3-12A5-BA1F-D551488A1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060" r="2060"/>
            <a:stretch/>
          </p:blipFill>
          <p:spPr>
            <a:xfrm>
              <a:off x="3559463" y="1462608"/>
              <a:ext cx="2086685" cy="1391123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E3083B0-A71A-A1DF-A6D0-BF0B486E0E56}"/>
              </a:ext>
            </a:extLst>
          </p:cNvPr>
          <p:cNvGrpSpPr/>
          <p:nvPr/>
        </p:nvGrpSpPr>
        <p:grpSpPr>
          <a:xfrm>
            <a:off x="5504310" y="1792433"/>
            <a:ext cx="1672015" cy="2631067"/>
            <a:chOff x="3559463" y="1462608"/>
            <a:chExt cx="2086685" cy="3149586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00A7C934-0636-4938-89CC-4C281387D0DD}"/>
                </a:ext>
              </a:extLst>
            </p:cNvPr>
            <p:cNvGrpSpPr/>
            <p:nvPr/>
          </p:nvGrpSpPr>
          <p:grpSpPr>
            <a:xfrm>
              <a:off x="3559463" y="2853732"/>
              <a:ext cx="2086685" cy="1758462"/>
              <a:chOff x="4621846" y="1620000"/>
              <a:chExt cx="2086685" cy="2178277"/>
            </a:xfrm>
          </p:grpSpPr>
          <p:sp>
            <p:nvSpPr>
              <p:cNvPr id="27" name="Rechthoek 26">
                <a:hlinkClick r:id="" action="ppaction://noaction"/>
                <a:extLst>
                  <a:ext uri="{FF2B5EF4-FFF2-40B4-BE49-F238E27FC236}">
                    <a16:creationId xmlns:a16="http://schemas.microsoft.com/office/drawing/2014/main" id="{6B0AC372-7EB3-FE6D-A370-030B4445BBDA}"/>
                  </a:ext>
                </a:extLst>
              </p:cNvPr>
              <p:cNvSpPr/>
              <p:nvPr/>
            </p:nvSpPr>
            <p:spPr>
              <a:xfrm>
                <a:off x="4621847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800" dirty="0">
                    <a:solidFill>
                      <a:schemeClr val="tx2"/>
                    </a:solidFill>
                  </a:rPr>
                  <a:t>Bij stage altijd een vergoeding</a:t>
                </a: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AF7CA5DF-223B-8E3A-77EA-F8722A2DA95E}"/>
                  </a:ext>
                </a:extLst>
              </p:cNvPr>
              <p:cNvSpPr/>
              <p:nvPr/>
            </p:nvSpPr>
            <p:spPr>
              <a:xfrm>
                <a:off x="4621846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26" name="Afbeelding 25">
              <a:hlinkClick r:id="" action="ppaction://noaction"/>
              <a:extLst>
                <a:ext uri="{FF2B5EF4-FFF2-40B4-BE49-F238E27FC236}">
                  <a16:creationId xmlns:a16="http://schemas.microsoft.com/office/drawing/2014/main" id="{9855FF55-3740-B385-6C42-427381C1E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977" r="1977"/>
            <a:stretch/>
          </p:blipFill>
          <p:spPr>
            <a:xfrm>
              <a:off x="3559463" y="1462608"/>
              <a:ext cx="2086685" cy="1391123"/>
            </a:xfrm>
            <a:prstGeom prst="rect">
              <a:avLst/>
            </a:prstGeom>
          </p:spPr>
        </p:pic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A5AE2106-C142-2606-DE9C-7499C8265F88}"/>
              </a:ext>
            </a:extLst>
          </p:cNvPr>
          <p:cNvGrpSpPr/>
          <p:nvPr/>
        </p:nvGrpSpPr>
        <p:grpSpPr>
          <a:xfrm>
            <a:off x="113244" y="1792433"/>
            <a:ext cx="1672015" cy="2631067"/>
            <a:chOff x="3559463" y="1462608"/>
            <a:chExt cx="2086685" cy="3149586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D794E1C4-6CB3-7B2C-C9E3-2B36ADFC4C40}"/>
                </a:ext>
              </a:extLst>
            </p:cNvPr>
            <p:cNvGrpSpPr/>
            <p:nvPr/>
          </p:nvGrpSpPr>
          <p:grpSpPr>
            <a:xfrm>
              <a:off x="3559463" y="2853732"/>
              <a:ext cx="2086685" cy="1758462"/>
              <a:chOff x="4621846" y="1620000"/>
              <a:chExt cx="2086685" cy="2178277"/>
            </a:xfrm>
          </p:grpSpPr>
          <p:sp>
            <p:nvSpPr>
              <p:cNvPr id="32" name="Rechthoek 31">
                <a:hlinkClick r:id="" action="ppaction://noaction"/>
                <a:extLst>
                  <a:ext uri="{FF2B5EF4-FFF2-40B4-BE49-F238E27FC236}">
                    <a16:creationId xmlns:a16="http://schemas.microsoft.com/office/drawing/2014/main" id="{925A0789-0998-30A0-1339-078B9602AA65}"/>
                  </a:ext>
                </a:extLst>
              </p:cNvPr>
              <p:cNvSpPr/>
              <p:nvPr/>
            </p:nvSpPr>
            <p:spPr>
              <a:xfrm>
                <a:off x="4621847" y="1620000"/>
                <a:ext cx="2086684" cy="2046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90000" rIns="90000" bIns="90000" rtlCol="0" anchor="t" anchorCtr="0"/>
              <a:lstStyle/>
              <a:p>
                <a:pPr algn="ctr"/>
                <a:r>
                  <a:rPr lang="nl-NL" sz="1800" dirty="0" err="1">
                    <a:solidFill>
                      <a:schemeClr val="tx2"/>
                    </a:solidFill>
                  </a:rPr>
                  <a:t>Minimum-leeftijd</a:t>
                </a:r>
                <a:r>
                  <a:rPr lang="nl-NL" sz="1800" dirty="0">
                    <a:solidFill>
                      <a:schemeClr val="tx2"/>
                    </a:solidFill>
                  </a:rPr>
                  <a:t> van 15 jaar voor sociale media</a:t>
                </a: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5E029451-379D-90EE-CFA6-0A368FD50AC8}"/>
                  </a:ext>
                </a:extLst>
              </p:cNvPr>
              <p:cNvSpPr/>
              <p:nvPr/>
            </p:nvSpPr>
            <p:spPr>
              <a:xfrm>
                <a:off x="4621846" y="3666392"/>
                <a:ext cx="2086685" cy="1318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31" name="Afbeelding 30">
              <a:hlinkClick r:id="" action="ppaction://noaction"/>
              <a:extLst>
                <a:ext uri="{FF2B5EF4-FFF2-40B4-BE49-F238E27FC236}">
                  <a16:creationId xmlns:a16="http://schemas.microsoft.com/office/drawing/2014/main" id="{05A74F76-B15C-680B-CA32-B7141BCE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073" r="2073"/>
            <a:stretch/>
          </p:blipFill>
          <p:spPr>
            <a:xfrm>
              <a:off x="3559463" y="1462608"/>
              <a:ext cx="2086685" cy="1391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9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46F71-C642-E760-C8FF-E18D692A4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ECF4D-7DBB-7598-E96D-B561999F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1447920"/>
            <a:ext cx="3276600" cy="1087318"/>
          </a:xfrm>
        </p:spPr>
        <p:txBody>
          <a:bodyPr/>
          <a:lstStyle/>
          <a:p>
            <a:r>
              <a:rPr lang="nl-NL" dirty="0"/>
              <a:t>Benoeming door de Koning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649E-8AFA-D669-46E5-4AC754F97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D7C92E-652A-3FA1-D9DA-562709A4E7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7135"/>
            <a:ext cx="9144000" cy="46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4EC2C5-383B-D81E-B107-3E02A2E27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701945-F5AB-856B-F097-9AC80CF3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7920"/>
            <a:ext cx="2743200" cy="720000"/>
          </a:xfrm>
        </p:spPr>
        <p:txBody>
          <a:bodyPr/>
          <a:lstStyle/>
          <a:p>
            <a:r>
              <a:rPr lang="nl-NL" dirty="0"/>
              <a:t>Aan de slag!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25E04F-3272-6542-CB65-826407BC6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95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prodemos.nl/lesmateriaal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B729295-F102-553B-079B-A9DED333B2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4500"/>
            <a:ext cx="9144000" cy="469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0" y="3746500"/>
            <a:ext cx="3810000" cy="1113820"/>
          </a:xfrm>
        </p:spPr>
        <p:txBody>
          <a:bodyPr/>
          <a:lstStyle/>
          <a:p>
            <a:r>
              <a:rPr lang="nl-NL" dirty="0"/>
              <a:t>Op 3 juni 2025 viel het kabinet-Schoof</a:t>
            </a:r>
          </a:p>
        </p:txBody>
      </p:sp>
    </p:spTree>
    <p:extLst>
      <p:ext uri="{BB962C8B-B14F-4D97-AF65-F5344CB8AC3E}">
        <p14:creationId xmlns:p14="http://schemas.microsoft.com/office/powerpoint/2010/main" val="17009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DC57-EECC-3CE2-297F-607F7B4A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C8A802-B2FC-AEA1-AFF4-8837AF5DA4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4500"/>
            <a:ext cx="9144000" cy="469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B273BB-DBCC-C004-12F4-76ED6B1C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2800"/>
            <a:ext cx="3810000" cy="1113820"/>
          </a:xfrm>
        </p:spPr>
        <p:txBody>
          <a:bodyPr/>
          <a:lstStyle/>
          <a:p>
            <a:r>
              <a:rPr lang="nl-NL" dirty="0"/>
              <a:t>29 oktober 2025: </a:t>
            </a:r>
            <a:br>
              <a:rPr lang="nl-NL" dirty="0"/>
            </a:br>
            <a:r>
              <a:rPr lang="nl-NL" dirty="0"/>
              <a:t>verkiezingen!</a:t>
            </a:r>
          </a:p>
        </p:txBody>
      </p:sp>
    </p:spTree>
    <p:extLst>
      <p:ext uri="{BB962C8B-B14F-4D97-AF65-F5344CB8AC3E}">
        <p14:creationId xmlns:p14="http://schemas.microsoft.com/office/powerpoint/2010/main" val="39706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314837-F45B-0B61-192D-6CB653EBFE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07" r="10407" b="24270"/>
          <a:stretch>
            <a:fillRect/>
          </a:stretch>
        </p:blipFill>
        <p:spPr>
          <a:xfrm>
            <a:off x="0" y="463500"/>
            <a:ext cx="9144000" cy="46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A57B0D-B918-4D32-568A-D80384AB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4" y="904995"/>
            <a:ext cx="3571875" cy="720000"/>
          </a:xfrm>
        </p:spPr>
        <p:txBody>
          <a:bodyPr/>
          <a:lstStyle/>
          <a:p>
            <a:r>
              <a:rPr lang="nl-NL" dirty="0"/>
              <a:t>Verkiezingsuitslag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C1390BC-0FD7-7A47-A135-E50B33BDF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95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837AE8D-F693-70A0-D0CB-F650057E25EC}"/>
              </a:ext>
            </a:extLst>
          </p:cNvPr>
          <p:cNvSpPr/>
          <p:nvPr/>
        </p:nvSpPr>
        <p:spPr>
          <a:xfrm>
            <a:off x="6796723" y="699449"/>
            <a:ext cx="2090102" cy="2854773"/>
          </a:xfrm>
          <a:custGeom>
            <a:avLst/>
            <a:gdLst/>
            <a:ahLst/>
            <a:cxnLst/>
            <a:rect l="l" t="t" r="r" b="b"/>
            <a:pathLst>
              <a:path w="4180204" h="5709546">
                <a:moveTo>
                  <a:pt x="0" y="0"/>
                </a:moveTo>
                <a:lnTo>
                  <a:pt x="4180204" y="0"/>
                </a:lnTo>
                <a:lnTo>
                  <a:pt x="4180204" y="5709547"/>
                </a:lnTo>
                <a:lnTo>
                  <a:pt x="0" y="5709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481FD4B-F94E-0C88-67A5-0DE19424380C}"/>
              </a:ext>
            </a:extLst>
          </p:cNvPr>
          <p:cNvSpPr/>
          <p:nvPr/>
        </p:nvSpPr>
        <p:spPr>
          <a:xfrm>
            <a:off x="2434168" y="701138"/>
            <a:ext cx="2091439" cy="3654942"/>
          </a:xfrm>
          <a:custGeom>
            <a:avLst/>
            <a:gdLst/>
            <a:ahLst/>
            <a:cxnLst/>
            <a:rect l="l" t="t" r="r" b="b"/>
            <a:pathLst>
              <a:path w="4182878" h="7309884">
                <a:moveTo>
                  <a:pt x="0" y="0"/>
                </a:moveTo>
                <a:lnTo>
                  <a:pt x="4182878" y="0"/>
                </a:lnTo>
                <a:lnTo>
                  <a:pt x="4182878" y="7309884"/>
                </a:lnTo>
                <a:lnTo>
                  <a:pt x="0" y="7309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3E87879-FB4D-395F-3BB3-092BFB75EC8F}"/>
              </a:ext>
            </a:extLst>
          </p:cNvPr>
          <p:cNvSpPr/>
          <p:nvPr/>
        </p:nvSpPr>
        <p:spPr>
          <a:xfrm>
            <a:off x="257175" y="701138"/>
            <a:ext cx="2071400" cy="3709131"/>
          </a:xfrm>
          <a:custGeom>
            <a:avLst/>
            <a:gdLst/>
            <a:ahLst/>
            <a:cxnLst/>
            <a:rect l="l" t="t" r="r" b="b"/>
            <a:pathLst>
              <a:path w="4142799" h="7418262">
                <a:moveTo>
                  <a:pt x="0" y="0"/>
                </a:moveTo>
                <a:lnTo>
                  <a:pt x="4142799" y="0"/>
                </a:lnTo>
                <a:lnTo>
                  <a:pt x="4142799" y="7418263"/>
                </a:lnTo>
                <a:lnTo>
                  <a:pt x="0" y="7418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9A5B939-8BAA-3A1E-3501-4234D2E893AB}"/>
              </a:ext>
            </a:extLst>
          </p:cNvPr>
          <p:cNvSpPr/>
          <p:nvPr/>
        </p:nvSpPr>
        <p:spPr>
          <a:xfrm>
            <a:off x="4630382" y="699449"/>
            <a:ext cx="2061567" cy="3710820"/>
          </a:xfrm>
          <a:custGeom>
            <a:avLst/>
            <a:gdLst/>
            <a:ahLst/>
            <a:cxnLst/>
            <a:rect l="l" t="t" r="r" b="b"/>
            <a:pathLst>
              <a:path w="4123133" h="7421640">
                <a:moveTo>
                  <a:pt x="0" y="0"/>
                </a:moveTo>
                <a:lnTo>
                  <a:pt x="4123133" y="0"/>
                </a:lnTo>
                <a:lnTo>
                  <a:pt x="4123133" y="7421640"/>
                </a:lnTo>
                <a:lnTo>
                  <a:pt x="0" y="7421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02333CA-128D-0313-1CE8-75BEA3ECAB5C}"/>
              </a:ext>
            </a:extLst>
          </p:cNvPr>
          <p:cNvSpPr/>
          <p:nvPr/>
        </p:nvSpPr>
        <p:spPr>
          <a:xfrm>
            <a:off x="0" y="0"/>
            <a:ext cx="9144000" cy="491490"/>
          </a:xfrm>
          <a:custGeom>
            <a:avLst/>
            <a:gdLst/>
            <a:ahLst/>
            <a:cxnLst/>
            <a:rect l="l" t="t" r="r" b="b"/>
            <a:pathLst>
              <a:path w="18288000" h="982980">
                <a:moveTo>
                  <a:pt x="0" y="0"/>
                </a:moveTo>
                <a:lnTo>
                  <a:pt x="18288000" y="0"/>
                </a:lnTo>
                <a:lnTo>
                  <a:pt x="18288000" y="982980"/>
                </a:lnTo>
                <a:lnTo>
                  <a:pt x="0" y="982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sz="675"/>
          </a:p>
        </p:txBody>
      </p:sp>
    </p:spTree>
    <p:extLst>
      <p:ext uri="{BB962C8B-B14F-4D97-AF65-F5344CB8AC3E}">
        <p14:creationId xmlns:p14="http://schemas.microsoft.com/office/powerpoint/2010/main" val="743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0B9F8-E0A3-8EFD-923D-5ADCD7A3A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650" y="789722"/>
            <a:ext cx="2038350" cy="720000"/>
          </a:xfrm>
        </p:spPr>
        <p:txBody>
          <a:bodyPr/>
          <a:lstStyle/>
          <a:p>
            <a:r>
              <a:rPr lang="nl-NL" dirty="0"/>
              <a:t>Formatie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A974844-1D60-EE0E-E830-3BCC461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61749B-56B9-86A4-B989-B4A94E9A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-387" r="7250" b="387"/>
          <a:stretch>
            <a:fillRect/>
          </a:stretch>
        </p:blipFill>
        <p:spPr bwMode="auto">
          <a:xfrm>
            <a:off x="845104" y="1509722"/>
            <a:ext cx="1504507" cy="20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C52B44-75F3-1C25-EC17-255A3A64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59" y="1509722"/>
            <a:ext cx="1504507" cy="20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981C57-F25E-0EBE-A911-D60612F93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2289" r="16221" b="910"/>
          <a:stretch>
            <a:fillRect/>
          </a:stretch>
        </p:blipFill>
        <p:spPr bwMode="auto">
          <a:xfrm>
            <a:off x="4350055" y="1509722"/>
            <a:ext cx="1504507" cy="20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7ECA360-F3F8-5AE6-90F1-E18C8F5A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8" y="3702938"/>
            <a:ext cx="1510083" cy="9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3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EE44067D-9C61-D219-38A4-2400F849B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409" y="3702939"/>
            <a:ext cx="1044606" cy="1002822"/>
          </a:xfrm>
          <a:prstGeom prst="rect">
            <a:avLst/>
          </a:prstGeom>
        </p:spPr>
      </p:pic>
      <p:pic>
        <p:nvPicPr>
          <p:cNvPr id="10" name="Picture 6" descr="Logo">
            <a:extLst>
              <a:ext uri="{FF2B5EF4-FFF2-40B4-BE49-F238E27FC236}">
                <a16:creationId xmlns:a16="http://schemas.microsoft.com/office/drawing/2014/main" id="{3F1A4D10-9E49-0441-C0A8-BD5A35E6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39" y="3585232"/>
            <a:ext cx="1114360" cy="11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CE288BC-3A30-1192-FF55-A5F144EB1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97" r="7116"/>
          <a:stretch>
            <a:fillRect/>
          </a:stretch>
        </p:blipFill>
        <p:spPr>
          <a:xfrm>
            <a:off x="0" y="469598"/>
            <a:ext cx="9144000" cy="4673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6CF70B-3B6A-5B24-E81F-C48A33DE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675" y="1266945"/>
            <a:ext cx="2600325" cy="1009530"/>
          </a:xfrm>
        </p:spPr>
        <p:txBody>
          <a:bodyPr/>
          <a:lstStyle/>
          <a:p>
            <a:r>
              <a:rPr lang="nl-NL" dirty="0"/>
              <a:t>66 van de 150 zetels…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04A20E4-C42D-652C-3FB8-AD3B520BB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4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6031110-E709-DEE4-86A1-9C9B07B28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Lees de partijomschrijving en raad de partij!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D950D93-6F0D-9256-74F9-218709BF4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willen deze politieke partijen?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A6EA13-936E-1EC5-9CB5-030CBA272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E2774-A752-9FDE-C678-8C81BBE7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98" y="3797203"/>
            <a:ext cx="1617673" cy="10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3" descr="Afbeelding met Graphics, grafische vormgeving, Lettertype, logo&#10;&#10;Automatisch gegenereerde beschrijving">
            <a:extLst>
              <a:ext uri="{FF2B5EF4-FFF2-40B4-BE49-F238E27FC236}">
                <a16:creationId xmlns:a16="http://schemas.microsoft.com/office/drawing/2014/main" id="{D428CAE5-3DD7-B346-2932-0180EB270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45" y="2848107"/>
            <a:ext cx="1283402" cy="1232066"/>
          </a:xfrm>
          <a:prstGeom prst="rect">
            <a:avLst/>
          </a:prstGeom>
        </p:spPr>
      </p:pic>
      <p:pic>
        <p:nvPicPr>
          <p:cNvPr id="7" name="Picture 6" descr="Logo">
            <a:extLst>
              <a:ext uri="{FF2B5EF4-FFF2-40B4-BE49-F238E27FC236}">
                <a16:creationId xmlns:a16="http://schemas.microsoft.com/office/drawing/2014/main" id="{DACED1BF-1177-0209-AF5D-0AD8AC74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26" y="2470872"/>
            <a:ext cx="1232066" cy="123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4C86-6927-239F-1052-1AB55DF3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ogo">
            <a:extLst>
              <a:ext uri="{FF2B5EF4-FFF2-40B4-BE49-F238E27FC236}">
                <a16:creationId xmlns:a16="http://schemas.microsoft.com/office/drawing/2014/main" id="{B4EA16C1-A03A-0BB2-67B9-C84E4B7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303" y="3730125"/>
            <a:ext cx="1220233" cy="12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01749-7217-3208-15A6-175ED6FBE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2289" r="16221" b="910"/>
          <a:stretch>
            <a:fillRect/>
          </a:stretch>
        </p:blipFill>
        <p:spPr bwMode="auto">
          <a:xfrm>
            <a:off x="7674554" y="1693070"/>
            <a:ext cx="1365733" cy="18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DFFC824-6AFB-F8DD-A539-8734F6540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1" y="1620000"/>
            <a:ext cx="4746826" cy="3129336"/>
          </a:xfrm>
        </p:spPr>
        <p:txBody>
          <a:bodyPr/>
          <a:lstStyle/>
          <a:p>
            <a:r>
              <a:rPr lang="nl-NL" dirty="0">
                <a:ea typeface="+mn-lt"/>
                <a:cs typeface="+mn-lt"/>
              </a:rPr>
              <a:t>Vindt (christelijke) normen en waarden belangrijk</a:t>
            </a:r>
          </a:p>
          <a:p>
            <a:r>
              <a:rPr lang="nl-NL" dirty="0">
                <a:ea typeface="+mn-lt"/>
                <a:cs typeface="+mn-lt"/>
              </a:rPr>
              <a:t>Wil dat mensen naar elkaar omkijken</a:t>
            </a:r>
          </a:p>
          <a:p>
            <a:r>
              <a:rPr lang="nl-NL" dirty="0">
                <a:ea typeface="+mn-lt"/>
                <a:cs typeface="+mn-lt"/>
              </a:rPr>
              <a:t>Vindt het gezin en de familie belangrijk</a:t>
            </a:r>
          </a:p>
          <a:p>
            <a:r>
              <a:rPr lang="nl-NL" dirty="0"/>
              <a:t>Vindt aandacht voor alle regio’s in Nederland belangrijk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AADE146-36B2-0CA5-725D-3090B7D6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Deze partij…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69285D6-58AD-D1BE-0873-A4BDBC802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44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Demos">
  <a:themeElements>
    <a:clrScheme name="ProDemos paars">
      <a:dk1>
        <a:srgbClr val="6E286E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E61AC-C90D-4D21-AD9F-69D167A17D2B}" vid="{B5AB4DF3-A77F-4C8F-ABDD-9775CBFDD42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dd9bc6c2281cde4a7ef0d03cbb03c51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d9d1f73e3298603ef356ea60cc29060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D26ABF-74A2-4411-9ADD-4D50D25D63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356A00-84BF-4CC6-82D0-A235C69AB3BC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3a7bcf79-13ec-4791-9315-eb816fa35df2"/>
    <ds:schemaRef ds:uri="f6166596-befa-4d6e-9b8b-75e822e8a231"/>
  </ds:schemaRefs>
</ds:datastoreItem>
</file>

<file path=customXml/itemProps3.xml><?xml version="1.0" encoding="utf-8"?>
<ds:datastoreItem xmlns:ds="http://schemas.openxmlformats.org/officeDocument/2006/customXml" ds:itemID="{0337B0A6-3859-4390-AEEF-4766B10BA6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paars 2025</Template>
  <TotalTime>0</TotalTime>
  <Words>596</Words>
  <Application>Microsoft Office PowerPoint</Application>
  <PresentationFormat>Diavoorstelling (16:9)</PresentationFormat>
  <Paragraphs>63</Paragraphs>
  <Slides>16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Calibri</vt:lpstr>
      <vt:lpstr>ProDemos</vt:lpstr>
      <vt:lpstr>PowerPoint-presentatie</vt:lpstr>
      <vt:lpstr>Op 3 juni 2025 viel het kabinet-Schoof</vt:lpstr>
      <vt:lpstr>29 oktober 2025:  verkiezingen!</vt:lpstr>
      <vt:lpstr>Verkiezingsuitslag</vt:lpstr>
      <vt:lpstr>PowerPoint-presentatie</vt:lpstr>
      <vt:lpstr>Formatie</vt:lpstr>
      <vt:lpstr>66 van de 150 zetels…</vt:lpstr>
      <vt:lpstr>Wat willen deze politieke partijen?</vt:lpstr>
      <vt:lpstr>Deze partij…</vt:lpstr>
      <vt:lpstr>Deze partij…</vt:lpstr>
      <vt:lpstr>Deze partij…</vt:lpstr>
      <vt:lpstr>PowerPoint-presentatie</vt:lpstr>
      <vt:lpstr>Een paar plannen…</vt:lpstr>
      <vt:lpstr>Benoeming door de Koning</vt:lpstr>
      <vt:lpstr>Aan de slag!</vt:lpstr>
      <vt:lpstr>prodemos.nl/lesmateriaal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Cees van Dijk</dc:creator>
  <cp:keywords/>
  <dc:description/>
  <cp:lastModifiedBy>Cees van Dijk</cp:lastModifiedBy>
  <cp:revision>1</cp:revision>
  <cp:lastPrinted>2017-06-07T13:51:27Z</cp:lastPrinted>
  <dcterms:created xsi:type="dcterms:W3CDTF">2026-01-15T12:16:04Z</dcterms:created>
  <dcterms:modified xsi:type="dcterms:W3CDTF">2026-02-23T13:55:13Z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