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1_0.xml" ContentType="application/vnd.ms-powerpoint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6"/>
  </p:notesMasterIdLst>
  <p:handoutMasterIdLst>
    <p:handoutMasterId r:id="rId27"/>
  </p:handoutMasterIdLst>
  <p:sldIdLst>
    <p:sldId id="299" r:id="rId5"/>
    <p:sldId id="300" r:id="rId6"/>
    <p:sldId id="301" r:id="rId7"/>
    <p:sldId id="302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304" r:id="rId16"/>
    <p:sldId id="263" r:id="rId17"/>
    <p:sldId id="264" r:id="rId18"/>
    <p:sldId id="315" r:id="rId19"/>
    <p:sldId id="322" r:id="rId20"/>
    <p:sldId id="316" r:id="rId21"/>
    <p:sldId id="317" r:id="rId22"/>
    <p:sldId id="323" r:id="rId23"/>
    <p:sldId id="321" r:id="rId24"/>
    <p:sldId id="314" r:id="rId2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3AAEAC-B4A0-2808-7ABB-DFF48DF14D59}" name="Cees van Dijk" initials="Cv" userId="S::cees@prodemos.nl::15484f1a-d14c-4d76-ad31-ba8dbb0f5e95" providerId="AD"/>
  <p188:author id="{A1F900DD-A6E2-4282-9C3D-33B83BDBA1F3}" name="Jelt Pekaar" initials="JP" userId="S::jelt@prodemos.nl::f4d079fb-027c-4556-b69f-cbd98e1a5519" providerId="AD"/>
  <p188:author id="{9E6728E1-5837-1E81-5AA7-4B2DBEB9920F}" name="Sandra Boersma" initials="SB" userId="S::sandra@prodemos.nl::aa0d5c04-0f93-4a70-8f86-d3f3b8229c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973"/>
    <a:srgbClr val="D13046"/>
    <a:srgbClr val="1C2D7D"/>
    <a:srgbClr val="237A5F"/>
    <a:srgbClr val="D8884A"/>
    <a:srgbClr val="2C9C4B"/>
    <a:srgbClr val="0C0C0C"/>
    <a:srgbClr val="3B589A"/>
    <a:srgbClr val="D832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D9942-A0CC-4682-8CDA-08323C018FB2}" v="31" dt="2026-02-23T14:21:28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-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85E32AAD-254C-435F-82E2-AC10D7CC1030}"/>
    <pc:docChg chg="modSld">
      <pc:chgData name="Sandra Boersma" userId="aa0d5c04-0f93-4a70-8f86-d3f3b8229c3c" providerId="ADAL" clId="{85E32AAD-254C-435F-82E2-AC10D7CC1030}" dt="2026-02-18T14:46:43.711" v="107" actId="20577"/>
      <pc:docMkLst>
        <pc:docMk/>
      </pc:docMkLst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56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57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58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1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8"/>
            <ac:spMk id="20" creationId="{A451798D-E6BA-B597-AAE5-18B5871D5507}"/>
          </ac:spMkLst>
        </pc:spChg>
      </pc:sldChg>
      <pc:sldChg chg="modSp mod">
        <pc:chgData name="Sandra Boersma" userId="aa0d5c04-0f93-4a70-8f86-d3f3b8229c3c" providerId="ADAL" clId="{85E32AAD-254C-435F-82E2-AC10D7CC1030}" dt="2026-02-18T14:14:55.715" v="1" actId="20577"/>
        <pc:sldMkLst>
          <pc:docMk/>
          <pc:sldMk cId="0" sldId="259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55.715" v="1" actId="20577"/>
          <ac:spMkLst>
            <pc:docMk/>
            <pc:sldMk cId="0" sldId="259"/>
            <ac:spMk id="21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2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59"/>
            <ac:spMk id="28" creationId="{EBE44167-672E-67DC-C60D-C8E2B1014379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60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10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21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2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2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27" creationId="{13464CB1-DB86-DDD8-B721-528AD4BA2EA3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0"/>
            <ac:spMk id="28" creationId="{E52765F7-1736-02E1-0195-EADD22776326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61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7" creationId="{D15C8C1E-3890-7F7D-C4C3-AD6C7CD31567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8" creationId="{D94D5FA0-536F-6235-6F90-6B71CC476364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1"/>
            <ac:spMk id="29" creationId="{0870201D-B7C5-F557-AC6C-7B4CBEB800F1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0" sldId="262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1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16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2"/>
            <ac:spMk id="19" creationId="{4AD34074-4B2B-CA81-E9C3-21ACB35983F7}"/>
          </ac:spMkLst>
        </pc:spChg>
      </pc:sldChg>
      <pc:sldChg chg="modSp mod">
        <pc:chgData name="Sandra Boersma" userId="aa0d5c04-0f93-4a70-8f86-d3f3b8229c3c" providerId="ADAL" clId="{85E32AAD-254C-435F-82E2-AC10D7CC1030}" dt="2026-02-18T14:17:51.039" v="10" actId="20577"/>
        <pc:sldMkLst>
          <pc:docMk/>
          <pc:sldMk cId="0" sldId="263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7:51.039" v="10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1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1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1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24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34" creationId="{BD21571A-3CB0-47A5-35E4-1532B0B1E98C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43" creationId="{3E4C193E-DD6F-40C2-D291-4408804DA02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56" creationId="{7C89C46C-0B17-5A8A-BA6C-83043FCF6926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3"/>
            <ac:spMk id="1025" creationId="{3937C36C-DCD1-71F1-82AC-942621E1005A}"/>
          </ac:spMkLst>
        </pc:spChg>
      </pc:sldChg>
      <pc:sldChg chg="modSp mod">
        <pc:chgData name="Sandra Boersma" userId="aa0d5c04-0f93-4a70-8f86-d3f3b8229c3c" providerId="ADAL" clId="{85E32AAD-254C-435F-82E2-AC10D7CC1030}" dt="2026-02-18T14:18:13.603" v="24" actId="20577"/>
        <pc:sldMkLst>
          <pc:docMk/>
          <pc:sldMk cId="0" sldId="264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8" creationId="{48FA132F-0FDF-5474-0B3C-7F95CD5500CB}"/>
          </ac:spMkLst>
        </pc:spChg>
        <pc:spChg chg="mod">
          <ac:chgData name="Sandra Boersma" userId="aa0d5c04-0f93-4a70-8f86-d3f3b8229c3c" providerId="ADAL" clId="{85E32AAD-254C-435F-82E2-AC10D7CC1030}" dt="2026-02-18T14:18:13.603" v="24" actId="20577"/>
          <ac:spMkLst>
            <pc:docMk/>
            <pc:sldMk cId="0" sldId="264"/>
            <ac:spMk id="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26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3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35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93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100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10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0" sldId="264"/>
            <ac:spMk id="139" creationId="{9B984F4B-B7BB-71F8-F258-F0601C0CB8C0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4013028104" sldId="299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2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6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7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8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9" creationId="{00000000-0000-0000-0000-00000000000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13028104" sldId="299"/>
            <ac:spMk id="10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2725412351" sldId="300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2725412351" sldId="300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3970695064" sldId="301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970695064" sldId="301"/>
            <ac:spMk id="2" creationId="{B7B273BB-DBCC-C004-12F4-76ED6B1CAC37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4039515495" sldId="302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039515495" sldId="302"/>
            <ac:spMk id="2" creationId="{40A57B0D-B918-4D32-568A-D80384AB266D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1374881606" sldId="304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374881606" sldId="304"/>
            <ac:spMk id="2" creationId="{906CF70B-3B6A-5B24-E81F-C48A33DE404B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4163021338" sldId="314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4163021338" sldId="314"/>
            <ac:spMk id="2" creationId="{7BE5C52B-67AE-2D43-8F22-BA3B5A9E9176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1778288740" sldId="315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778288740" sldId="315"/>
            <ac:spMk id="2" creationId="{8E5AE31E-1518-CED5-84B5-3800275BBFF6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778288740" sldId="315"/>
            <ac:spMk id="3" creationId="{EC84D8D9-00B7-C422-C723-D0DD7A955238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778288740" sldId="315"/>
            <ac:spMk id="5" creationId="{9FF8BB8E-9ECB-DA64-4F34-3926F2F6A8A8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778288740" sldId="315"/>
            <ac:spMk id="9" creationId="{9D2F19A9-2380-7CF8-8A44-270FA09F5760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1778288740" sldId="315"/>
            <ac:spMk id="132" creationId="{50B0D0C2-A29E-3632-510C-A0EF4CF2578E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3058876188" sldId="316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058876188" sldId="316"/>
            <ac:spMk id="2" creationId="{F3EF11BF-2273-8A99-B63E-2241C32B4D84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058876188" sldId="316"/>
            <ac:spMk id="11" creationId="{5BFC372A-0163-EB76-E34A-E2E580998EA6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058876188" sldId="316"/>
            <ac:spMk id="15" creationId="{B781C4B2-56C5-155C-C1A8-C98C8C7F40E8}"/>
          </ac:spMkLst>
        </pc:spChg>
        <pc:graphicFrameChg chg="modGraphic">
          <ac:chgData name="Sandra Boersma" userId="aa0d5c04-0f93-4a70-8f86-d3f3b8229c3c" providerId="ADAL" clId="{85E32AAD-254C-435F-82E2-AC10D7CC1030}" dt="2026-02-18T14:14:17.388" v="0" actId="790"/>
          <ac:graphicFrameMkLst>
            <pc:docMk/>
            <pc:sldMk cId="3058876188" sldId="316"/>
            <ac:graphicFrameMk id="14" creationId="{D4BCBC65-F400-050B-15BC-15D4DD38CACA}"/>
          </ac:graphicFrameMkLst>
        </pc:graphicFrame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558677146" sldId="317"/>
        </pc:sldMkLst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558677146" sldId="317"/>
            <ac:spMk id="11" creationId="{3D03B611-C1C1-2185-C513-B4D8227FFD8E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558677146" sldId="317"/>
            <ac:spMk id="15" creationId="{B843D7D1-F43B-BEA3-5B6C-AAD6445B6872}"/>
          </ac:spMkLst>
        </pc:spChg>
        <pc:graphicFrameChg chg="modGraphic">
          <ac:chgData name="Sandra Boersma" userId="aa0d5c04-0f93-4a70-8f86-d3f3b8229c3c" providerId="ADAL" clId="{85E32AAD-254C-435F-82E2-AC10D7CC1030}" dt="2026-02-18T14:14:17.388" v="0" actId="790"/>
          <ac:graphicFrameMkLst>
            <pc:docMk/>
            <pc:sldMk cId="558677146" sldId="317"/>
            <ac:graphicFrameMk id="14" creationId="{9C5FFF2B-CC92-AED7-8E77-4E83BBEBE58F}"/>
          </ac:graphicFrameMkLst>
        </pc:graphicFrameChg>
      </pc:sldChg>
      <pc:sldChg chg="modSp mod">
        <pc:chgData name="Sandra Boersma" userId="aa0d5c04-0f93-4a70-8f86-d3f3b8229c3c" providerId="ADAL" clId="{85E32AAD-254C-435F-82E2-AC10D7CC1030}" dt="2026-02-18T14:46:43.711" v="107" actId="20577"/>
        <pc:sldMkLst>
          <pc:docMk/>
          <pc:sldMk cId="3584931645" sldId="321"/>
        </pc:sldMkLst>
        <pc:spChg chg="mod">
          <ac:chgData name="Sandra Boersma" userId="aa0d5c04-0f93-4a70-8f86-d3f3b8229c3c" providerId="ADAL" clId="{85E32AAD-254C-435F-82E2-AC10D7CC1030}" dt="2026-02-18T14:46:43.711" v="107" actId="20577"/>
          <ac:spMkLst>
            <pc:docMk/>
            <pc:sldMk cId="3584931645" sldId="321"/>
            <ac:spMk id="15" creationId="{722A3430-DC40-3DB1-51C3-97EEFCEFA75B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33" creationId="{08AF39DC-7FA8-8D13-C97E-F8718A8F6242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70" creationId="{E619EFF9-C9FD-FA79-4E31-C85DA144DFC8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88" creationId="{6AAF3D3A-1610-7643-20B5-E10F092DA511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94" creationId="{C61EEEEA-B24A-4360-E1B7-76488EA7DD62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108" creationId="{BF6F436B-C385-74BD-34DF-5404167A434B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117" creationId="{FC709706-7A1A-FA37-738B-1D3D56B333A8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156" creationId="{DD9D976B-92BD-6DD3-DFDB-024BE6AC1FF6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159" creationId="{51C01378-C4F6-E1FF-74D2-6FEED128C35A}"/>
          </ac:spMkLst>
        </pc:spChg>
        <pc:spChg chg="mod">
          <ac:chgData name="Sandra Boersma" userId="aa0d5c04-0f93-4a70-8f86-d3f3b8229c3c" providerId="ADAL" clId="{85E32AAD-254C-435F-82E2-AC10D7CC1030}" dt="2026-02-18T14:14:17.388" v="0" actId="790"/>
          <ac:spMkLst>
            <pc:docMk/>
            <pc:sldMk cId="3584931645" sldId="321"/>
            <ac:spMk id="167" creationId="{5B1EB1AA-8DF5-BF03-D434-FF5BE36B3B71}"/>
          </ac:spMkLst>
        </pc:spChg>
      </pc:sldChg>
      <pc:sldChg chg="modSp mod">
        <pc:chgData name="Sandra Boersma" userId="aa0d5c04-0f93-4a70-8f86-d3f3b8229c3c" providerId="ADAL" clId="{85E32AAD-254C-435F-82E2-AC10D7CC1030}" dt="2026-02-18T14:14:17.388" v="0" actId="790"/>
        <pc:sldMkLst>
          <pc:docMk/>
          <pc:sldMk cId="3341429587" sldId="322"/>
        </pc:sldMkLst>
      </pc:sldChg>
      <pc:sldChg chg="modSp mod">
        <pc:chgData name="Sandra Boersma" userId="aa0d5c04-0f93-4a70-8f86-d3f3b8229c3c" providerId="ADAL" clId="{85E32AAD-254C-435F-82E2-AC10D7CC1030}" dt="2026-02-18T14:43:55.612" v="25" actId="20577"/>
        <pc:sldMkLst>
          <pc:docMk/>
          <pc:sldMk cId="2602348176" sldId="323"/>
        </pc:sldMkLst>
        <pc:spChg chg="mod">
          <ac:chgData name="Sandra Boersma" userId="aa0d5c04-0f93-4a70-8f86-d3f3b8229c3c" providerId="ADAL" clId="{85E32AAD-254C-435F-82E2-AC10D7CC1030}" dt="2026-02-18T14:43:55.612" v="25" actId="20577"/>
          <ac:spMkLst>
            <pc:docMk/>
            <pc:sldMk cId="2602348176" sldId="323"/>
            <ac:spMk id="2" creationId="{1BB0A933-74AB-DB22-7BA5-FC14248A574A}"/>
          </ac:spMkLst>
        </pc:spChg>
      </pc:sldChg>
    </pc:docChg>
  </pc:docChgLst>
  <pc:docChgLst>
    <pc:chgData name="Cees van Dijk" userId="15484f1a-d14c-4d76-ad31-ba8dbb0f5e95" providerId="ADAL" clId="{7DCD77FA-93BD-49BC-8CD1-7F87C4D37D5B}"/>
    <pc:docChg chg="undo custSel addSld modSld">
      <pc:chgData name="Cees van Dijk" userId="15484f1a-d14c-4d76-ad31-ba8dbb0f5e95" providerId="ADAL" clId="{7DCD77FA-93BD-49BC-8CD1-7F87C4D37D5B}" dt="2026-02-18T16:03:04.368" v="82" actId="1076"/>
      <pc:docMkLst>
        <pc:docMk/>
      </pc:docMkLst>
      <pc:sldChg chg="delSp modSp mod delAnim">
        <pc:chgData name="Cees van Dijk" userId="15484f1a-d14c-4d76-ad31-ba8dbb0f5e95" providerId="ADAL" clId="{7DCD77FA-93BD-49BC-8CD1-7F87C4D37D5B}" dt="2026-02-18T16:01:50.426" v="31" actId="478"/>
        <pc:sldMkLst>
          <pc:docMk/>
          <pc:sldMk cId="0" sldId="257"/>
        </pc:sldMkLst>
        <pc:spChg chg="mod">
          <ac:chgData name="Cees van Dijk" userId="15484f1a-d14c-4d76-ad31-ba8dbb0f5e95" providerId="ADAL" clId="{7DCD77FA-93BD-49BC-8CD1-7F87C4D37D5B}" dt="2026-02-18T16:01:48.579" v="30" actId="113"/>
          <ac:spMkLst>
            <pc:docMk/>
            <pc:sldMk cId="0" sldId="257"/>
            <ac:spMk id="7" creationId="{00000000-0000-0000-0000-000000000000}"/>
          </ac:spMkLst>
        </pc:spChg>
      </pc:sldChg>
      <pc:sldChg chg="delSp modSp mod delAnim">
        <pc:chgData name="Cees van Dijk" userId="15484f1a-d14c-4d76-ad31-ba8dbb0f5e95" providerId="ADAL" clId="{7DCD77FA-93BD-49BC-8CD1-7F87C4D37D5B}" dt="2026-02-18T16:02:22.599" v="78" actId="478"/>
        <pc:sldMkLst>
          <pc:docMk/>
          <pc:sldMk cId="0" sldId="258"/>
        </pc:sldMkLst>
        <pc:spChg chg="mod">
          <ac:chgData name="Cees van Dijk" userId="15484f1a-d14c-4d76-ad31-ba8dbb0f5e95" providerId="ADAL" clId="{7DCD77FA-93BD-49BC-8CD1-7F87C4D37D5B}" dt="2026-02-18T16:02:21.144" v="77" actId="113"/>
          <ac:spMkLst>
            <pc:docMk/>
            <pc:sldMk cId="0" sldId="258"/>
            <ac:spMk id="13" creationId="{00000000-0000-0000-0000-000000000000}"/>
          </ac:spMkLst>
        </pc:spChg>
      </pc:sldChg>
      <pc:sldChg chg="modSp mod modCm">
        <pc:chgData name="Cees van Dijk" userId="15484f1a-d14c-4d76-ad31-ba8dbb0f5e95" providerId="ADAL" clId="{7DCD77FA-93BD-49BC-8CD1-7F87C4D37D5B}" dt="2026-02-18T16:02:44.477" v="80" actId="20577"/>
        <pc:sldMkLst>
          <pc:docMk/>
          <pc:sldMk cId="0" sldId="262"/>
        </pc:sldMkLst>
        <pc:spChg chg="mod">
          <ac:chgData name="Cees van Dijk" userId="15484f1a-d14c-4d76-ad31-ba8dbb0f5e95" providerId="ADAL" clId="{7DCD77FA-93BD-49BC-8CD1-7F87C4D37D5B}" dt="2026-02-18T16:02:44.477" v="80" actId="20577"/>
          <ac:spMkLst>
            <pc:docMk/>
            <pc:sldMk cId="0" sldId="262"/>
            <ac:spMk id="1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ees van Dijk" userId="15484f1a-d14c-4d76-ad31-ba8dbb0f5e95" providerId="ADAL" clId="{7DCD77FA-93BD-49BC-8CD1-7F87C4D37D5B}" dt="2026-02-18T16:02:44.477" v="80" actId="20577"/>
              <pc2:cmMkLst xmlns:pc2="http://schemas.microsoft.com/office/powerpoint/2019/9/main/command">
                <pc:docMk/>
                <pc:sldMk cId="0" sldId="262"/>
                <pc2:cmMk id="{42CF5F54-E0A3-4C13-B00D-EFA13D37E5A4}"/>
              </pc2:cmMkLst>
            </pc226:cmChg>
          </p:ext>
        </pc:extLst>
      </pc:sldChg>
      <pc:sldChg chg="modNotesTx">
        <pc:chgData name="Cees van Dijk" userId="15484f1a-d14c-4d76-ad31-ba8dbb0f5e95" providerId="ADAL" clId="{7DCD77FA-93BD-49BC-8CD1-7F87C4D37D5B}" dt="2026-02-18T16:00:48.021" v="16" actId="20577"/>
        <pc:sldMkLst>
          <pc:docMk/>
          <pc:sldMk cId="4013028104" sldId="299"/>
        </pc:sldMkLst>
      </pc:sldChg>
      <pc:sldChg chg="modSp mod">
        <pc:chgData name="Cees van Dijk" userId="15484f1a-d14c-4d76-ad31-ba8dbb0f5e95" providerId="ADAL" clId="{7DCD77FA-93BD-49BC-8CD1-7F87C4D37D5B}" dt="2026-02-18T16:03:04.368" v="82" actId="1076"/>
        <pc:sldMkLst>
          <pc:docMk/>
          <pc:sldMk cId="1778288740" sldId="315"/>
        </pc:sldMkLst>
        <pc:spChg chg="mod">
          <ac:chgData name="Cees van Dijk" userId="15484f1a-d14c-4d76-ad31-ba8dbb0f5e95" providerId="ADAL" clId="{7DCD77FA-93BD-49BC-8CD1-7F87C4D37D5B}" dt="2026-02-18T16:03:04.368" v="82" actId="1076"/>
          <ac:spMkLst>
            <pc:docMk/>
            <pc:sldMk cId="1778288740" sldId="315"/>
            <ac:spMk id="132" creationId="{50B0D0C2-A29E-3632-510C-A0EF4CF2578E}"/>
          </ac:spMkLst>
        </pc:spChg>
      </pc:sldChg>
      <pc:sldChg chg="modSp">
        <pc:chgData name="Cees van Dijk" userId="15484f1a-d14c-4d76-ad31-ba8dbb0f5e95" providerId="ADAL" clId="{7DCD77FA-93BD-49BC-8CD1-7F87C4D37D5B}" dt="2026-02-16T09:28:41.085" v="7" actId="20578"/>
        <pc:sldMkLst>
          <pc:docMk/>
          <pc:sldMk cId="3058876188" sldId="316"/>
        </pc:sldMkLst>
        <pc:spChg chg="mod">
          <ac:chgData name="Cees van Dijk" userId="15484f1a-d14c-4d76-ad31-ba8dbb0f5e95" providerId="ADAL" clId="{7DCD77FA-93BD-49BC-8CD1-7F87C4D37D5B}" dt="2026-02-16T09:28:41.085" v="7" actId="20578"/>
          <ac:spMkLst>
            <pc:docMk/>
            <pc:sldMk cId="3058876188" sldId="316"/>
            <ac:spMk id="15" creationId="{B781C4B2-56C5-155C-C1A8-C98C8C7F40E8}"/>
          </ac:spMkLst>
        </pc:spChg>
      </pc:sldChg>
      <pc:sldChg chg="modSp mod">
        <pc:chgData name="Cees van Dijk" userId="15484f1a-d14c-4d76-ad31-ba8dbb0f5e95" providerId="ADAL" clId="{7DCD77FA-93BD-49BC-8CD1-7F87C4D37D5B}" dt="2026-02-16T09:08:08.466" v="6" actId="20577"/>
        <pc:sldMkLst>
          <pc:docMk/>
          <pc:sldMk cId="3584931645" sldId="321"/>
        </pc:sldMkLst>
        <pc:spChg chg="mod">
          <ac:chgData name="Cees van Dijk" userId="15484f1a-d14c-4d76-ad31-ba8dbb0f5e95" providerId="ADAL" clId="{7DCD77FA-93BD-49BC-8CD1-7F87C4D37D5B}" dt="2026-02-16T09:08:08.466" v="6" actId="20577"/>
          <ac:spMkLst>
            <pc:docMk/>
            <pc:sldMk cId="3584931645" sldId="321"/>
            <ac:spMk id="11" creationId="{3B80A745-58B6-3DE0-A584-A712721ADD1A}"/>
          </ac:spMkLst>
        </pc:spChg>
      </pc:sldChg>
      <pc:sldChg chg="modSp new mod">
        <pc:chgData name="Cees van Dijk" userId="15484f1a-d14c-4d76-ad31-ba8dbb0f5e95" providerId="ADAL" clId="{7DCD77FA-93BD-49BC-8CD1-7F87C4D37D5B}" dt="2026-02-16T15:45:40.366" v="15" actId="113"/>
        <pc:sldMkLst>
          <pc:docMk/>
          <pc:sldMk cId="2602348176" sldId="323"/>
        </pc:sldMkLst>
        <pc:spChg chg="mod">
          <ac:chgData name="Cees van Dijk" userId="15484f1a-d14c-4d76-ad31-ba8dbb0f5e95" providerId="ADAL" clId="{7DCD77FA-93BD-49BC-8CD1-7F87C4D37D5B}" dt="2026-02-16T15:45:40.366" v="15" actId="113"/>
          <ac:spMkLst>
            <pc:docMk/>
            <pc:sldMk cId="2602348176" sldId="323"/>
            <ac:spMk id="2" creationId="{1BB0A933-74AB-DB22-7BA5-FC14248A574A}"/>
          </ac:spMkLst>
        </pc:spChg>
      </pc:sldChg>
    </pc:docChg>
  </pc:docChgLst>
  <pc:docChgLst>
    <pc:chgData name="Sandra Boersma" userId="S::sandra@prodemos.nl::aa0d5c04-0f93-4a70-8f86-d3f3b8229c3c" providerId="AD" clId="Web-{7664FABC-15DF-3171-3795-32DA86C5FF03}"/>
    <pc:docChg chg="mod modSld">
      <pc:chgData name="Sandra Boersma" userId="S::sandra@prodemos.nl::aa0d5c04-0f93-4a70-8f86-d3f3b8229c3c" providerId="AD" clId="Web-{7664FABC-15DF-3171-3795-32DA86C5FF03}" dt="2026-02-18T14:11:15.806" v="29" actId="20577"/>
      <pc:docMkLst>
        <pc:docMk/>
      </pc:docMkLst>
      <pc:sldChg chg="modSp">
        <pc:chgData name="Sandra Boersma" userId="S::sandra@prodemos.nl::aa0d5c04-0f93-4a70-8f86-d3f3b8229c3c" providerId="AD" clId="Web-{7664FABC-15DF-3171-3795-32DA86C5FF03}" dt="2026-02-18T14:11:15.806" v="29" actId="20577"/>
        <pc:sldMkLst>
          <pc:docMk/>
          <pc:sldMk cId="0" sldId="257"/>
        </pc:sldMkLst>
        <pc:spChg chg="mod">
          <ac:chgData name="Sandra Boersma" userId="S::sandra@prodemos.nl::aa0d5c04-0f93-4a70-8f86-d3f3b8229c3c" providerId="AD" clId="Web-{7664FABC-15DF-3171-3795-32DA86C5FF03}" dt="2026-02-18T14:11:15.806" v="29" actId="20577"/>
          <ac:spMkLst>
            <pc:docMk/>
            <pc:sldMk cId="0" sldId="257"/>
            <ac:spMk id="7" creationId="{00000000-0000-0000-0000-000000000000}"/>
          </ac:spMkLst>
        </pc:spChg>
      </pc:sldChg>
      <pc:sldChg chg="modSp">
        <pc:chgData name="Sandra Boersma" userId="S::sandra@prodemos.nl::aa0d5c04-0f93-4a70-8f86-d3f3b8229c3c" providerId="AD" clId="Web-{7664FABC-15DF-3171-3795-32DA86C5FF03}" dt="2026-02-18T14:05:48.212" v="0" actId="20577"/>
        <pc:sldMkLst>
          <pc:docMk/>
          <pc:sldMk cId="4013028104" sldId="299"/>
        </pc:sldMkLst>
        <pc:spChg chg="mod">
          <ac:chgData name="Sandra Boersma" userId="S::sandra@prodemos.nl::aa0d5c04-0f93-4a70-8f86-d3f3b8229c3c" providerId="AD" clId="Web-{7664FABC-15DF-3171-3795-32DA86C5FF03}" dt="2026-02-18T14:05:48.212" v="0" actId="20577"/>
          <ac:spMkLst>
            <pc:docMk/>
            <pc:sldMk cId="4013028104" sldId="299"/>
            <ac:spMk id="10" creationId="{00000000-0000-0000-0000-000000000000}"/>
          </ac:spMkLst>
        </pc:spChg>
      </pc:sldChg>
      <pc:sldChg chg="modSp">
        <pc:chgData name="Sandra Boersma" userId="S::sandra@prodemos.nl::aa0d5c04-0f93-4a70-8f86-d3f3b8229c3c" providerId="AD" clId="Web-{7664FABC-15DF-3171-3795-32DA86C5FF03}" dt="2026-02-18T14:06:53.483" v="16" actId="20577"/>
        <pc:sldMkLst>
          <pc:docMk/>
          <pc:sldMk cId="2725412351" sldId="300"/>
        </pc:sldMkLst>
        <pc:spChg chg="mod">
          <ac:chgData name="Sandra Boersma" userId="S::sandra@prodemos.nl::aa0d5c04-0f93-4a70-8f86-d3f3b8229c3c" providerId="AD" clId="Web-{7664FABC-15DF-3171-3795-32DA86C5FF03}" dt="2026-02-18T14:06:53.483" v="16" actId="20577"/>
          <ac:spMkLst>
            <pc:docMk/>
            <pc:sldMk cId="2725412351" sldId="300"/>
            <ac:spMk id="2" creationId="{00000000-0000-0000-0000-000000000000}"/>
          </ac:spMkLst>
        </pc:spChg>
      </pc:sldChg>
      <pc:sldChg chg="modSp">
        <pc:chgData name="Sandra Boersma" userId="S::sandra@prodemos.nl::aa0d5c04-0f93-4a70-8f86-d3f3b8229c3c" providerId="AD" clId="Web-{7664FABC-15DF-3171-3795-32DA86C5FF03}" dt="2026-02-18T14:08:01.627" v="26" actId="20577"/>
        <pc:sldMkLst>
          <pc:docMk/>
          <pc:sldMk cId="3970695064" sldId="301"/>
        </pc:sldMkLst>
        <pc:spChg chg="mod">
          <ac:chgData name="Sandra Boersma" userId="S::sandra@prodemos.nl::aa0d5c04-0f93-4a70-8f86-d3f3b8229c3c" providerId="AD" clId="Web-{7664FABC-15DF-3171-3795-32DA86C5FF03}" dt="2026-02-18T14:08:01.627" v="26" actId="20577"/>
          <ac:spMkLst>
            <pc:docMk/>
            <pc:sldMk cId="3970695064" sldId="301"/>
            <ac:spMk id="2" creationId="{B7B273BB-DBCC-C004-12F4-76ED6B1CAC37}"/>
          </ac:spMkLst>
        </pc:spChg>
      </pc:sldChg>
    </pc:docChg>
  </pc:docChgLst>
  <pc:docChgLst>
    <pc:chgData name="Jelt Pekaar" userId="f4d079fb-027c-4556-b69f-cbd98e1a5519" providerId="ADAL" clId="{E55C2645-8C26-4654-82E5-190E2A19EC28}"/>
    <pc:docChg chg="undo custSel delSld modSld">
      <pc:chgData name="Jelt Pekaar" userId="f4d079fb-027c-4556-b69f-cbd98e1a5519" providerId="ADAL" clId="{E55C2645-8C26-4654-82E5-190E2A19EC28}" dt="2026-02-23T14:22:01.871" v="920" actId="1076"/>
      <pc:docMkLst>
        <pc:docMk/>
      </pc:docMkLst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56"/>
        </pc:sldMkLst>
        <pc:spChg chg="del">
          <ac:chgData name="Jelt Pekaar" userId="f4d079fb-027c-4556-b69f-cbd98e1a5519" providerId="ADAL" clId="{E55C2645-8C26-4654-82E5-190E2A19EC28}" dt="2026-02-23T13:44:25.297" v="830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23T13:38:36.411" v="795" actId="2711"/>
          <ac:spMkLst>
            <pc:docMk/>
            <pc:sldMk cId="0" sldId="256"/>
            <ac:spMk id="7" creationId="{00000000-0000-0000-0000-000000000000}"/>
          </ac:spMkLst>
        </pc:spChg>
      </pc:sldChg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57"/>
        </pc:sldMkLst>
        <pc:spChg chg="del mod">
          <ac:chgData name="Jelt Pekaar" userId="f4d079fb-027c-4556-b69f-cbd98e1a5519" providerId="ADAL" clId="{E55C2645-8C26-4654-82E5-190E2A19EC28}" dt="2026-02-23T13:44:22.715" v="829" actId="478"/>
          <ac:spMkLst>
            <pc:docMk/>
            <pc:sldMk cId="0" sldId="257"/>
            <ac:spMk id="6" creationId="{00000000-0000-0000-0000-000000000000}"/>
          </ac:spMkLst>
        </pc:spChg>
      </pc:sldChg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58"/>
        </pc:sldMkLst>
        <pc:spChg chg="del">
          <ac:chgData name="Jelt Pekaar" userId="f4d079fb-027c-4556-b69f-cbd98e1a5519" providerId="ADAL" clId="{E55C2645-8C26-4654-82E5-190E2A19EC28}" dt="2026-02-23T13:44:29.450" v="831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23T13:38:57.956" v="797" actId="2711"/>
          <ac:spMkLst>
            <pc:docMk/>
            <pc:sldMk cId="0" sldId="258"/>
            <ac:spMk id="13" creationId="{00000000-0000-0000-0000-000000000000}"/>
          </ac:spMkLst>
        </pc:spChg>
      </pc:sldChg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59"/>
        </pc:sldMkLst>
        <pc:spChg chg="del">
          <ac:chgData name="Jelt Pekaar" userId="f4d079fb-027c-4556-b69f-cbd98e1a5519" providerId="ADAL" clId="{E55C2645-8C26-4654-82E5-190E2A19EC28}" dt="2026-02-23T13:44:31.879" v="832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23T13:47:27.973" v="848" actId="1076"/>
          <ac:spMkLst>
            <pc:docMk/>
            <pc:sldMk cId="0" sldId="259"/>
            <ac:spMk id="22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23T13:47:24.370" v="847" actId="1076"/>
          <ac:spMkLst>
            <pc:docMk/>
            <pc:sldMk cId="0" sldId="259"/>
            <ac:spMk id="23" creationId="{00000000-0000-0000-0000-000000000000}"/>
          </ac:spMkLst>
        </pc:spChg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60"/>
        </pc:sldMkLst>
        <pc:spChg chg="del">
          <ac:chgData name="Jelt Pekaar" userId="f4d079fb-027c-4556-b69f-cbd98e1a5519" providerId="ADAL" clId="{E55C2645-8C26-4654-82E5-190E2A19EC28}" dt="2026-02-23T13:44:34.398" v="833" actId="478"/>
          <ac:spMkLst>
            <pc:docMk/>
            <pc:sldMk cId="0" sldId="260"/>
            <ac:spMk id="6" creationId="{00000000-0000-0000-0000-000000000000}"/>
          </ac:spMkLst>
        </pc:spChg>
      </pc:sldChg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61"/>
        </pc:sldMkLst>
        <pc:spChg chg="del">
          <ac:chgData name="Jelt Pekaar" userId="f4d079fb-027c-4556-b69f-cbd98e1a5519" providerId="ADAL" clId="{E55C2645-8C26-4654-82E5-190E2A19EC28}" dt="2026-02-23T13:44:36.809" v="834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1T12:16:32.541" v="7" actId="20577"/>
          <ac:spMkLst>
            <pc:docMk/>
            <pc:sldMk cId="0" sldId="261"/>
            <ac:spMk id="25" creationId="{00000000-0000-0000-0000-000000000000}"/>
          </ac:spMkLst>
        </pc:spChg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0" sldId="262"/>
        </pc:sldMkLst>
        <pc:spChg chg="del">
          <ac:chgData name="Jelt Pekaar" userId="f4d079fb-027c-4556-b69f-cbd98e1a5519" providerId="ADAL" clId="{E55C2645-8C26-4654-82E5-190E2A19EC28}" dt="2026-02-23T13:44:38.225" v="835" actId="478"/>
          <ac:spMkLst>
            <pc:docMk/>
            <pc:sldMk cId="0" sldId="262"/>
            <ac:spMk id="6" creationId="{00000000-0000-0000-0000-000000000000}"/>
          </ac:spMkLst>
        </pc:spChg>
      </pc:sldChg>
      <pc:sldChg chg="addSp delSp modSp mod modTransition delAnim">
        <pc:chgData name="Jelt Pekaar" userId="f4d079fb-027c-4556-b69f-cbd98e1a5519" providerId="ADAL" clId="{E55C2645-8C26-4654-82E5-190E2A19EC28}" dt="2026-02-23T14:17:41.247" v="857"/>
        <pc:sldMkLst>
          <pc:docMk/>
          <pc:sldMk cId="0" sldId="263"/>
        </pc:sldMkLst>
        <pc:spChg chg="del">
          <ac:chgData name="Jelt Pekaar" userId="f4d079fb-027c-4556-b69f-cbd98e1a5519" providerId="ADAL" clId="{E55C2645-8C26-4654-82E5-190E2A19EC28}" dt="2026-02-23T13:44:48.677" v="836" actId="478"/>
          <ac:spMkLst>
            <pc:docMk/>
            <pc:sldMk cId="0" sldId="263"/>
            <ac:spMk id="4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35:28.208" v="191" actId="14100"/>
          <ac:spMkLst>
            <pc:docMk/>
            <pc:sldMk cId="0" sldId="263"/>
            <ac:spMk id="5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53:51.515" v="503" actId="1035"/>
          <ac:spMkLst>
            <pc:docMk/>
            <pc:sldMk cId="0" sldId="263"/>
            <ac:spMk id="13" creationId="{00000000-0000-0000-0000-000000000000}"/>
          </ac:spMkLst>
        </pc:spChg>
        <pc:spChg chg="mod modCrop">
          <ac:chgData name="Jelt Pekaar" userId="f4d079fb-027c-4556-b69f-cbd98e1a5519" providerId="ADAL" clId="{E55C2645-8C26-4654-82E5-190E2A19EC28}" dt="2026-02-17T12:54:46.301" v="563" actId="1035"/>
          <ac:spMkLst>
            <pc:docMk/>
            <pc:sldMk cId="0" sldId="263"/>
            <ac:spMk id="14" creationId="{00000000-0000-0000-0000-000000000000}"/>
          </ac:spMkLst>
        </pc:spChg>
        <pc:spChg chg="mod modCrop">
          <ac:chgData name="Jelt Pekaar" userId="f4d079fb-027c-4556-b69f-cbd98e1a5519" providerId="ADAL" clId="{E55C2645-8C26-4654-82E5-190E2A19EC28}" dt="2026-02-17T12:59:53.041" v="652" actId="103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56:30.569" v="587" actId="103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57:14.338" v="599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53:51.515" v="503" actId="1035"/>
          <ac:spMkLst>
            <pc:docMk/>
            <pc:sldMk cId="0" sldId="263"/>
            <ac:spMk id="18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55:37.798" v="573" actId="1037"/>
          <ac:spMkLst>
            <pc:docMk/>
            <pc:sldMk cId="0" sldId="263"/>
            <ac:spMk id="19" creationId="{00000000-0000-0000-0000-000000000000}"/>
          </ac:spMkLst>
        </pc:spChg>
        <pc:spChg chg="mod modCrop">
          <ac:chgData name="Jelt Pekaar" userId="f4d079fb-027c-4556-b69f-cbd98e1a5519" providerId="ADAL" clId="{E55C2645-8C26-4654-82E5-190E2A19EC28}" dt="2026-02-17T12:55:59.161" v="576" actId="1076"/>
          <ac:spMkLst>
            <pc:docMk/>
            <pc:sldMk cId="0" sldId="263"/>
            <ac:spMk id="20" creationId="{00000000-0000-0000-0000-000000000000}"/>
          </ac:spMkLst>
        </pc:spChg>
        <pc:spChg chg="mod">
          <ac:chgData name="Jelt Pekaar" userId="f4d079fb-027c-4556-b69f-cbd98e1a5519" providerId="ADAL" clId="{E55C2645-8C26-4654-82E5-190E2A19EC28}" dt="2026-02-17T12:41:00.530" v="304" actId="14100"/>
          <ac:spMkLst>
            <pc:docMk/>
            <pc:sldMk cId="0" sldId="263"/>
            <ac:spMk id="24" creationId="{00000000-0000-0000-0000-000000000000}"/>
          </ac:spMkLst>
        </pc:spChg>
        <pc:spChg chg="add mod ord">
          <ac:chgData name="Jelt Pekaar" userId="f4d079fb-027c-4556-b69f-cbd98e1a5519" providerId="ADAL" clId="{E55C2645-8C26-4654-82E5-190E2A19EC28}" dt="2026-02-17T12:42:50.907" v="346" actId="171"/>
          <ac:spMkLst>
            <pc:docMk/>
            <pc:sldMk cId="0" sldId="263"/>
            <ac:spMk id="33" creationId="{60D6BCF6-1696-EBA9-31BD-9990A9D13F79}"/>
          </ac:spMkLst>
        </pc:spChg>
        <pc:spChg chg="add mod">
          <ac:chgData name="Jelt Pekaar" userId="f4d079fb-027c-4556-b69f-cbd98e1a5519" providerId="ADAL" clId="{E55C2645-8C26-4654-82E5-190E2A19EC28}" dt="2026-02-17T12:43:20.567" v="359" actId="1076"/>
          <ac:spMkLst>
            <pc:docMk/>
            <pc:sldMk cId="0" sldId="263"/>
            <ac:spMk id="34" creationId="{BD21571A-3CB0-47A5-35E4-1532B0B1E98C}"/>
          </ac:spMkLst>
        </pc:spChg>
        <pc:spChg chg="add mod">
          <ac:chgData name="Jelt Pekaar" userId="f4d079fb-027c-4556-b69f-cbd98e1a5519" providerId="ADAL" clId="{E55C2645-8C26-4654-82E5-190E2A19EC28}" dt="2026-02-17T12:43:28.150" v="363" actId="20577"/>
          <ac:spMkLst>
            <pc:docMk/>
            <pc:sldMk cId="0" sldId="263"/>
            <ac:spMk id="35" creationId="{1CD099B4-4CB0-7CF2-3430-4D5A4BF78CFF}"/>
          </ac:spMkLst>
        </pc:spChg>
        <pc:spChg chg="add mod">
          <ac:chgData name="Jelt Pekaar" userId="f4d079fb-027c-4556-b69f-cbd98e1a5519" providerId="ADAL" clId="{E55C2645-8C26-4654-82E5-190E2A19EC28}" dt="2026-02-17T12:43:40.162" v="369" actId="20577"/>
          <ac:spMkLst>
            <pc:docMk/>
            <pc:sldMk cId="0" sldId="263"/>
            <ac:spMk id="36" creationId="{9786C05B-ECEB-1386-FB6F-83EDAC564D7F}"/>
          </ac:spMkLst>
        </pc:spChg>
        <pc:spChg chg="add mod">
          <ac:chgData name="Jelt Pekaar" userId="f4d079fb-027c-4556-b69f-cbd98e1a5519" providerId="ADAL" clId="{E55C2645-8C26-4654-82E5-190E2A19EC28}" dt="2026-02-17T12:44:02.442" v="373" actId="20577"/>
          <ac:spMkLst>
            <pc:docMk/>
            <pc:sldMk cId="0" sldId="263"/>
            <ac:spMk id="37" creationId="{138001F7-95F4-48BF-31C6-47EB88BEDFD7}"/>
          </ac:spMkLst>
        </pc:spChg>
        <pc:spChg chg="add mod modCrop">
          <ac:chgData name="Jelt Pekaar" userId="f4d079fb-027c-4556-b69f-cbd98e1a5519" providerId="ADAL" clId="{E55C2645-8C26-4654-82E5-190E2A19EC28}" dt="2026-02-17T12:53:51.515" v="503" actId="1035"/>
          <ac:spMkLst>
            <pc:docMk/>
            <pc:sldMk cId="0" sldId="263"/>
            <ac:spMk id="43" creationId="{3E4C193E-DD6F-40C2-D291-4408804DA020}"/>
          </ac:spMkLst>
        </pc:spChg>
        <pc:spChg chg="mod topLvl">
          <ac:chgData name="Jelt Pekaar" userId="f4d079fb-027c-4556-b69f-cbd98e1a5519" providerId="ADAL" clId="{E55C2645-8C26-4654-82E5-190E2A19EC28}" dt="2026-02-17T12:56:55.861" v="595" actId="2085"/>
          <ac:spMkLst>
            <pc:docMk/>
            <pc:sldMk cId="0" sldId="263"/>
            <ac:spMk id="48" creationId="{7CA42D34-7EB0-E934-C0CE-FD75A497FE82}"/>
          </ac:spMkLst>
        </pc:spChg>
        <pc:spChg chg="add mod">
          <ac:chgData name="Jelt Pekaar" userId="f4d079fb-027c-4556-b69f-cbd98e1a5519" providerId="ADAL" clId="{E55C2645-8C26-4654-82E5-190E2A19EC28}" dt="2026-02-17T12:59:31.414" v="644" actId="1038"/>
          <ac:spMkLst>
            <pc:docMk/>
            <pc:sldMk cId="0" sldId="263"/>
            <ac:spMk id="56" creationId="{7C89C46C-0B17-5A8A-BA6C-83043FCF6926}"/>
          </ac:spMkLst>
        </pc:spChg>
        <pc:spChg chg="mod">
          <ac:chgData name="Jelt Pekaar" userId="f4d079fb-027c-4556-b69f-cbd98e1a5519" providerId="ADAL" clId="{E55C2645-8C26-4654-82E5-190E2A19EC28}" dt="2026-02-17T13:00:03.384" v="688" actId="1036"/>
          <ac:spMkLst>
            <pc:docMk/>
            <pc:sldMk cId="0" sldId="263"/>
            <ac:spMk id="58" creationId="{CE2985DC-58D2-0C98-3255-11C30608829E}"/>
          </ac:spMkLst>
        </pc:spChg>
        <pc:spChg chg="mod">
          <ac:chgData name="Jelt Pekaar" userId="f4d079fb-027c-4556-b69f-cbd98e1a5519" providerId="ADAL" clId="{E55C2645-8C26-4654-82E5-190E2A19EC28}" dt="2026-02-17T12:58:42.627" v="616"/>
          <ac:spMkLst>
            <pc:docMk/>
            <pc:sldMk cId="0" sldId="263"/>
            <ac:spMk id="59" creationId="{5C2E39C7-7561-02C9-32DD-490D9268D069}"/>
          </ac:spMkLst>
        </pc:spChg>
        <pc:spChg chg="add mod">
          <ac:chgData name="Jelt Pekaar" userId="f4d079fb-027c-4556-b69f-cbd98e1a5519" providerId="ADAL" clId="{E55C2645-8C26-4654-82E5-190E2A19EC28}" dt="2026-02-17T13:00:15.639" v="708" actId="1036"/>
          <ac:spMkLst>
            <pc:docMk/>
            <pc:sldMk cId="0" sldId="263"/>
            <ac:spMk id="60" creationId="{9DAD0F72-97AE-1DBF-33E8-04669A9ED88C}"/>
          </ac:spMkLst>
        </pc:spChg>
        <pc:spChg chg="add mod">
          <ac:chgData name="Jelt Pekaar" userId="f4d079fb-027c-4556-b69f-cbd98e1a5519" providerId="ADAL" clId="{E55C2645-8C26-4654-82E5-190E2A19EC28}" dt="2026-02-17T13:00:09.100" v="695" actId="1036"/>
          <ac:spMkLst>
            <pc:docMk/>
            <pc:sldMk cId="0" sldId="263"/>
            <ac:spMk id="1025" creationId="{3937C36C-DCD1-71F1-82AC-942621E1005A}"/>
          </ac:spMkLst>
        </pc:spChg>
        <pc:grpChg chg="mod">
          <ac:chgData name="Jelt Pekaar" userId="f4d079fb-027c-4556-b69f-cbd98e1a5519" providerId="ADAL" clId="{E55C2645-8C26-4654-82E5-190E2A19EC28}" dt="2026-02-17T12:53:44.660" v="496" actId="1076"/>
          <ac:grpSpMkLst>
            <pc:docMk/>
            <pc:sldMk cId="0" sldId="263"/>
            <ac:grpSpMk id="10" creationId="{00000000-0000-0000-0000-000000000000}"/>
          </ac:grpSpMkLst>
        </pc:grpChg>
        <pc:grpChg chg="add mod">
          <ac:chgData name="Jelt Pekaar" userId="f4d079fb-027c-4556-b69f-cbd98e1a5519" providerId="ADAL" clId="{E55C2645-8C26-4654-82E5-190E2A19EC28}" dt="2026-02-17T13:00:09.100" v="695" actId="1036"/>
          <ac:grpSpMkLst>
            <pc:docMk/>
            <pc:sldMk cId="0" sldId="263"/>
            <ac:grpSpMk id="57" creationId="{6B9109DF-5390-AA94-1587-A5E4C6073AFA}"/>
          </ac:grpSpMkLst>
        </pc:grpChg>
        <pc:graphicFrameChg chg="add mod ord modGraphic">
          <ac:chgData name="Jelt Pekaar" userId="f4d079fb-027c-4556-b69f-cbd98e1a5519" providerId="ADAL" clId="{E55C2645-8C26-4654-82E5-190E2A19EC28}" dt="2026-02-17T12:34:17.799" v="123" actId="167"/>
          <ac:graphicFrameMkLst>
            <pc:docMk/>
            <pc:sldMk cId="0" sldId="263"/>
            <ac:graphicFrameMk id="25" creationId="{DED86AEB-0D45-DF02-33B3-0D274F180909}"/>
          </ac:graphicFrameMkLst>
        </pc:graphicFrameChg>
        <pc:graphicFrameChg chg="add del mod">
          <ac:chgData name="Jelt Pekaar" userId="f4d079fb-027c-4556-b69f-cbd98e1a5519" providerId="ADAL" clId="{E55C2645-8C26-4654-82E5-190E2A19EC28}" dt="2026-02-17T12:41:10.538" v="330" actId="1038"/>
          <ac:graphicFrameMkLst>
            <pc:docMk/>
            <pc:sldMk cId="0" sldId="263"/>
            <ac:graphicFrameMk id="29" creationId="{127192C1-B1AA-86A7-1230-980F254F3362}"/>
          </ac:graphicFrameMkLst>
        </pc:graphicFrameChg>
        <pc:picChg chg="add mod">
          <ac:chgData name="Jelt Pekaar" userId="f4d079fb-027c-4556-b69f-cbd98e1a5519" providerId="ADAL" clId="{E55C2645-8C26-4654-82E5-190E2A19EC28}" dt="2026-02-17T12:41:16.359" v="332" actId="1076"/>
          <ac:picMkLst>
            <pc:docMk/>
            <pc:sldMk cId="0" sldId="263"/>
            <ac:picMk id="28" creationId="{4FE3D770-BA59-0C8B-EEA5-1128CDF187C4}"/>
          </ac:picMkLst>
        </pc:picChg>
        <pc:picChg chg="add mod">
          <ac:chgData name="Jelt Pekaar" userId="f4d079fb-027c-4556-b69f-cbd98e1a5519" providerId="ADAL" clId="{E55C2645-8C26-4654-82E5-190E2A19EC28}" dt="2026-02-17T12:41:13.829" v="331" actId="1076"/>
          <ac:picMkLst>
            <pc:docMk/>
            <pc:sldMk cId="0" sldId="263"/>
            <ac:picMk id="1026" creationId="{16E2D815-FA74-F094-F7D9-02BDE5F72D5E}"/>
          </ac:picMkLst>
        </pc:picChg>
        <pc:picChg chg="add mod">
          <ac:chgData name="Jelt Pekaar" userId="f4d079fb-027c-4556-b69f-cbd98e1a5519" providerId="ADAL" clId="{E55C2645-8C26-4654-82E5-190E2A19EC28}" dt="2026-02-17T12:42:00.939" v="336" actId="1076"/>
          <ac:picMkLst>
            <pc:docMk/>
            <pc:sldMk cId="0" sldId="263"/>
            <ac:picMk id="1030" creationId="{D63E2DF3-5691-EBC0-86AD-3090D2804F07}"/>
          </ac:picMkLst>
        </pc:picChg>
        <pc:picChg chg="add mod">
          <ac:chgData name="Jelt Pekaar" userId="f4d079fb-027c-4556-b69f-cbd98e1a5519" providerId="ADAL" clId="{E55C2645-8C26-4654-82E5-190E2A19EC28}" dt="2026-02-17T13:00:12.359" v="700" actId="1036"/>
          <ac:picMkLst>
            <pc:docMk/>
            <pc:sldMk cId="0" sldId="263"/>
            <ac:picMk id="1032" creationId="{14564EEE-47CE-236B-4B66-89A23C01BC90}"/>
          </ac:picMkLst>
        </pc:picChg>
      </pc:sldChg>
      <pc:sldChg chg="addSp delSp modSp mod modTransition delAnim modAnim">
        <pc:chgData name="Jelt Pekaar" userId="f4d079fb-027c-4556-b69f-cbd98e1a5519" providerId="ADAL" clId="{E55C2645-8C26-4654-82E5-190E2A19EC28}" dt="2026-02-23T14:17:41.247" v="857"/>
        <pc:sldMkLst>
          <pc:docMk/>
          <pc:sldMk cId="0" sldId="264"/>
        </pc:sldMkLst>
        <pc:spChg chg="del">
          <ac:chgData name="Jelt Pekaar" userId="f4d079fb-027c-4556-b69f-cbd98e1a5519" providerId="ADAL" clId="{E55C2645-8C26-4654-82E5-190E2A19EC28}" dt="2026-02-23T13:44:50.719" v="837" actId="478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Jelt Pekaar" userId="f4d079fb-027c-4556-b69f-cbd98e1a5519" providerId="ADAL" clId="{E55C2645-8C26-4654-82E5-190E2A19EC28}" dt="2026-02-17T12:44:55.017" v="388"/>
          <ac:spMkLst>
            <pc:docMk/>
            <pc:sldMk cId="0" sldId="264"/>
            <ac:spMk id="30" creationId="{ABD1B592-6C68-D827-9681-0A1E6B2BF5C8}"/>
          </ac:spMkLst>
        </pc:spChg>
        <pc:spChg chg="add mod">
          <ac:chgData name="Jelt Pekaar" userId="f4d079fb-027c-4556-b69f-cbd98e1a5519" providerId="ADAL" clId="{E55C2645-8C26-4654-82E5-190E2A19EC28}" dt="2026-02-17T12:45:37.388" v="408" actId="1076"/>
          <ac:spMkLst>
            <pc:docMk/>
            <pc:sldMk cId="0" sldId="264"/>
            <ac:spMk id="51" creationId="{081F136F-8E2D-A5E2-3A8D-8B945609668B}"/>
          </ac:spMkLst>
        </pc:spChg>
        <pc:spChg chg="add mod">
          <ac:chgData name="Jelt Pekaar" userId="f4d079fb-027c-4556-b69f-cbd98e1a5519" providerId="ADAL" clId="{E55C2645-8C26-4654-82E5-190E2A19EC28}" dt="2026-02-17T12:45:42.104" v="409" actId="1076"/>
          <ac:spMkLst>
            <pc:docMk/>
            <pc:sldMk cId="0" sldId="264"/>
            <ac:spMk id="52" creationId="{5696FBDF-6CAC-6206-92CE-40B47E2E4295}"/>
          </ac:spMkLst>
        </pc:spChg>
        <pc:spChg chg="add mod">
          <ac:chgData name="Jelt Pekaar" userId="f4d079fb-027c-4556-b69f-cbd98e1a5519" providerId="ADAL" clId="{E55C2645-8C26-4654-82E5-190E2A19EC28}" dt="2026-02-17T12:45:45.172" v="410" actId="1076"/>
          <ac:spMkLst>
            <pc:docMk/>
            <pc:sldMk cId="0" sldId="264"/>
            <ac:spMk id="53" creationId="{8D6E4A0B-F0D4-9A7B-35E6-7827F5A6959C}"/>
          </ac:spMkLst>
        </pc:spChg>
        <pc:spChg chg="add mod">
          <ac:chgData name="Jelt Pekaar" userId="f4d079fb-027c-4556-b69f-cbd98e1a5519" providerId="ADAL" clId="{E55C2645-8C26-4654-82E5-190E2A19EC28}" dt="2026-02-17T12:46:54.584" v="416" actId="20577"/>
          <ac:spMkLst>
            <pc:docMk/>
            <pc:sldMk cId="0" sldId="264"/>
            <ac:spMk id="54" creationId="{488A38DB-0253-864F-5D86-21A7DE773BCF}"/>
          </ac:spMkLst>
        </pc:spChg>
        <pc:spChg chg="add mod">
          <ac:chgData name="Jelt Pekaar" userId="f4d079fb-027c-4556-b69f-cbd98e1a5519" providerId="ADAL" clId="{E55C2645-8C26-4654-82E5-190E2A19EC28}" dt="2026-02-17T12:45:15.935" v="397"/>
          <ac:spMkLst>
            <pc:docMk/>
            <pc:sldMk cId="0" sldId="264"/>
            <ac:spMk id="56" creationId="{0ACDE75F-F985-EFAE-3529-ADE8EF9B11C0}"/>
          </ac:spMkLst>
        </pc:spChg>
        <pc:spChg chg="mod">
          <ac:chgData name="Jelt Pekaar" userId="f4d079fb-027c-4556-b69f-cbd98e1a5519" providerId="ADAL" clId="{E55C2645-8C26-4654-82E5-190E2A19EC28}" dt="2026-02-17T12:56:16.991" v="579" actId="113"/>
          <ac:spMkLst>
            <pc:docMk/>
            <pc:sldMk cId="0" sldId="264"/>
            <ac:spMk id="105" creationId="{00000000-0000-0000-0000-000000000000}"/>
          </ac:spMkLst>
        </pc:spChg>
        <pc:graphicFrameChg chg="add mod ord">
          <ac:chgData name="Jelt Pekaar" userId="f4d079fb-027c-4556-b69f-cbd98e1a5519" providerId="ADAL" clId="{E55C2645-8C26-4654-82E5-190E2A19EC28}" dt="2026-02-17T12:47:21.878" v="417" actId="207"/>
          <ac:graphicFrameMkLst>
            <pc:docMk/>
            <pc:sldMk cId="0" sldId="264"/>
            <ac:graphicFrameMk id="55" creationId="{31B1832B-6D09-DBA6-816A-5CCE2BE73320}"/>
          </ac:graphicFrameMkLst>
        </pc:graphicFrameChg>
        <pc:picChg chg="add mod">
          <ac:chgData name="Jelt Pekaar" userId="f4d079fb-027c-4556-b69f-cbd98e1a5519" providerId="ADAL" clId="{E55C2645-8C26-4654-82E5-190E2A19EC28}" dt="2026-02-17T12:44:55.017" v="388"/>
          <ac:picMkLst>
            <pc:docMk/>
            <pc:sldMk cId="0" sldId="264"/>
            <ac:picMk id="29" creationId="{D5ED2260-DB3A-5DD6-E41B-6A6E2070F17B}"/>
          </ac:picMkLst>
        </pc:picChg>
        <pc:picChg chg="add mod">
          <ac:chgData name="Jelt Pekaar" userId="f4d079fb-027c-4556-b69f-cbd98e1a5519" providerId="ADAL" clId="{E55C2645-8C26-4654-82E5-190E2A19EC28}" dt="2026-02-17T12:44:55.017" v="388"/>
          <ac:picMkLst>
            <pc:docMk/>
            <pc:sldMk cId="0" sldId="264"/>
            <ac:picMk id="49" creationId="{43580947-AD94-4408-2FA5-BD29E831FD1B}"/>
          </ac:picMkLst>
        </pc:picChg>
        <pc:picChg chg="add mod">
          <ac:chgData name="Jelt Pekaar" userId="f4d079fb-027c-4556-b69f-cbd98e1a5519" providerId="ADAL" clId="{E55C2645-8C26-4654-82E5-190E2A19EC28}" dt="2026-02-17T12:44:55.017" v="388"/>
          <ac:picMkLst>
            <pc:docMk/>
            <pc:sldMk cId="0" sldId="264"/>
            <ac:picMk id="50" creationId="{FCCD9020-2C4C-8791-3836-37F93467343C}"/>
          </ac:picMkLst>
        </pc:picChg>
      </pc:sldChg>
      <pc:sldChg chg="addSp delSp modSp mod modTransition">
        <pc:chgData name="Jelt Pekaar" userId="f4d079fb-027c-4556-b69f-cbd98e1a5519" providerId="ADAL" clId="{E55C2645-8C26-4654-82E5-190E2A19EC28}" dt="2026-02-23T14:20:43.923" v="900" actId="113"/>
        <pc:sldMkLst>
          <pc:docMk/>
          <pc:sldMk cId="4013028104" sldId="299"/>
        </pc:sldMkLst>
        <pc:spChg chg="add mod">
          <ac:chgData name="Jelt Pekaar" userId="f4d079fb-027c-4556-b69f-cbd98e1a5519" providerId="ADAL" clId="{E55C2645-8C26-4654-82E5-190E2A19EC28}" dt="2026-02-23T14:20:43.923" v="900" actId="113"/>
          <ac:spMkLst>
            <pc:docMk/>
            <pc:sldMk cId="4013028104" sldId="299"/>
            <ac:spMk id="3" creationId="{597EB25D-2934-DBA6-E0B2-52265E7CF053}"/>
          </ac:spMkLst>
        </pc:spChg>
        <pc:spChg chg="del">
          <ac:chgData name="Jelt Pekaar" userId="f4d079fb-027c-4556-b69f-cbd98e1a5519" providerId="ADAL" clId="{E55C2645-8C26-4654-82E5-190E2A19EC28}" dt="2026-02-23T13:36:11.894" v="765" actId="478"/>
          <ac:spMkLst>
            <pc:docMk/>
            <pc:sldMk cId="4013028104" sldId="299"/>
            <ac:spMk id="4" creationId="{BF362B94-EB83-6270-8DDD-F4D3B91317FA}"/>
          </ac:spMkLst>
        </pc:spChg>
        <pc:grpChg chg="mod">
          <ac:chgData name="Jelt Pekaar" userId="f4d079fb-027c-4556-b69f-cbd98e1a5519" providerId="ADAL" clId="{E55C2645-8C26-4654-82E5-190E2A19EC28}" dt="2026-02-23T14:19:37.875" v="865" actId="1076"/>
          <ac:grpSpMkLst>
            <pc:docMk/>
            <pc:sldMk cId="4013028104" sldId="299"/>
            <ac:grpSpMk id="5" creationId="{00000000-0000-0000-0000-000000000000}"/>
          </ac:grpSpMkLst>
        </pc:grpChg>
        <pc:picChg chg="add mod ord modCrop">
          <ac:chgData name="Jelt Pekaar" userId="f4d079fb-027c-4556-b69f-cbd98e1a5519" providerId="ADAL" clId="{E55C2645-8C26-4654-82E5-190E2A19EC28}" dt="2026-02-23T13:40:38.938" v="808" actId="732"/>
          <ac:picMkLst>
            <pc:docMk/>
            <pc:sldMk cId="4013028104" sldId="299"/>
            <ac:picMk id="11" creationId="{33515F6E-5B86-5291-FBDC-B16AF95A47C1}"/>
          </ac:picMkLst>
        </pc:picChg>
      </pc:sldChg>
      <pc:sldChg chg="addSp delSp modSp mod modTransition">
        <pc:chgData name="Jelt Pekaar" userId="f4d079fb-027c-4556-b69f-cbd98e1a5519" providerId="ADAL" clId="{E55C2645-8C26-4654-82E5-190E2A19EC28}" dt="2026-02-23T14:22:01.871" v="920" actId="1076"/>
        <pc:sldMkLst>
          <pc:docMk/>
          <pc:sldMk cId="2725412351" sldId="300"/>
        </pc:sldMkLst>
        <pc:spChg chg="mod">
          <ac:chgData name="Jelt Pekaar" userId="f4d079fb-027c-4556-b69f-cbd98e1a5519" providerId="ADAL" clId="{E55C2645-8C26-4654-82E5-190E2A19EC28}" dt="2026-02-23T13:38:14.900" v="794" actId="1076"/>
          <ac:spMkLst>
            <pc:docMk/>
            <pc:sldMk cId="2725412351" sldId="300"/>
            <ac:spMk id="2" creationId="{00000000-0000-0000-0000-000000000000}"/>
          </ac:spMkLst>
        </pc:spChg>
        <pc:spChg chg="add mod">
          <ac:chgData name="Jelt Pekaar" userId="f4d079fb-027c-4556-b69f-cbd98e1a5519" providerId="ADAL" clId="{E55C2645-8C26-4654-82E5-190E2A19EC28}" dt="2026-02-23T14:22:01.871" v="920" actId="1076"/>
          <ac:spMkLst>
            <pc:docMk/>
            <pc:sldMk cId="2725412351" sldId="300"/>
            <ac:spMk id="3" creationId="{F36AE623-E0D3-BF10-8799-CC899D65298F}"/>
          </ac:spMkLst>
        </pc:spChg>
        <pc:picChg chg="add del mod ord modCrop">
          <ac:chgData name="Jelt Pekaar" userId="f4d079fb-027c-4556-b69f-cbd98e1a5519" providerId="ADAL" clId="{E55C2645-8C26-4654-82E5-190E2A19EC28}" dt="2026-02-23T13:42:12.989" v="816" actId="478"/>
          <ac:picMkLst>
            <pc:docMk/>
            <pc:sldMk cId="2725412351" sldId="300"/>
            <ac:picMk id="4" creationId="{54CC02FC-3EDD-760B-0350-81904B3B6E73}"/>
          </ac:picMkLst>
        </pc:picChg>
        <pc:picChg chg="add mod ord modCrop">
          <ac:chgData name="Jelt Pekaar" userId="f4d079fb-027c-4556-b69f-cbd98e1a5519" providerId="ADAL" clId="{E55C2645-8C26-4654-82E5-190E2A19EC28}" dt="2026-02-23T14:20:59.417" v="903" actId="1076"/>
          <ac:picMkLst>
            <pc:docMk/>
            <pc:sldMk cId="2725412351" sldId="300"/>
            <ac:picMk id="6" creationId="{4234A7B7-C8AF-C796-3317-C3DB70DD166A}"/>
          </ac:picMkLst>
        </pc:picChg>
        <pc:picChg chg="del">
          <ac:chgData name="Jelt Pekaar" userId="f4d079fb-027c-4556-b69f-cbd98e1a5519" providerId="ADAL" clId="{E55C2645-8C26-4654-82E5-190E2A19EC28}" dt="2026-02-23T13:36:45.783" v="767" actId="478"/>
          <ac:picMkLst>
            <pc:docMk/>
            <pc:sldMk cId="2725412351" sldId="300"/>
            <ac:picMk id="1026" creationId="{F6608AAF-1064-B93C-31A8-14797CFEFD91}"/>
          </ac:picMkLst>
        </pc:picChg>
      </pc:sldChg>
      <pc:sldChg chg="modTransition">
        <pc:chgData name="Jelt Pekaar" userId="f4d079fb-027c-4556-b69f-cbd98e1a5519" providerId="ADAL" clId="{E55C2645-8C26-4654-82E5-190E2A19EC28}" dt="2026-02-23T14:17:41.247" v="857"/>
        <pc:sldMkLst>
          <pc:docMk/>
          <pc:sldMk cId="3970695064" sldId="301"/>
        </pc:sldMkLst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4039515495" sldId="302"/>
        </pc:sldMkLst>
        <pc:spChg chg="del">
          <ac:chgData name="Jelt Pekaar" userId="f4d079fb-027c-4556-b69f-cbd98e1a5519" providerId="ADAL" clId="{E55C2645-8C26-4654-82E5-190E2A19EC28}" dt="2026-02-23T13:38:45.911" v="796" actId="478"/>
          <ac:spMkLst>
            <pc:docMk/>
            <pc:sldMk cId="4039515495" sldId="302"/>
            <ac:spMk id="3" creationId="{EC1390BC-0FD7-7A47-A135-E50B33BDF12C}"/>
          </ac:spMkLst>
        </pc:spChg>
      </pc:sldChg>
      <pc:sldChg chg="modTransition">
        <pc:chgData name="Jelt Pekaar" userId="f4d079fb-027c-4556-b69f-cbd98e1a5519" providerId="ADAL" clId="{E55C2645-8C26-4654-82E5-190E2A19EC28}" dt="2026-02-23T14:17:41.247" v="857"/>
        <pc:sldMkLst>
          <pc:docMk/>
          <pc:sldMk cId="1374881606" sldId="304"/>
        </pc:sldMkLst>
      </pc:sldChg>
      <pc:sldChg chg="modTransition">
        <pc:chgData name="Jelt Pekaar" userId="f4d079fb-027c-4556-b69f-cbd98e1a5519" providerId="ADAL" clId="{E55C2645-8C26-4654-82E5-190E2A19EC28}" dt="2026-02-23T14:17:41.247" v="857"/>
        <pc:sldMkLst>
          <pc:docMk/>
          <pc:sldMk cId="4163021338" sldId="314"/>
        </pc:sldMkLst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1778288740" sldId="315"/>
        </pc:sldMkLst>
        <pc:spChg chg="del">
          <ac:chgData name="Jelt Pekaar" userId="f4d079fb-027c-4556-b69f-cbd98e1a5519" providerId="ADAL" clId="{E55C2645-8C26-4654-82E5-190E2A19EC28}" dt="2026-02-23T13:44:52.206" v="838" actId="478"/>
          <ac:spMkLst>
            <pc:docMk/>
            <pc:sldMk cId="1778288740" sldId="315"/>
            <ac:spMk id="4" creationId="{C7CA85D4-002F-9E66-C4C7-9B12456EACEC}"/>
          </ac:spMkLst>
        </pc:spChg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3058876188" sldId="316"/>
        </pc:sldMkLst>
        <pc:spChg chg="del">
          <ac:chgData name="Jelt Pekaar" userId="f4d079fb-027c-4556-b69f-cbd98e1a5519" providerId="ADAL" clId="{E55C2645-8C26-4654-82E5-190E2A19EC28}" dt="2026-02-23T13:44:55.989" v="839" actId="478"/>
          <ac:spMkLst>
            <pc:docMk/>
            <pc:sldMk cId="3058876188" sldId="316"/>
            <ac:spMk id="4" creationId="{FD521D77-DBC2-D60F-35CE-2B32EC31E061}"/>
          </ac:spMkLst>
        </pc:spChg>
      </pc:sldChg>
      <pc:sldChg chg="del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558677146" sldId="317"/>
        </pc:sldMkLst>
        <pc:spChg chg="del">
          <ac:chgData name="Jelt Pekaar" userId="f4d079fb-027c-4556-b69f-cbd98e1a5519" providerId="ADAL" clId="{E55C2645-8C26-4654-82E5-190E2A19EC28}" dt="2026-02-23T13:44:57.646" v="840" actId="478"/>
          <ac:spMkLst>
            <pc:docMk/>
            <pc:sldMk cId="558677146" sldId="317"/>
            <ac:spMk id="4" creationId="{4619DF94-3473-44FE-4162-B0E0EF1548F1}"/>
          </ac:spMkLst>
        </pc:spChg>
      </pc:sldChg>
      <pc:sldChg chg="addSp delSp modSp mod modTransition addAnim delAnim modAnim">
        <pc:chgData name="Jelt Pekaar" userId="f4d079fb-027c-4556-b69f-cbd98e1a5519" providerId="ADAL" clId="{E55C2645-8C26-4654-82E5-190E2A19EC28}" dt="2026-02-23T14:17:41.247" v="857"/>
        <pc:sldMkLst>
          <pc:docMk/>
          <pc:sldMk cId="3584931645" sldId="321"/>
        </pc:sldMkLst>
        <pc:spChg chg="del">
          <ac:chgData name="Jelt Pekaar" userId="f4d079fb-027c-4556-b69f-cbd98e1a5519" providerId="ADAL" clId="{E55C2645-8C26-4654-82E5-190E2A19EC28}" dt="2026-02-23T13:45:02.448" v="841" actId="478"/>
          <ac:spMkLst>
            <pc:docMk/>
            <pc:sldMk cId="3584931645" sldId="321"/>
            <ac:spMk id="4" creationId="{B1EAEAB4-AF03-9F29-62C6-AB1BF9B3B916}"/>
          </ac:spMkLst>
        </pc:spChg>
        <pc:spChg chg="mod">
          <ac:chgData name="Jelt Pekaar" userId="f4d079fb-027c-4556-b69f-cbd98e1a5519" providerId="ADAL" clId="{E55C2645-8C26-4654-82E5-190E2A19EC28}" dt="2026-02-17T12:23:20.387" v="71" actId="20577"/>
          <ac:spMkLst>
            <pc:docMk/>
            <pc:sldMk cId="3584931645" sldId="321"/>
            <ac:spMk id="15" creationId="{722A3430-DC40-3DB1-51C3-97EEFCEFA75B}"/>
          </ac:spMkLst>
        </pc:spChg>
        <pc:spChg chg="add del">
          <ac:chgData name="Jelt Pekaar" userId="f4d079fb-027c-4556-b69f-cbd98e1a5519" providerId="ADAL" clId="{E55C2645-8C26-4654-82E5-190E2A19EC28}" dt="2026-02-17T13:08:11.552" v="725" actId="478"/>
          <ac:spMkLst>
            <pc:docMk/>
            <pc:sldMk cId="3584931645" sldId="321"/>
            <ac:spMk id="18" creationId="{9CB57E70-B56F-C395-4CBA-8D7417A2F690}"/>
          </ac:spMkLst>
        </pc:spChg>
        <pc:spChg chg="mod">
          <ac:chgData name="Jelt Pekaar" userId="f4d079fb-027c-4556-b69f-cbd98e1a5519" providerId="ADAL" clId="{E55C2645-8C26-4654-82E5-190E2A19EC28}" dt="2026-02-11T12:18:07.890" v="17" actId="1035"/>
          <ac:spMkLst>
            <pc:docMk/>
            <pc:sldMk cId="3584931645" sldId="321"/>
            <ac:spMk id="156" creationId="{DD9D976B-92BD-6DD3-DFDB-024BE6AC1FF6}"/>
          </ac:spMkLst>
        </pc:spChg>
        <pc:spChg chg="mod modCrop">
          <ac:chgData name="Jelt Pekaar" userId="f4d079fb-027c-4556-b69f-cbd98e1a5519" providerId="ADAL" clId="{E55C2645-8C26-4654-82E5-190E2A19EC28}" dt="2026-02-11T12:17:57.117" v="14" actId="1035"/>
          <ac:spMkLst>
            <pc:docMk/>
            <pc:sldMk cId="3584931645" sldId="321"/>
            <ac:spMk id="158" creationId="{B8A74C39-043C-7004-E0B4-C877305990C4}"/>
          </ac:spMkLst>
        </pc:spChg>
        <pc:spChg chg="mod">
          <ac:chgData name="Jelt Pekaar" userId="f4d079fb-027c-4556-b69f-cbd98e1a5519" providerId="ADAL" clId="{E55C2645-8C26-4654-82E5-190E2A19EC28}" dt="2026-02-11T12:17:38.972" v="10" actId="1076"/>
          <ac:spMkLst>
            <pc:docMk/>
            <pc:sldMk cId="3584931645" sldId="321"/>
            <ac:spMk id="159" creationId="{51C01378-C4F6-E1FF-74D2-6FEED128C35A}"/>
          </ac:spMkLst>
        </pc:spChg>
        <pc:spChg chg="mod">
          <ac:chgData name="Jelt Pekaar" userId="f4d079fb-027c-4556-b69f-cbd98e1a5519" providerId="ADAL" clId="{E55C2645-8C26-4654-82E5-190E2A19EC28}" dt="2026-02-17T13:08:21.797" v="735"/>
          <ac:spMkLst>
            <pc:docMk/>
            <pc:sldMk cId="3584931645" sldId="321"/>
            <ac:spMk id="160" creationId="{86BC9673-407E-E036-45FF-BA73E361F602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62" creationId="{DDF34F60-7934-31C9-0BAF-8A82A220FBBD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66" creationId="{560F65A1-6DB6-C6EF-131E-41C7E7C8118A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67" creationId="{5B1EB1AA-8DF5-BF03-D434-FF5BE36B3B71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68" creationId="{1AD7704F-5EC7-2AB7-9BAD-72BD226130B6}"/>
          </ac:spMkLst>
        </pc:spChg>
        <pc:spChg chg="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69" creationId="{C9399BF1-39F2-611B-4260-C6FA643E0EDA}"/>
          </ac:spMkLst>
        </pc:spChg>
        <pc:spChg chg="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70" creationId="{67B90E6D-3216-ED94-00C2-FB4D4A517E2B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71" creationId="{97C64D28-F759-A499-FC98-9F5424DF1048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72" creationId="{30F0CFF5-7AC0-7EF7-B29A-2BD6FE8271F9}"/>
          </ac:spMkLst>
        </pc:spChg>
        <pc:spChg chg="mod">
          <ac:chgData name="Jelt Pekaar" userId="f4d079fb-027c-4556-b69f-cbd98e1a5519" providerId="ADAL" clId="{E55C2645-8C26-4654-82E5-190E2A19EC28}" dt="2026-02-17T13:08:21.797" v="735"/>
          <ac:spMkLst>
            <pc:docMk/>
            <pc:sldMk cId="3584931645" sldId="321"/>
            <ac:spMk id="176" creationId="{9B92B065-6AA5-BB02-AFBA-F92B044D764C}"/>
          </ac:spMkLst>
        </pc:spChg>
        <pc:spChg chg="mod">
          <ac:chgData name="Jelt Pekaar" userId="f4d079fb-027c-4556-b69f-cbd98e1a5519" providerId="ADAL" clId="{E55C2645-8C26-4654-82E5-190E2A19EC28}" dt="2026-02-17T13:08:21.797" v="735"/>
          <ac:spMkLst>
            <pc:docMk/>
            <pc:sldMk cId="3584931645" sldId="321"/>
            <ac:spMk id="177" creationId="{8A22B13C-6FA4-F294-F3F9-867CA5BB19E8}"/>
          </ac:spMkLst>
        </pc:spChg>
        <pc:spChg chg="add 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78" creationId="{9ED06258-EB9E-2CE0-ED14-13B8B4518133}"/>
          </ac:spMkLst>
        </pc:spChg>
        <pc:spChg chg="mod">
          <ac:chgData name="Jelt Pekaar" userId="f4d079fb-027c-4556-b69f-cbd98e1a5519" providerId="ADAL" clId="{E55C2645-8C26-4654-82E5-190E2A19EC28}" dt="2026-02-17T13:08:26.065" v="736" actId="167"/>
          <ac:spMkLst>
            <pc:docMk/>
            <pc:sldMk cId="3584931645" sldId="321"/>
            <ac:spMk id="179" creationId="{E615BCAC-5852-5970-C0C3-544E39DC8C80}"/>
          </ac:spMkLst>
        </pc:spChg>
      </pc:sldChg>
      <pc:sldChg chg="addSp delSp modSp mod modTransition">
        <pc:chgData name="Jelt Pekaar" userId="f4d079fb-027c-4556-b69f-cbd98e1a5519" providerId="ADAL" clId="{E55C2645-8C26-4654-82E5-190E2A19EC28}" dt="2026-02-23T14:21:37.120" v="919" actId="1076"/>
        <pc:sldMkLst>
          <pc:docMk/>
          <pc:sldMk cId="3341429587" sldId="322"/>
        </pc:sldMkLst>
        <pc:spChg chg="add mod">
          <ac:chgData name="Jelt Pekaar" userId="f4d079fb-027c-4556-b69f-cbd98e1a5519" providerId="ADAL" clId="{E55C2645-8C26-4654-82E5-190E2A19EC28}" dt="2026-02-23T14:21:37.120" v="919" actId="1076"/>
          <ac:spMkLst>
            <pc:docMk/>
            <pc:sldMk cId="3341429587" sldId="322"/>
            <ac:spMk id="2" creationId="{718C90FD-3341-49C2-9F98-1898B8D0AB00}"/>
          </ac:spMkLst>
        </pc:spChg>
        <pc:spChg chg="del">
          <ac:chgData name="Jelt Pekaar" userId="f4d079fb-027c-4556-b69f-cbd98e1a5519" providerId="ADAL" clId="{E55C2645-8C26-4654-82E5-190E2A19EC28}" dt="2026-02-23T13:39:24.414" v="798" actId="478"/>
          <ac:spMkLst>
            <pc:docMk/>
            <pc:sldMk cId="3341429587" sldId="322"/>
            <ac:spMk id="3" creationId="{8229CA47-DF60-5B41-8849-A4A44407BD6A}"/>
          </ac:spMkLst>
        </pc:spChg>
        <pc:picChg chg="add mod modCrop">
          <ac:chgData name="Jelt Pekaar" userId="f4d079fb-027c-4556-b69f-cbd98e1a5519" providerId="ADAL" clId="{E55C2645-8C26-4654-82E5-190E2A19EC28}" dt="2026-02-23T13:40:08.479" v="807" actId="732"/>
          <ac:picMkLst>
            <pc:docMk/>
            <pc:sldMk cId="3341429587" sldId="322"/>
            <ac:picMk id="4" creationId="{96B654E2-623D-9300-3576-301FF480E39E}"/>
          </ac:picMkLst>
        </pc:picChg>
        <pc:picChg chg="del">
          <ac:chgData name="Jelt Pekaar" userId="f4d079fb-027c-4556-b69f-cbd98e1a5519" providerId="ADAL" clId="{E55C2645-8C26-4654-82E5-190E2A19EC28}" dt="2026-02-23T13:39:24.974" v="799" actId="478"/>
          <ac:picMkLst>
            <pc:docMk/>
            <pc:sldMk cId="3341429587" sldId="322"/>
            <ac:picMk id="1026" creationId="{93A264FC-0864-0397-D639-9BFB795DA0B8}"/>
          </ac:picMkLst>
        </pc:picChg>
      </pc:sldChg>
      <pc:sldChg chg="delSp modSp mod modTransition">
        <pc:chgData name="Jelt Pekaar" userId="f4d079fb-027c-4556-b69f-cbd98e1a5519" providerId="ADAL" clId="{E55C2645-8C26-4654-82E5-190E2A19EC28}" dt="2026-02-23T14:17:41.247" v="857"/>
        <pc:sldMkLst>
          <pc:docMk/>
          <pc:sldMk cId="2602348176" sldId="323"/>
        </pc:sldMkLst>
        <pc:spChg chg="mod">
          <ac:chgData name="Jelt Pekaar" userId="f4d079fb-027c-4556-b69f-cbd98e1a5519" providerId="ADAL" clId="{E55C2645-8C26-4654-82E5-190E2A19EC28}" dt="2026-02-17T13:20:32.469" v="742" actId="1076"/>
          <ac:spMkLst>
            <pc:docMk/>
            <pc:sldMk cId="2602348176" sldId="323"/>
            <ac:spMk id="2" creationId="{1BB0A933-74AB-DB22-7BA5-FC14248A574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2C9C4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41-4A2F-BE70-86DA3DA47742}"/>
              </c:ext>
            </c:extLst>
          </c:dPt>
          <c:dPt>
            <c:idx val="1"/>
            <c:bubble3D val="0"/>
            <c:spPr>
              <a:solidFill>
                <a:srgbClr val="D888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41-4A2F-BE70-86DA3DA47742}"/>
              </c:ext>
            </c:extLst>
          </c:dPt>
          <c:dPt>
            <c:idx val="2"/>
            <c:bubble3D val="0"/>
            <c:spPr>
              <a:solidFill>
                <a:srgbClr val="237A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A41-4A2F-BE70-86DA3DA47742}"/>
              </c:ext>
            </c:extLst>
          </c:dPt>
          <c:dPt>
            <c:idx val="3"/>
            <c:bubble3D val="0"/>
            <c:spPr>
              <a:solidFill>
                <a:srgbClr val="1C2D7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41-4A2F-BE70-86DA3DA47742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26</c:v>
                </c:pt>
                <c:pt idx="1">
                  <c:v>22</c:v>
                </c:pt>
                <c:pt idx="2">
                  <c:v>18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41-4A2F-BE70-86DA3DA47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2C9C4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50-471A-A326-E1F9E76030DB}"/>
              </c:ext>
            </c:extLst>
          </c:dPt>
          <c:dPt>
            <c:idx val="1"/>
            <c:bubble3D val="0"/>
            <c:spPr>
              <a:solidFill>
                <a:srgbClr val="D888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50-471A-A326-E1F9E76030DB}"/>
              </c:ext>
            </c:extLst>
          </c:dPt>
          <c:dPt>
            <c:idx val="2"/>
            <c:bubble3D val="0"/>
            <c:spPr>
              <a:solidFill>
                <a:srgbClr val="237A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50-471A-A326-E1F9E76030DB}"/>
              </c:ext>
            </c:extLst>
          </c:dPt>
          <c:dPt>
            <c:idx val="3"/>
            <c:bubble3D val="0"/>
            <c:spPr>
              <a:solidFill>
                <a:srgbClr val="D130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50-471A-A326-E1F9E76030DB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26</c:v>
                </c:pt>
                <c:pt idx="1">
                  <c:v>22</c:v>
                </c:pt>
                <c:pt idx="2">
                  <c:v>18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50-471A-A326-E1F9E7603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EB3679-CACB-4B5B-A363-17D6213F3B58}" authorId="{9E6728E1-5837-1E81-5AA7-4B2DBEB9920F}" status="resolved" created="2026-02-18T14:12:19.60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7"/>
      <ac:spMk id="9" creationId="{773F16C1-38BD-EDE6-3ECF-5BEA3341E39B}"/>
    </ac:deMkLst>
    <p188:replyLst>
      <p188:reply id="{9091ED49-562C-4AB1-9DED-6E4D9D8DB3D7}" authorId="{693AAEAC-B4A0-2808-7ABB-DFF48DF14D59}" created="2026-02-18T16:01:57.588">
        <p188:txBody>
          <a:bodyPr/>
          <a:lstStyle/>
          <a:p>
            <a:r>
              <a:rPr lang="nl-NL"/>
              <a:t>Aangepast!</a:t>
            </a:r>
          </a:p>
        </p188:txBody>
      </p188:reply>
    </p188:replyLst>
    <p188:txBody>
      <a:bodyPr/>
      <a:lstStyle/>
      <a:p>
        <a:r>
          <a:rPr lang="en-US"/>
          <a:t>Dit aantal staat in een apart tekstvak. Dat is link, want dan kan ie onder of boven het andere tekstvak vallen. (Bij d evolgende slide gebeurt dat bij mij). Waarom is het een apart tekstvak? Kan toch gewoon in één vakje?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06BE9-D932-4190-94D6-A3D0A5F51A54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FCD749C5-B413-4FEA-86C5-F45B307648A1}" type="pres">
      <dgm:prSet presAssocID="{93506BE9-D932-4190-94D6-A3D0A5F51A54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D190472-202F-4A0F-9189-BC3EFB21BD43}" type="presOf" srcId="{93506BE9-D932-4190-94D6-A3D0A5F51A54}" destId="{FCD749C5-B413-4FEA-86C5-F45B307648A1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44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80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﻿</a:t>
            </a:r>
            <a:r>
              <a:rPr lang="nl-NL" sz="1400" err="1">
                <a:solidFill>
                  <a:schemeClr val="tx2"/>
                </a:solidFill>
              </a:rPr>
              <a:t>ProDemos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Hofweg</a:t>
            </a:r>
            <a:r>
              <a:rPr lang="nl-NL" sz="140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info@prodemos.nl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prodemos.nl</a:t>
            </a:r>
            <a:endParaRPr lang="nl-NL" sz="140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38E597C-C6EC-2E4B-8AB3-879AF0C8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02" r="39210" b="-4423"/>
          <a:stretch/>
        </p:blipFill>
        <p:spPr>
          <a:xfrm>
            <a:off x="3744103" y="4396618"/>
            <a:ext cx="1655794" cy="3355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1_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515F6E-5B86-5291-FBDC-B16AF95A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993"/>
          <a:stretch>
            <a:fillRect/>
          </a:stretch>
        </p:blipFill>
        <p:spPr>
          <a:xfrm>
            <a:off x="427809" y="457136"/>
            <a:ext cx="8271898" cy="34208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noProof="0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noProof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Een minderheidskabinet... Wat is dat?</a:t>
            </a:r>
            <a:endParaRPr lang="nl-NL" sz="1800" noProof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3" cy="6327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97EB25D-2934-DBA6-E0B2-52265E7CF053}"/>
              </a:ext>
            </a:extLst>
          </p:cNvPr>
          <p:cNvSpPr txBox="1"/>
          <p:nvPr/>
        </p:nvSpPr>
        <p:spPr>
          <a:xfrm>
            <a:off x="427809" y="3488082"/>
            <a:ext cx="2601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Fotograaf: Patrick van Katwijk</a:t>
            </a:r>
          </a:p>
        </p:txBody>
      </p:sp>
    </p:spTree>
    <p:extLst>
      <p:ext uri="{BB962C8B-B14F-4D97-AF65-F5344CB8AC3E}">
        <p14:creationId xmlns:p14="http://schemas.microsoft.com/office/powerpoint/2010/main" val="40130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128" y="2941795"/>
            <a:ext cx="1584962" cy="2164826"/>
          </a:xfrm>
          <a:custGeom>
            <a:avLst/>
            <a:gdLst/>
            <a:ahLst/>
            <a:cxnLst/>
            <a:rect l="l" t="t" r="r" b="b"/>
            <a:pathLst>
              <a:path w="3169924" h="4329652">
                <a:moveTo>
                  <a:pt x="0" y="0"/>
                </a:moveTo>
                <a:lnTo>
                  <a:pt x="3169924" y="0"/>
                </a:lnTo>
                <a:lnTo>
                  <a:pt x="3169924" y="4329652"/>
                </a:lnTo>
                <a:lnTo>
                  <a:pt x="0" y="432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5618493" y="1136173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3480694" y="1136173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4581805" y="2965001"/>
            <a:ext cx="1563323" cy="2118415"/>
          </a:xfrm>
          <a:custGeom>
            <a:avLst/>
            <a:gdLst/>
            <a:ahLst/>
            <a:cxnLst/>
            <a:rect l="l" t="t" r="r" b="b"/>
            <a:pathLst>
              <a:path w="3126646" h="4236830">
                <a:moveTo>
                  <a:pt x="0" y="0"/>
                </a:moveTo>
                <a:lnTo>
                  <a:pt x="3126646" y="0"/>
                </a:lnTo>
                <a:lnTo>
                  <a:pt x="3126646" y="4236829"/>
                </a:lnTo>
                <a:lnTo>
                  <a:pt x="0" y="4236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8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Freeform 7"/>
          <p:cNvSpPr/>
          <p:nvPr/>
        </p:nvSpPr>
        <p:spPr>
          <a:xfrm>
            <a:off x="1269395" y="1154812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5" y="0"/>
                </a:lnTo>
                <a:lnTo>
                  <a:pt x="4297175" y="1923318"/>
                </a:lnTo>
                <a:lnTo>
                  <a:pt x="0" y="192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8" name="Freeform 8"/>
          <p:cNvSpPr/>
          <p:nvPr/>
        </p:nvSpPr>
        <p:spPr>
          <a:xfrm>
            <a:off x="3003428" y="3709391"/>
            <a:ext cx="1585976" cy="710714"/>
          </a:xfrm>
          <a:custGeom>
            <a:avLst/>
            <a:gdLst/>
            <a:ahLst/>
            <a:cxnLst/>
            <a:rect l="l" t="t" r="r" b="b"/>
            <a:pathLst>
              <a:path w="3171952" h="1421428">
                <a:moveTo>
                  <a:pt x="0" y="0"/>
                </a:moveTo>
                <a:lnTo>
                  <a:pt x="3171952" y="0"/>
                </a:lnTo>
                <a:lnTo>
                  <a:pt x="3171952" y="1421428"/>
                </a:lnTo>
                <a:lnTo>
                  <a:pt x="0" y="1421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921" b="-18905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7" name="Tekstballon: rechthoek met afgeronde hoeken 26">
            <a:extLst>
              <a:ext uri="{FF2B5EF4-FFF2-40B4-BE49-F238E27FC236}">
                <a16:creationId xmlns:a16="http://schemas.microsoft.com/office/drawing/2014/main" id="{D15C8C1E-3890-7F7D-C4C3-AD6C7CD31567}"/>
              </a:ext>
            </a:extLst>
          </p:cNvPr>
          <p:cNvSpPr/>
          <p:nvPr/>
        </p:nvSpPr>
        <p:spPr>
          <a:xfrm>
            <a:off x="1488537" y="563720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8" name="Tekstballon: rechthoek met afgeronde hoeken 27">
            <a:extLst>
              <a:ext uri="{FF2B5EF4-FFF2-40B4-BE49-F238E27FC236}">
                <a16:creationId xmlns:a16="http://schemas.microsoft.com/office/drawing/2014/main" id="{D94D5FA0-536F-6235-6F90-6B71CC476364}"/>
              </a:ext>
            </a:extLst>
          </p:cNvPr>
          <p:cNvSpPr/>
          <p:nvPr/>
        </p:nvSpPr>
        <p:spPr>
          <a:xfrm>
            <a:off x="5827962" y="573166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9" name="Tekstballon: rechthoek met afgeronde hoeken 28">
            <a:extLst>
              <a:ext uri="{FF2B5EF4-FFF2-40B4-BE49-F238E27FC236}">
                <a16:creationId xmlns:a16="http://schemas.microsoft.com/office/drawing/2014/main" id="{0870201D-B7C5-F557-AC6C-7B4CBEB800F1}"/>
              </a:ext>
            </a:extLst>
          </p:cNvPr>
          <p:cNvSpPr/>
          <p:nvPr/>
        </p:nvSpPr>
        <p:spPr>
          <a:xfrm>
            <a:off x="3679769" y="560639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Freeform 9"/>
          <p:cNvSpPr/>
          <p:nvPr/>
        </p:nvSpPr>
        <p:spPr>
          <a:xfrm>
            <a:off x="3011026" y="3016110"/>
            <a:ext cx="1570780" cy="711788"/>
          </a:xfrm>
          <a:custGeom>
            <a:avLst/>
            <a:gdLst/>
            <a:ahLst/>
            <a:cxnLst/>
            <a:rect l="l" t="t" r="r" b="b"/>
            <a:pathLst>
              <a:path w="3141559" h="1423575">
                <a:moveTo>
                  <a:pt x="0" y="0"/>
                </a:moveTo>
                <a:lnTo>
                  <a:pt x="3141559" y="0"/>
                </a:lnTo>
                <a:lnTo>
                  <a:pt x="3141559" y="1423576"/>
                </a:lnTo>
                <a:lnTo>
                  <a:pt x="0" y="1423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0" name="Freeform 10"/>
          <p:cNvSpPr/>
          <p:nvPr/>
        </p:nvSpPr>
        <p:spPr>
          <a:xfrm>
            <a:off x="4581805" y="2251897"/>
            <a:ext cx="1585976" cy="689899"/>
          </a:xfrm>
          <a:custGeom>
            <a:avLst/>
            <a:gdLst/>
            <a:ahLst/>
            <a:cxnLst/>
            <a:rect l="l" t="t" r="r" b="b"/>
            <a:pathLst>
              <a:path w="3171952" h="1379797">
                <a:moveTo>
                  <a:pt x="0" y="0"/>
                </a:moveTo>
                <a:lnTo>
                  <a:pt x="3171952" y="0"/>
                </a:lnTo>
                <a:lnTo>
                  <a:pt x="3171952" y="1379796"/>
                </a:lnTo>
                <a:lnTo>
                  <a:pt x="0" y="137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1" name="Freeform 11"/>
          <p:cNvSpPr/>
          <p:nvPr/>
        </p:nvSpPr>
        <p:spPr>
          <a:xfrm>
            <a:off x="6155948" y="2278375"/>
            <a:ext cx="1563323" cy="696037"/>
          </a:xfrm>
          <a:custGeom>
            <a:avLst/>
            <a:gdLst/>
            <a:ahLst/>
            <a:cxnLst/>
            <a:rect l="l" t="t" r="r" b="b"/>
            <a:pathLst>
              <a:path w="3126646" h="1392073">
                <a:moveTo>
                  <a:pt x="0" y="0"/>
                </a:moveTo>
                <a:lnTo>
                  <a:pt x="3126646" y="0"/>
                </a:lnTo>
                <a:lnTo>
                  <a:pt x="3126646" y="1392073"/>
                </a:lnTo>
                <a:lnTo>
                  <a:pt x="0" y="139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1" name="Freeform 21"/>
          <p:cNvSpPr/>
          <p:nvPr/>
        </p:nvSpPr>
        <p:spPr>
          <a:xfrm>
            <a:off x="176738" y="4449936"/>
            <a:ext cx="1444915" cy="625456"/>
          </a:xfrm>
          <a:custGeom>
            <a:avLst/>
            <a:gdLst/>
            <a:ahLst/>
            <a:cxnLst/>
            <a:rect l="l" t="t" r="r" b="b"/>
            <a:pathLst>
              <a:path w="2889830" h="1250912">
                <a:moveTo>
                  <a:pt x="0" y="0"/>
                </a:moveTo>
                <a:lnTo>
                  <a:pt x="2889830" y="0"/>
                </a:lnTo>
                <a:lnTo>
                  <a:pt x="2889830" y="1250912"/>
                </a:lnTo>
                <a:lnTo>
                  <a:pt x="0" y="125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2" name="Freeform 22"/>
          <p:cNvSpPr/>
          <p:nvPr/>
        </p:nvSpPr>
        <p:spPr>
          <a:xfrm>
            <a:off x="190583" y="3764817"/>
            <a:ext cx="1431070" cy="648870"/>
          </a:xfrm>
          <a:custGeom>
            <a:avLst/>
            <a:gdLst/>
            <a:ahLst/>
            <a:cxnLst/>
            <a:rect l="l" t="t" r="r" b="b"/>
            <a:pathLst>
              <a:path w="2862140" h="1297739">
                <a:moveTo>
                  <a:pt x="0" y="0"/>
                </a:moveTo>
                <a:lnTo>
                  <a:pt x="2862140" y="0"/>
                </a:lnTo>
                <a:lnTo>
                  <a:pt x="2862140" y="1297739"/>
                </a:lnTo>
                <a:lnTo>
                  <a:pt x="0" y="12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t="-97461" b="-19746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3" name="Freeform 23"/>
          <p:cNvSpPr/>
          <p:nvPr/>
        </p:nvSpPr>
        <p:spPr>
          <a:xfrm>
            <a:off x="2563376" y="3767975"/>
            <a:ext cx="593546" cy="593546"/>
          </a:xfrm>
          <a:custGeom>
            <a:avLst/>
            <a:gdLst/>
            <a:ahLst/>
            <a:cxnLst/>
            <a:rect l="l" t="t" r="r" b="b"/>
            <a:pathLst>
              <a:path w="1187092" h="1187092">
                <a:moveTo>
                  <a:pt x="0" y="0"/>
                </a:moveTo>
                <a:lnTo>
                  <a:pt x="1187091" y="0"/>
                </a:lnTo>
                <a:lnTo>
                  <a:pt x="1187091" y="1187092"/>
                </a:lnTo>
                <a:lnTo>
                  <a:pt x="0" y="118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4" name="TextBox 24"/>
          <p:cNvSpPr txBox="1"/>
          <p:nvPr/>
        </p:nvSpPr>
        <p:spPr>
          <a:xfrm>
            <a:off x="1713375" y="769315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willen met JA21.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95249" y="769315"/>
            <a:ext cx="1319477" cy="17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liever niet.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55535" y="774077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128" y="2941795"/>
            <a:ext cx="1584962" cy="2164826"/>
          </a:xfrm>
          <a:custGeom>
            <a:avLst/>
            <a:gdLst/>
            <a:ahLst/>
            <a:cxnLst/>
            <a:rect l="l" t="t" r="r" b="b"/>
            <a:pathLst>
              <a:path w="3169924" h="4329652">
                <a:moveTo>
                  <a:pt x="0" y="0"/>
                </a:moveTo>
                <a:lnTo>
                  <a:pt x="3169924" y="0"/>
                </a:lnTo>
                <a:lnTo>
                  <a:pt x="3169924" y="4329652"/>
                </a:lnTo>
                <a:lnTo>
                  <a:pt x="0" y="432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5618493" y="1197264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1186190" y="1202026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4581805" y="2965001"/>
            <a:ext cx="1563323" cy="2118415"/>
          </a:xfrm>
          <a:custGeom>
            <a:avLst/>
            <a:gdLst/>
            <a:ahLst/>
            <a:cxnLst/>
            <a:rect l="l" t="t" r="r" b="b"/>
            <a:pathLst>
              <a:path w="3126646" h="4236830">
                <a:moveTo>
                  <a:pt x="0" y="0"/>
                </a:moveTo>
                <a:lnTo>
                  <a:pt x="3126646" y="0"/>
                </a:lnTo>
                <a:lnTo>
                  <a:pt x="3126646" y="4236829"/>
                </a:lnTo>
                <a:lnTo>
                  <a:pt x="0" y="4236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8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Freeform 7"/>
          <p:cNvSpPr/>
          <p:nvPr/>
        </p:nvSpPr>
        <p:spPr>
          <a:xfrm>
            <a:off x="3416519" y="1234542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8" name="Freeform 8"/>
          <p:cNvSpPr/>
          <p:nvPr/>
        </p:nvSpPr>
        <p:spPr>
          <a:xfrm>
            <a:off x="190583" y="3123520"/>
            <a:ext cx="1431070" cy="641297"/>
          </a:xfrm>
          <a:custGeom>
            <a:avLst/>
            <a:gdLst/>
            <a:ahLst/>
            <a:cxnLst/>
            <a:rect l="l" t="t" r="r" b="b"/>
            <a:pathLst>
              <a:path w="2862140" h="1282594">
                <a:moveTo>
                  <a:pt x="0" y="0"/>
                </a:moveTo>
                <a:lnTo>
                  <a:pt x="2862140" y="0"/>
                </a:lnTo>
                <a:lnTo>
                  <a:pt x="2862140" y="1282594"/>
                </a:lnTo>
                <a:lnTo>
                  <a:pt x="0" y="1282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 t="-100921" b="-18905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Freeform 9"/>
          <p:cNvSpPr/>
          <p:nvPr/>
        </p:nvSpPr>
        <p:spPr>
          <a:xfrm>
            <a:off x="197439" y="2497954"/>
            <a:ext cx="1417358" cy="642266"/>
          </a:xfrm>
          <a:custGeom>
            <a:avLst/>
            <a:gdLst/>
            <a:ahLst/>
            <a:cxnLst/>
            <a:rect l="l" t="t" r="r" b="b"/>
            <a:pathLst>
              <a:path w="2834716" h="1284532">
                <a:moveTo>
                  <a:pt x="0" y="0"/>
                </a:moveTo>
                <a:lnTo>
                  <a:pt x="2834716" y="0"/>
                </a:lnTo>
                <a:lnTo>
                  <a:pt x="2834716" y="1284532"/>
                </a:lnTo>
                <a:lnTo>
                  <a:pt x="0" y="12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0" name="Freeform 10"/>
          <p:cNvSpPr/>
          <p:nvPr/>
        </p:nvSpPr>
        <p:spPr>
          <a:xfrm>
            <a:off x="4581805" y="2251897"/>
            <a:ext cx="1585976" cy="689899"/>
          </a:xfrm>
          <a:custGeom>
            <a:avLst/>
            <a:gdLst/>
            <a:ahLst/>
            <a:cxnLst/>
            <a:rect l="l" t="t" r="r" b="b"/>
            <a:pathLst>
              <a:path w="3171952" h="1379797">
                <a:moveTo>
                  <a:pt x="0" y="0"/>
                </a:moveTo>
                <a:lnTo>
                  <a:pt x="3171952" y="0"/>
                </a:lnTo>
                <a:lnTo>
                  <a:pt x="3171952" y="1379796"/>
                </a:lnTo>
                <a:lnTo>
                  <a:pt x="0" y="137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1" name="Freeform 11"/>
          <p:cNvSpPr/>
          <p:nvPr/>
        </p:nvSpPr>
        <p:spPr>
          <a:xfrm>
            <a:off x="6155948" y="2278375"/>
            <a:ext cx="1563323" cy="696037"/>
          </a:xfrm>
          <a:custGeom>
            <a:avLst/>
            <a:gdLst/>
            <a:ahLst/>
            <a:cxnLst/>
            <a:rect l="l" t="t" r="r" b="b"/>
            <a:pathLst>
              <a:path w="3126646" h="1392073">
                <a:moveTo>
                  <a:pt x="0" y="0"/>
                </a:moveTo>
                <a:lnTo>
                  <a:pt x="3126646" y="0"/>
                </a:lnTo>
                <a:lnTo>
                  <a:pt x="3126646" y="1392073"/>
                </a:lnTo>
                <a:lnTo>
                  <a:pt x="0" y="139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" name="Freeform 15"/>
          <p:cNvSpPr/>
          <p:nvPr/>
        </p:nvSpPr>
        <p:spPr>
          <a:xfrm>
            <a:off x="176738" y="4449936"/>
            <a:ext cx="1444915" cy="625456"/>
          </a:xfrm>
          <a:custGeom>
            <a:avLst/>
            <a:gdLst/>
            <a:ahLst/>
            <a:cxnLst/>
            <a:rect l="l" t="t" r="r" b="b"/>
            <a:pathLst>
              <a:path w="2889830" h="1250912">
                <a:moveTo>
                  <a:pt x="0" y="0"/>
                </a:moveTo>
                <a:lnTo>
                  <a:pt x="2889830" y="0"/>
                </a:lnTo>
                <a:lnTo>
                  <a:pt x="2889830" y="1250912"/>
                </a:lnTo>
                <a:lnTo>
                  <a:pt x="0" y="125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" name="Freeform 16"/>
          <p:cNvSpPr/>
          <p:nvPr/>
        </p:nvSpPr>
        <p:spPr>
          <a:xfrm>
            <a:off x="190583" y="3764817"/>
            <a:ext cx="1431070" cy="648870"/>
          </a:xfrm>
          <a:custGeom>
            <a:avLst/>
            <a:gdLst/>
            <a:ahLst/>
            <a:cxnLst/>
            <a:rect l="l" t="t" r="r" b="b"/>
            <a:pathLst>
              <a:path w="2862140" h="1297739">
                <a:moveTo>
                  <a:pt x="0" y="0"/>
                </a:moveTo>
                <a:lnTo>
                  <a:pt x="2862140" y="0"/>
                </a:lnTo>
                <a:lnTo>
                  <a:pt x="2862140" y="1297739"/>
                </a:lnTo>
                <a:lnTo>
                  <a:pt x="0" y="12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t="-97461" b="-19746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9" name="Tekstballon: rechthoek met afgeronde hoeken 18">
            <a:extLst>
              <a:ext uri="{FF2B5EF4-FFF2-40B4-BE49-F238E27FC236}">
                <a16:creationId xmlns:a16="http://schemas.microsoft.com/office/drawing/2014/main" id="{4AD34074-4B2B-CA81-E9C3-21ACB35983F7}"/>
              </a:ext>
            </a:extLst>
          </p:cNvPr>
          <p:cNvSpPr/>
          <p:nvPr/>
        </p:nvSpPr>
        <p:spPr>
          <a:xfrm>
            <a:off x="1488537" y="572666"/>
            <a:ext cx="5907307" cy="590173"/>
          </a:xfrm>
          <a:prstGeom prst="wedgeRoundRectCallout">
            <a:avLst>
              <a:gd name="adj1" fmla="val -23575"/>
              <a:gd name="adj2" fmla="val 37811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7" name="TextBox 17"/>
          <p:cNvSpPr txBox="1"/>
          <p:nvPr/>
        </p:nvSpPr>
        <p:spPr>
          <a:xfrm>
            <a:off x="1527634" y="619481"/>
            <a:ext cx="5829112" cy="46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  <a:spcBef>
                <a:spcPct val="0"/>
              </a:spcBef>
            </a:pPr>
            <a:r>
              <a:rPr lang="nl-NL" sz="105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Dan houden we het bij deze drie partijen. </a:t>
            </a:r>
          </a:p>
          <a:p>
            <a:pPr algn="ctr">
              <a:lnSpc>
                <a:spcPts val="1888"/>
              </a:lnSpc>
              <a:spcBef>
                <a:spcPct val="0"/>
              </a:spcBef>
            </a:pPr>
            <a:r>
              <a:rPr lang="nl-NL" sz="105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Anders hebben we nog minimaal drie andere partijen nodig voor een meerderheid.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E288BC-3A30-1192-FF55-A5F144EB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7" r="7116"/>
          <a:stretch>
            <a:fillRect/>
          </a:stretch>
        </p:blipFill>
        <p:spPr>
          <a:xfrm>
            <a:off x="0" y="469598"/>
            <a:ext cx="9144000" cy="4673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6CF70B-3B6A-5B24-E81F-C48A33DE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5" y="1266945"/>
            <a:ext cx="2600325" cy="1009530"/>
          </a:xfrm>
        </p:spPr>
        <p:txBody>
          <a:bodyPr/>
          <a:lstStyle/>
          <a:p>
            <a:r>
              <a:rPr lang="nl-NL" noProof="0"/>
              <a:t>66 van de 150 zetels…</a:t>
            </a:r>
          </a:p>
        </p:txBody>
      </p:sp>
    </p:spTree>
    <p:extLst>
      <p:ext uri="{BB962C8B-B14F-4D97-AF65-F5344CB8AC3E}">
        <p14:creationId xmlns:p14="http://schemas.microsoft.com/office/powerpoint/2010/main" val="1374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DED86AEB-0D45-DF02-33B3-0D274F180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1239934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2"/>
          <p:cNvSpPr/>
          <p:nvPr/>
        </p:nvSpPr>
        <p:spPr>
          <a:xfrm>
            <a:off x="5618493" y="1197264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6" name="Tekstballon: rechthoek met afgeronde hoeken 25">
            <a:extLst>
              <a:ext uri="{FF2B5EF4-FFF2-40B4-BE49-F238E27FC236}">
                <a16:creationId xmlns:a16="http://schemas.microsoft.com/office/drawing/2014/main" id="{FBC34F6E-26CD-00AA-0C66-64DB2FC3C92E}"/>
              </a:ext>
            </a:extLst>
          </p:cNvPr>
          <p:cNvSpPr/>
          <p:nvPr/>
        </p:nvSpPr>
        <p:spPr>
          <a:xfrm>
            <a:off x="1488537" y="572666"/>
            <a:ext cx="5907307" cy="590173"/>
          </a:xfrm>
          <a:prstGeom prst="wedgeRoundRectCallout">
            <a:avLst>
              <a:gd name="adj1" fmla="val -23575"/>
              <a:gd name="adj2" fmla="val 37811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3" name="Freeform 3"/>
          <p:cNvSpPr/>
          <p:nvPr/>
        </p:nvSpPr>
        <p:spPr>
          <a:xfrm>
            <a:off x="1186190" y="1202026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>
            <a:spLocks noChangeAspect="1"/>
          </p:cNvSpPr>
          <p:nvPr/>
        </p:nvSpPr>
        <p:spPr>
          <a:xfrm>
            <a:off x="3416519" y="1234542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TextBox 9"/>
          <p:cNvSpPr txBox="1"/>
          <p:nvPr/>
        </p:nvSpPr>
        <p:spPr>
          <a:xfrm>
            <a:off x="1621653" y="606426"/>
            <a:ext cx="5686321" cy="48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  <a:spcBef>
                <a:spcPct val="0"/>
              </a:spcBef>
            </a:pPr>
            <a:r>
              <a:rPr lang="nl-NL" sz="11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Dat betekent wel dat we voor ieder wetsvoorstel moeten onderhandelen met andere partijen </a:t>
            </a:r>
            <a:br>
              <a:rPr lang="nl-NL" sz="11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</a:br>
            <a:r>
              <a:rPr lang="nl-NL" sz="11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om een meerderheid </a:t>
            </a:r>
            <a:r>
              <a:rPr lang="nl-NL" sz="1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krijgen in de Tweede Kamer...</a:t>
            </a:r>
            <a:endParaRPr lang="nl-NL" sz="1100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50027" y="2231828"/>
            <a:ext cx="4049270" cy="2861202"/>
            <a:chOff x="0" y="0"/>
            <a:chExt cx="2132949" cy="15071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2949" cy="1507135"/>
            </a:xfrm>
            <a:custGeom>
              <a:avLst/>
              <a:gdLst/>
              <a:ahLst/>
              <a:cxnLst/>
              <a:rect l="l" t="t" r="r" b="b"/>
              <a:pathLst>
                <a:path w="2132949" h="1507135">
                  <a:moveTo>
                    <a:pt x="0" y="0"/>
                  </a:moveTo>
                  <a:lnTo>
                    <a:pt x="2132949" y="0"/>
                  </a:lnTo>
                  <a:lnTo>
                    <a:pt x="2132949" y="1507135"/>
                  </a:lnTo>
                  <a:lnTo>
                    <a:pt x="0" y="1507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132949" cy="15833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3" name="Freeform 13"/>
          <p:cNvSpPr>
            <a:spLocks noChangeAspect="1"/>
          </p:cNvSpPr>
          <p:nvPr/>
        </p:nvSpPr>
        <p:spPr>
          <a:xfrm>
            <a:off x="3182231" y="3775318"/>
            <a:ext cx="937898" cy="1281032"/>
          </a:xfrm>
          <a:custGeom>
            <a:avLst/>
            <a:gdLst/>
            <a:ahLst/>
            <a:cxnLst/>
            <a:rect l="l" t="t" r="r" b="b"/>
            <a:pathLst>
              <a:path w="2501062" h="3416085">
                <a:moveTo>
                  <a:pt x="0" y="0"/>
                </a:moveTo>
                <a:lnTo>
                  <a:pt x="2501063" y="0"/>
                </a:lnTo>
                <a:lnTo>
                  <a:pt x="2501063" y="3416085"/>
                </a:lnTo>
                <a:lnTo>
                  <a:pt x="0" y="3416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4" name="Freeform 14"/>
          <p:cNvSpPr/>
          <p:nvPr/>
        </p:nvSpPr>
        <p:spPr>
          <a:xfrm>
            <a:off x="1757440" y="3937264"/>
            <a:ext cx="1233458" cy="1098520"/>
          </a:xfrm>
          <a:custGeom>
            <a:avLst/>
            <a:gdLst/>
            <a:ahLst/>
            <a:cxnLst/>
            <a:rect l="l" t="t" r="r" b="b"/>
            <a:pathLst>
              <a:path w="2466916" h="3342848">
                <a:moveTo>
                  <a:pt x="0" y="0"/>
                </a:moveTo>
                <a:lnTo>
                  <a:pt x="2466916" y="0"/>
                </a:lnTo>
                <a:lnTo>
                  <a:pt x="2466916" y="3342849"/>
                </a:lnTo>
                <a:lnTo>
                  <a:pt x="0" y="3342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0211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" name="Freeform 15"/>
          <p:cNvSpPr/>
          <p:nvPr/>
        </p:nvSpPr>
        <p:spPr>
          <a:xfrm>
            <a:off x="510545" y="3943618"/>
            <a:ext cx="1225294" cy="508798"/>
          </a:xfrm>
          <a:custGeom>
            <a:avLst/>
            <a:gdLst/>
            <a:ahLst/>
            <a:cxnLst/>
            <a:rect l="l" t="t" r="r" b="b"/>
            <a:pathLst>
              <a:path w="2450588" h="1098167">
                <a:moveTo>
                  <a:pt x="0" y="0"/>
                </a:moveTo>
                <a:lnTo>
                  <a:pt x="2450588" y="0"/>
                </a:lnTo>
                <a:lnTo>
                  <a:pt x="2450588" y="1098167"/>
                </a:lnTo>
                <a:lnTo>
                  <a:pt x="0" y="109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8912" b="-21194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" name="Freeform 16"/>
          <p:cNvSpPr/>
          <p:nvPr/>
        </p:nvSpPr>
        <p:spPr>
          <a:xfrm>
            <a:off x="538016" y="2883073"/>
            <a:ext cx="1213553" cy="549913"/>
          </a:xfrm>
          <a:custGeom>
            <a:avLst/>
            <a:gdLst/>
            <a:ahLst/>
            <a:cxnLst/>
            <a:rect l="l" t="t" r="r" b="b"/>
            <a:pathLst>
              <a:path w="2427106" h="1099826">
                <a:moveTo>
                  <a:pt x="0" y="0"/>
                </a:moveTo>
                <a:lnTo>
                  <a:pt x="2427106" y="0"/>
                </a:lnTo>
                <a:lnTo>
                  <a:pt x="2427106" y="1099826"/>
                </a:lnTo>
                <a:lnTo>
                  <a:pt x="0" y="1099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7" name="Freeform 17"/>
          <p:cNvSpPr/>
          <p:nvPr/>
        </p:nvSpPr>
        <p:spPr>
          <a:xfrm>
            <a:off x="1757440" y="3367007"/>
            <a:ext cx="1251331" cy="544328"/>
          </a:xfrm>
          <a:custGeom>
            <a:avLst/>
            <a:gdLst/>
            <a:ahLst/>
            <a:cxnLst/>
            <a:rect l="l" t="t" r="r" b="b"/>
            <a:pathLst>
              <a:path w="2502662" h="1088656">
                <a:moveTo>
                  <a:pt x="0" y="0"/>
                </a:moveTo>
                <a:lnTo>
                  <a:pt x="2502662" y="0"/>
                </a:lnTo>
                <a:lnTo>
                  <a:pt x="2502662" y="1088656"/>
                </a:lnTo>
                <a:lnTo>
                  <a:pt x="0" y="1088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8" name="Freeform 18"/>
          <p:cNvSpPr>
            <a:spLocks noChangeAspect="1"/>
          </p:cNvSpPr>
          <p:nvPr/>
        </p:nvSpPr>
        <p:spPr>
          <a:xfrm>
            <a:off x="3190766" y="3366180"/>
            <a:ext cx="925093" cy="411875"/>
          </a:xfrm>
          <a:custGeom>
            <a:avLst/>
            <a:gdLst/>
            <a:ahLst/>
            <a:cxnLst/>
            <a:rect l="l" t="t" r="r" b="b"/>
            <a:pathLst>
              <a:path w="2466916" h="1098342">
                <a:moveTo>
                  <a:pt x="0" y="0"/>
                </a:moveTo>
                <a:lnTo>
                  <a:pt x="2466917" y="0"/>
                </a:lnTo>
                <a:lnTo>
                  <a:pt x="2466917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9" name="Freeform 19"/>
          <p:cNvSpPr/>
          <p:nvPr/>
        </p:nvSpPr>
        <p:spPr>
          <a:xfrm>
            <a:off x="1769050" y="2900900"/>
            <a:ext cx="1237148" cy="535521"/>
          </a:xfrm>
          <a:custGeom>
            <a:avLst/>
            <a:gdLst/>
            <a:ahLst/>
            <a:cxnLst/>
            <a:rect l="l" t="t" r="r" b="b"/>
            <a:pathLst>
              <a:path w="2474296" h="1071041">
                <a:moveTo>
                  <a:pt x="0" y="0"/>
                </a:moveTo>
                <a:lnTo>
                  <a:pt x="2474296" y="0"/>
                </a:lnTo>
                <a:lnTo>
                  <a:pt x="2474296" y="1071041"/>
                </a:lnTo>
                <a:lnTo>
                  <a:pt x="0" y="107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0" name="Freeform 20"/>
          <p:cNvSpPr/>
          <p:nvPr/>
        </p:nvSpPr>
        <p:spPr>
          <a:xfrm>
            <a:off x="515175" y="3366896"/>
            <a:ext cx="1225294" cy="507753"/>
          </a:xfrm>
          <a:custGeom>
            <a:avLst/>
            <a:gdLst/>
            <a:ahLst/>
            <a:cxnLst/>
            <a:rect l="l" t="t" r="r" b="b"/>
            <a:pathLst>
              <a:path w="2450588" h="1111135">
                <a:moveTo>
                  <a:pt x="0" y="0"/>
                </a:moveTo>
                <a:lnTo>
                  <a:pt x="2450588" y="0"/>
                </a:lnTo>
                <a:lnTo>
                  <a:pt x="2450588" y="1111135"/>
                </a:lnTo>
                <a:lnTo>
                  <a:pt x="0" y="11111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6639" b="-22547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1" name="Freeform 21"/>
          <p:cNvSpPr/>
          <p:nvPr/>
        </p:nvSpPr>
        <p:spPr>
          <a:xfrm>
            <a:off x="277198" y="2251724"/>
            <a:ext cx="2009188" cy="567596"/>
          </a:xfrm>
          <a:custGeom>
            <a:avLst/>
            <a:gdLst/>
            <a:ahLst/>
            <a:cxnLst/>
            <a:rect l="l" t="t" r="r" b="b"/>
            <a:pathLst>
              <a:path w="4018375" h="1135191">
                <a:moveTo>
                  <a:pt x="0" y="0"/>
                </a:moveTo>
                <a:lnTo>
                  <a:pt x="4018375" y="0"/>
                </a:lnTo>
                <a:lnTo>
                  <a:pt x="4018375" y="1135191"/>
                </a:lnTo>
                <a:lnTo>
                  <a:pt x="0" y="1135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2" name="AutoShape 22"/>
          <p:cNvSpPr/>
          <p:nvPr/>
        </p:nvSpPr>
        <p:spPr>
          <a:xfrm>
            <a:off x="261751" y="2854498"/>
            <a:ext cx="405089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24" name="AutoShape 24"/>
          <p:cNvSpPr/>
          <p:nvPr/>
        </p:nvSpPr>
        <p:spPr>
          <a:xfrm flipH="1" flipV="1">
            <a:off x="4442189" y="3690290"/>
            <a:ext cx="1122917" cy="1543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graphicFrame>
        <p:nvGraphicFramePr>
          <p:cNvPr id="29" name="Grafiek 28">
            <a:extLst>
              <a:ext uri="{FF2B5EF4-FFF2-40B4-BE49-F238E27FC236}">
                <a16:creationId xmlns:a16="http://schemas.microsoft.com/office/drawing/2014/main" id="{127192C1-B1AA-86A7-1230-980F254F3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884878"/>
              </p:ext>
            </p:extLst>
          </p:nvPr>
        </p:nvGraphicFramePr>
        <p:xfrm>
          <a:off x="4823766" y="2224776"/>
          <a:ext cx="4518295" cy="300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16E2D815-FA74-F094-F7D9-02BDE5F7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22" y="2251724"/>
            <a:ext cx="485808" cy="3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al 32">
            <a:extLst>
              <a:ext uri="{FF2B5EF4-FFF2-40B4-BE49-F238E27FC236}">
                <a16:creationId xmlns:a16="http://schemas.microsoft.com/office/drawing/2014/main" id="{60D6BCF6-1696-EBA9-31BD-9990A9D13F79}"/>
              </a:ext>
            </a:extLst>
          </p:cNvPr>
          <p:cNvSpPr/>
          <p:nvPr/>
        </p:nvSpPr>
        <p:spPr>
          <a:xfrm>
            <a:off x="8087849" y="4740757"/>
            <a:ext cx="363207" cy="2632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4FE3D770-BA59-0C8B-EEA5-1128CDF187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9538" y="3468371"/>
            <a:ext cx="352711" cy="39256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63E2DF3-5691-EBC0-86AD-3090D280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31" y="4658779"/>
            <a:ext cx="427199" cy="4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BD21571A-3CB0-47A5-35E4-1532B0B1E98C}"/>
              </a:ext>
            </a:extLst>
          </p:cNvPr>
          <p:cNvSpPr txBox="1"/>
          <p:nvPr/>
        </p:nvSpPr>
        <p:spPr>
          <a:xfrm>
            <a:off x="7251993" y="2673363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CD099B4-4CB0-7CF2-3430-4D5A4BF78CFF}"/>
              </a:ext>
            </a:extLst>
          </p:cNvPr>
          <p:cNvSpPr txBox="1"/>
          <p:nvPr/>
        </p:nvSpPr>
        <p:spPr>
          <a:xfrm>
            <a:off x="7663203" y="33979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786C05B-ECEB-1386-FB6F-83EDAC564D7F}"/>
              </a:ext>
            </a:extLst>
          </p:cNvPr>
          <p:cNvSpPr txBox="1"/>
          <p:nvPr/>
        </p:nvSpPr>
        <p:spPr>
          <a:xfrm>
            <a:off x="7395844" y="410015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38001F7-95F4-48BF-31C6-47EB88BEDFD7}"/>
              </a:ext>
            </a:extLst>
          </p:cNvPr>
          <p:cNvSpPr txBox="1"/>
          <p:nvPr/>
        </p:nvSpPr>
        <p:spPr>
          <a:xfrm>
            <a:off x="6096775" y="343046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3E4C193E-DD6F-40C2-D291-4408804DA020}"/>
              </a:ext>
            </a:extLst>
          </p:cNvPr>
          <p:cNvSpPr>
            <a:spLocks noChangeAspect="1"/>
          </p:cNvSpPr>
          <p:nvPr/>
        </p:nvSpPr>
        <p:spPr>
          <a:xfrm>
            <a:off x="3183680" y="2936566"/>
            <a:ext cx="940046" cy="418471"/>
          </a:xfrm>
          <a:custGeom>
            <a:avLst/>
            <a:gdLst/>
            <a:ahLst/>
            <a:cxnLst/>
            <a:rect l="l" t="t" r="r" b="b"/>
            <a:pathLst>
              <a:path w="2466916" h="3342848">
                <a:moveTo>
                  <a:pt x="0" y="0"/>
                </a:moveTo>
                <a:lnTo>
                  <a:pt x="2466916" y="0"/>
                </a:lnTo>
                <a:lnTo>
                  <a:pt x="2466916" y="3342849"/>
                </a:lnTo>
                <a:lnTo>
                  <a:pt x="0" y="3342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4402" b="-9994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8" name="Freeform 41">
            <a:extLst>
              <a:ext uri="{FF2B5EF4-FFF2-40B4-BE49-F238E27FC236}">
                <a16:creationId xmlns:a16="http://schemas.microsoft.com/office/drawing/2014/main" id="{7CA42D34-7EB0-E934-C0CE-FD75A497FE82}"/>
              </a:ext>
            </a:extLst>
          </p:cNvPr>
          <p:cNvSpPr/>
          <p:nvPr/>
        </p:nvSpPr>
        <p:spPr>
          <a:xfrm>
            <a:off x="1535610" y="3407417"/>
            <a:ext cx="161057" cy="1610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E4973"/>
          </a:solidFill>
          <a:ln>
            <a:noFill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56" name="TextBox 116">
            <a:extLst>
              <a:ext uri="{FF2B5EF4-FFF2-40B4-BE49-F238E27FC236}">
                <a16:creationId xmlns:a16="http://schemas.microsoft.com/office/drawing/2014/main" id="{7C89C46C-0B17-5A8A-BA6C-83043FCF6926}"/>
              </a:ext>
            </a:extLst>
          </p:cNvPr>
          <p:cNvSpPr txBox="1"/>
          <p:nvPr/>
        </p:nvSpPr>
        <p:spPr>
          <a:xfrm>
            <a:off x="1551936" y="3411443"/>
            <a:ext cx="140775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19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564EEE-47CE-236B-4B66-89A23C01B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39466"/>
          <a:stretch>
            <a:fillRect/>
          </a:stretch>
        </p:blipFill>
        <p:spPr bwMode="auto">
          <a:xfrm>
            <a:off x="438244" y="4560209"/>
            <a:ext cx="758134" cy="42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84">
            <a:extLst>
              <a:ext uri="{FF2B5EF4-FFF2-40B4-BE49-F238E27FC236}">
                <a16:creationId xmlns:a16="http://schemas.microsoft.com/office/drawing/2014/main" id="{6B9109DF-5390-AA94-1587-A5E4C6073AFA}"/>
              </a:ext>
            </a:extLst>
          </p:cNvPr>
          <p:cNvGrpSpPr/>
          <p:nvPr/>
        </p:nvGrpSpPr>
        <p:grpSpPr>
          <a:xfrm>
            <a:off x="1512699" y="4535667"/>
            <a:ext cx="217908" cy="217908"/>
            <a:chOff x="0" y="0"/>
            <a:chExt cx="812800" cy="812800"/>
          </a:xfrm>
        </p:grpSpPr>
        <p:sp>
          <p:nvSpPr>
            <p:cNvPr id="58" name="Freeform 85">
              <a:extLst>
                <a:ext uri="{FF2B5EF4-FFF2-40B4-BE49-F238E27FC236}">
                  <a16:creationId xmlns:a16="http://schemas.microsoft.com/office/drawing/2014/main" id="{CE2985DC-58D2-0C98-3255-11C30608829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59" name="TextBox 86">
              <a:extLst>
                <a:ext uri="{FF2B5EF4-FFF2-40B4-BE49-F238E27FC236}">
                  <a16:creationId xmlns:a16="http://schemas.microsoft.com/office/drawing/2014/main" id="{5C2E39C7-7561-02C9-32DD-490D9268D069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0" name="TextBox 123">
            <a:extLst>
              <a:ext uri="{FF2B5EF4-FFF2-40B4-BE49-F238E27FC236}">
                <a16:creationId xmlns:a16="http://schemas.microsoft.com/office/drawing/2014/main" id="{9DAD0F72-97AE-1DBF-33E8-04669A9ED88C}"/>
              </a:ext>
            </a:extLst>
          </p:cNvPr>
          <p:cNvSpPr txBox="1"/>
          <p:nvPr/>
        </p:nvSpPr>
        <p:spPr>
          <a:xfrm>
            <a:off x="1111290" y="4698477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Groep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Markuszower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025" name="TextBox 116">
            <a:extLst>
              <a:ext uri="{FF2B5EF4-FFF2-40B4-BE49-F238E27FC236}">
                <a16:creationId xmlns:a16="http://schemas.microsoft.com/office/drawing/2014/main" id="{3937C36C-DCD1-71F1-82AC-942621E1005A}"/>
              </a:ext>
            </a:extLst>
          </p:cNvPr>
          <p:cNvSpPr txBox="1"/>
          <p:nvPr/>
        </p:nvSpPr>
        <p:spPr>
          <a:xfrm>
            <a:off x="1551265" y="4563312"/>
            <a:ext cx="140775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kstballon: rechthoek met afgeronde hoeken 131">
            <a:extLst>
              <a:ext uri="{FF2B5EF4-FFF2-40B4-BE49-F238E27FC236}">
                <a16:creationId xmlns:a16="http://schemas.microsoft.com/office/drawing/2014/main" id="{23378753-171C-1366-CFC0-70A36535E35B}"/>
              </a:ext>
            </a:extLst>
          </p:cNvPr>
          <p:cNvSpPr/>
          <p:nvPr/>
        </p:nvSpPr>
        <p:spPr>
          <a:xfrm>
            <a:off x="1488537" y="572666"/>
            <a:ext cx="5907307" cy="590173"/>
          </a:xfrm>
          <a:prstGeom prst="wedgeRoundRectCallout">
            <a:avLst>
              <a:gd name="adj1" fmla="val -23575"/>
              <a:gd name="adj2" fmla="val 37811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Freeform 2"/>
          <p:cNvSpPr/>
          <p:nvPr/>
        </p:nvSpPr>
        <p:spPr>
          <a:xfrm>
            <a:off x="5618493" y="1197264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1186190" y="1202026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3416519" y="1234542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TextBox 9"/>
          <p:cNvSpPr txBox="1"/>
          <p:nvPr/>
        </p:nvSpPr>
        <p:spPr>
          <a:xfrm>
            <a:off x="1621653" y="612957"/>
            <a:ext cx="5686321" cy="48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  <a:spcBef>
                <a:spcPct val="0"/>
              </a:spcBef>
            </a:pPr>
            <a:r>
              <a:rPr lang="nl-NL" sz="11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...en daarna ook in de Eerste Kamer. </a:t>
            </a:r>
          </a:p>
          <a:p>
            <a:pPr algn="ctr">
              <a:lnSpc>
                <a:spcPts val="1958"/>
              </a:lnSpc>
              <a:spcBef>
                <a:spcPct val="0"/>
              </a:spcBef>
            </a:pPr>
            <a:r>
              <a:rPr lang="nl-NL" sz="11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Dit minderheidskabinet wordt dus een uitdaging en vraagt om samenwerking.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65819" y="2081672"/>
            <a:ext cx="3976995" cy="3019190"/>
            <a:chOff x="-6356" y="-76200"/>
            <a:chExt cx="2049472" cy="1555885"/>
          </a:xfrm>
        </p:grpSpPr>
        <p:sp>
          <p:nvSpPr>
            <p:cNvPr id="11" name="Freeform 11"/>
            <p:cNvSpPr/>
            <p:nvPr/>
          </p:nvSpPr>
          <p:spPr>
            <a:xfrm>
              <a:off x="-6356" y="7671"/>
              <a:ext cx="2043116" cy="1472014"/>
            </a:xfrm>
            <a:custGeom>
              <a:avLst/>
              <a:gdLst/>
              <a:ahLst/>
              <a:cxnLst/>
              <a:rect l="l" t="t" r="r" b="b"/>
              <a:pathLst>
                <a:path w="2043116" h="1472014">
                  <a:moveTo>
                    <a:pt x="0" y="0"/>
                  </a:moveTo>
                  <a:lnTo>
                    <a:pt x="2043116" y="0"/>
                  </a:lnTo>
                  <a:lnTo>
                    <a:pt x="2043116" y="1472014"/>
                  </a:lnTo>
                  <a:lnTo>
                    <a:pt x="0" y="1472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043116" cy="15482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167533" y="2868498"/>
            <a:ext cx="693031" cy="586588"/>
          </a:xfrm>
          <a:custGeom>
            <a:avLst/>
            <a:gdLst/>
            <a:ahLst/>
            <a:cxnLst/>
            <a:rect l="l" t="t" r="r" b="b"/>
            <a:pathLst>
              <a:path w="1386061" h="1173176">
                <a:moveTo>
                  <a:pt x="0" y="0"/>
                </a:moveTo>
                <a:lnTo>
                  <a:pt x="1386060" y="0"/>
                </a:lnTo>
                <a:lnTo>
                  <a:pt x="1386060" y="1173176"/>
                </a:lnTo>
                <a:lnTo>
                  <a:pt x="0" y="1173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893" t="-19352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4" name="Freeform 14"/>
          <p:cNvSpPr/>
          <p:nvPr/>
        </p:nvSpPr>
        <p:spPr>
          <a:xfrm>
            <a:off x="2186446" y="3406594"/>
            <a:ext cx="689512" cy="568368"/>
          </a:xfrm>
          <a:custGeom>
            <a:avLst/>
            <a:gdLst/>
            <a:ahLst/>
            <a:cxnLst/>
            <a:rect l="l" t="t" r="r" b="b"/>
            <a:pathLst>
              <a:path w="1379024" h="1136735">
                <a:moveTo>
                  <a:pt x="0" y="0"/>
                </a:moveTo>
                <a:lnTo>
                  <a:pt x="1379025" y="0"/>
                </a:lnTo>
                <a:lnTo>
                  <a:pt x="1379025" y="1136734"/>
                </a:lnTo>
                <a:lnTo>
                  <a:pt x="0" y="1136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321" t="-94691" b="-192518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" name="Freeform 15"/>
          <p:cNvSpPr/>
          <p:nvPr/>
        </p:nvSpPr>
        <p:spPr>
          <a:xfrm>
            <a:off x="1385900" y="4493287"/>
            <a:ext cx="693031" cy="543776"/>
          </a:xfrm>
          <a:custGeom>
            <a:avLst/>
            <a:gdLst/>
            <a:ahLst/>
            <a:cxnLst/>
            <a:rect l="l" t="t" r="r" b="b"/>
            <a:pathLst>
              <a:path w="1386061" h="1087551">
                <a:moveTo>
                  <a:pt x="0" y="0"/>
                </a:moveTo>
                <a:lnTo>
                  <a:pt x="1386060" y="0"/>
                </a:lnTo>
                <a:lnTo>
                  <a:pt x="1386060" y="1087551"/>
                </a:lnTo>
                <a:lnTo>
                  <a:pt x="0" y="108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400" t="-105710" b="-202768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" name="Freeform 16"/>
          <p:cNvSpPr/>
          <p:nvPr/>
        </p:nvSpPr>
        <p:spPr>
          <a:xfrm>
            <a:off x="494666" y="2894077"/>
            <a:ext cx="667980" cy="554692"/>
          </a:xfrm>
          <a:custGeom>
            <a:avLst/>
            <a:gdLst/>
            <a:ahLst/>
            <a:cxnLst/>
            <a:rect l="l" t="t" r="r" b="b"/>
            <a:pathLst>
              <a:path w="1335960" h="1109384">
                <a:moveTo>
                  <a:pt x="0" y="0"/>
                </a:moveTo>
                <a:lnTo>
                  <a:pt x="1335959" y="0"/>
                </a:lnTo>
                <a:lnTo>
                  <a:pt x="1335959" y="1109383"/>
                </a:lnTo>
                <a:lnTo>
                  <a:pt x="0" y="1109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253" t="-29516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17" name="Freeform 17"/>
          <p:cNvSpPr/>
          <p:nvPr/>
        </p:nvSpPr>
        <p:spPr>
          <a:xfrm>
            <a:off x="494666" y="3430623"/>
            <a:ext cx="691765" cy="527762"/>
          </a:xfrm>
          <a:custGeom>
            <a:avLst/>
            <a:gdLst/>
            <a:ahLst/>
            <a:cxnLst/>
            <a:rect l="l" t="t" r="r" b="b"/>
            <a:pathLst>
              <a:path w="1383529" h="1055523">
                <a:moveTo>
                  <a:pt x="0" y="0"/>
                </a:moveTo>
                <a:lnTo>
                  <a:pt x="1383528" y="0"/>
                </a:lnTo>
                <a:lnTo>
                  <a:pt x="1383528" y="1055523"/>
                </a:lnTo>
                <a:lnTo>
                  <a:pt x="0" y="1055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384"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8" name="Freeform 18"/>
          <p:cNvSpPr/>
          <p:nvPr/>
        </p:nvSpPr>
        <p:spPr>
          <a:xfrm>
            <a:off x="1331627" y="2885538"/>
            <a:ext cx="715286" cy="578543"/>
          </a:xfrm>
          <a:custGeom>
            <a:avLst/>
            <a:gdLst/>
            <a:ahLst/>
            <a:cxnLst/>
            <a:rect l="l" t="t" r="r" b="b"/>
            <a:pathLst>
              <a:path w="1430571" h="1157086">
                <a:moveTo>
                  <a:pt x="0" y="0"/>
                </a:moveTo>
                <a:lnTo>
                  <a:pt x="1430571" y="0"/>
                </a:lnTo>
                <a:lnTo>
                  <a:pt x="1430571" y="1157085"/>
                </a:lnTo>
                <a:lnTo>
                  <a:pt x="0" y="1157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1665"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9" name="Freeform 19"/>
          <p:cNvSpPr/>
          <p:nvPr/>
        </p:nvSpPr>
        <p:spPr>
          <a:xfrm>
            <a:off x="1385900" y="3416120"/>
            <a:ext cx="668007" cy="553218"/>
          </a:xfrm>
          <a:custGeom>
            <a:avLst/>
            <a:gdLst/>
            <a:ahLst/>
            <a:cxnLst/>
            <a:rect l="l" t="t" r="r" b="b"/>
            <a:pathLst>
              <a:path w="1336014" h="1070899">
                <a:moveTo>
                  <a:pt x="0" y="0"/>
                </a:moveTo>
                <a:lnTo>
                  <a:pt x="1336013" y="0"/>
                </a:lnTo>
                <a:lnTo>
                  <a:pt x="1336013" y="1070898"/>
                </a:lnTo>
                <a:lnTo>
                  <a:pt x="0" y="1070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175" t="-198111" b="-9264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0" name="Freeform 20"/>
          <p:cNvSpPr/>
          <p:nvPr/>
        </p:nvSpPr>
        <p:spPr>
          <a:xfrm>
            <a:off x="527463" y="3955605"/>
            <a:ext cx="668007" cy="539326"/>
          </a:xfrm>
          <a:custGeom>
            <a:avLst/>
            <a:gdLst/>
            <a:ahLst/>
            <a:cxnLst/>
            <a:rect l="l" t="t" r="r" b="b"/>
            <a:pathLst>
              <a:path w="1336014" h="1078652">
                <a:moveTo>
                  <a:pt x="0" y="0"/>
                </a:moveTo>
                <a:lnTo>
                  <a:pt x="1336013" y="0"/>
                </a:lnTo>
                <a:lnTo>
                  <a:pt x="1336013" y="1078653"/>
                </a:lnTo>
                <a:lnTo>
                  <a:pt x="0" y="1078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400" t="-103380" b="-203380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21" name="Group 21"/>
          <p:cNvGrpSpPr/>
          <p:nvPr/>
        </p:nvGrpSpPr>
        <p:grpSpPr>
          <a:xfrm>
            <a:off x="2655040" y="2900031"/>
            <a:ext cx="162373" cy="1623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2C82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78118" y="3466282"/>
            <a:ext cx="159668" cy="15966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5B00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88190" y="3480903"/>
            <a:ext cx="154661" cy="15466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C11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873438" y="4548190"/>
            <a:ext cx="167090" cy="16709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201A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2943" y="3999646"/>
            <a:ext cx="161057" cy="161057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4973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851380" y="3443431"/>
            <a:ext cx="161057" cy="161057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3636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39900" y="2930261"/>
            <a:ext cx="86832" cy="162478"/>
            <a:chOff x="0" y="0"/>
            <a:chExt cx="434379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34379" cy="812800"/>
            </a:xfrm>
            <a:custGeom>
              <a:avLst/>
              <a:gdLst/>
              <a:ahLst/>
              <a:cxnLst/>
              <a:rect l="l" t="t" r="r" b="b"/>
              <a:pathLst>
                <a:path w="434379" h="812800">
                  <a:moveTo>
                    <a:pt x="217190" y="0"/>
                  </a:moveTo>
                  <a:cubicBezTo>
                    <a:pt x="97239" y="0"/>
                    <a:pt x="0" y="181951"/>
                    <a:pt x="0" y="406400"/>
                  </a:cubicBezTo>
                  <a:cubicBezTo>
                    <a:pt x="0" y="630849"/>
                    <a:pt x="97239" y="812800"/>
                    <a:pt x="217190" y="812800"/>
                  </a:cubicBezTo>
                  <a:cubicBezTo>
                    <a:pt x="337140" y="812800"/>
                    <a:pt x="434379" y="630849"/>
                    <a:pt x="434379" y="406400"/>
                  </a:cubicBezTo>
                  <a:cubicBezTo>
                    <a:pt x="434379" y="181951"/>
                    <a:pt x="337140" y="0"/>
                    <a:pt x="217190" y="0"/>
                  </a:cubicBezTo>
                  <a:close/>
                </a:path>
              </a:pathLst>
            </a:custGeom>
            <a:solidFill>
              <a:srgbClr val="DF201A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40723" y="0"/>
              <a:ext cx="352933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64254" y="2940013"/>
            <a:ext cx="75646" cy="162478"/>
            <a:chOff x="0" y="0"/>
            <a:chExt cx="378421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78421" cy="812800"/>
            </a:xfrm>
            <a:custGeom>
              <a:avLst/>
              <a:gdLst/>
              <a:ahLst/>
              <a:cxnLst/>
              <a:rect l="l" t="t" r="r" b="b"/>
              <a:pathLst>
                <a:path w="378421" h="812800">
                  <a:moveTo>
                    <a:pt x="189210" y="0"/>
                  </a:moveTo>
                  <a:cubicBezTo>
                    <a:pt x="84712" y="0"/>
                    <a:pt x="0" y="181951"/>
                    <a:pt x="0" y="406400"/>
                  </a:cubicBezTo>
                  <a:cubicBezTo>
                    <a:pt x="0" y="630849"/>
                    <a:pt x="84712" y="812800"/>
                    <a:pt x="189210" y="812800"/>
                  </a:cubicBezTo>
                  <a:cubicBezTo>
                    <a:pt x="293708" y="812800"/>
                    <a:pt x="378421" y="630849"/>
                    <a:pt x="378421" y="406400"/>
                  </a:cubicBezTo>
                  <a:cubicBezTo>
                    <a:pt x="378421" y="181951"/>
                    <a:pt x="293708" y="0"/>
                    <a:pt x="189210" y="0"/>
                  </a:cubicBezTo>
                  <a:close/>
                </a:path>
              </a:pathLst>
            </a:custGeom>
            <a:solidFill>
              <a:srgbClr val="39A935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5477" y="0"/>
              <a:ext cx="307467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57" name="Freeform 57"/>
          <p:cNvSpPr/>
          <p:nvPr/>
        </p:nvSpPr>
        <p:spPr>
          <a:xfrm>
            <a:off x="527463" y="4454101"/>
            <a:ext cx="673175" cy="564423"/>
          </a:xfrm>
          <a:custGeom>
            <a:avLst/>
            <a:gdLst/>
            <a:ahLst/>
            <a:cxnLst/>
            <a:rect l="l" t="t" r="r" b="b"/>
            <a:pathLst>
              <a:path w="1346350" h="1128845">
                <a:moveTo>
                  <a:pt x="0" y="0"/>
                </a:moveTo>
                <a:lnTo>
                  <a:pt x="1346349" y="0"/>
                </a:lnTo>
                <a:lnTo>
                  <a:pt x="1346349" y="1128845"/>
                </a:lnTo>
                <a:lnTo>
                  <a:pt x="0" y="1128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893" b="-196308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58" name="Group 58"/>
          <p:cNvGrpSpPr/>
          <p:nvPr/>
        </p:nvGrpSpPr>
        <p:grpSpPr>
          <a:xfrm>
            <a:off x="989780" y="4500899"/>
            <a:ext cx="181161" cy="18116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4346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1" name="Freeform 61"/>
          <p:cNvSpPr/>
          <p:nvPr/>
        </p:nvSpPr>
        <p:spPr>
          <a:xfrm>
            <a:off x="1381380" y="3951191"/>
            <a:ext cx="689770" cy="569853"/>
          </a:xfrm>
          <a:custGeom>
            <a:avLst/>
            <a:gdLst/>
            <a:ahLst/>
            <a:cxnLst/>
            <a:rect l="l" t="t" r="r" b="b"/>
            <a:pathLst>
              <a:path w="1379540" h="1139705">
                <a:moveTo>
                  <a:pt x="0" y="0"/>
                </a:moveTo>
                <a:lnTo>
                  <a:pt x="1379540" y="0"/>
                </a:lnTo>
                <a:lnTo>
                  <a:pt x="1379540" y="1139705"/>
                </a:lnTo>
                <a:lnTo>
                  <a:pt x="0" y="1139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321" t="-190847" b="-95497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62" name="Group 62"/>
          <p:cNvGrpSpPr/>
          <p:nvPr/>
        </p:nvGrpSpPr>
        <p:grpSpPr>
          <a:xfrm>
            <a:off x="1870301" y="4007849"/>
            <a:ext cx="159727" cy="159727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832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5" name="Freeform 65"/>
          <p:cNvSpPr/>
          <p:nvPr/>
        </p:nvSpPr>
        <p:spPr>
          <a:xfrm>
            <a:off x="2186446" y="3944435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66" name="Group 66"/>
          <p:cNvGrpSpPr/>
          <p:nvPr/>
        </p:nvGrpSpPr>
        <p:grpSpPr>
          <a:xfrm>
            <a:off x="2688305" y="3988475"/>
            <a:ext cx="163295" cy="163295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C400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9" name="Freeform 69"/>
          <p:cNvSpPr/>
          <p:nvPr/>
        </p:nvSpPr>
        <p:spPr>
          <a:xfrm>
            <a:off x="1996351" y="4481300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7" y="0"/>
                </a:lnTo>
                <a:lnTo>
                  <a:pt x="1393937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70" name="Group 70"/>
          <p:cNvGrpSpPr/>
          <p:nvPr/>
        </p:nvGrpSpPr>
        <p:grpSpPr>
          <a:xfrm>
            <a:off x="2647251" y="4517963"/>
            <a:ext cx="217908" cy="217908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2235457" y="4637310"/>
            <a:ext cx="389945" cy="334136"/>
            <a:chOff x="0" y="0"/>
            <a:chExt cx="432919" cy="370959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76" name="Freeform 76"/>
          <p:cNvSpPr/>
          <p:nvPr/>
        </p:nvSpPr>
        <p:spPr>
          <a:xfrm>
            <a:off x="2808410" y="2767917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77" name="Group 77"/>
          <p:cNvGrpSpPr/>
          <p:nvPr/>
        </p:nvGrpSpPr>
        <p:grpSpPr>
          <a:xfrm>
            <a:off x="3511699" y="2890303"/>
            <a:ext cx="217908" cy="217908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3099906" y="3019175"/>
            <a:ext cx="389945" cy="334136"/>
            <a:chOff x="0" y="0"/>
            <a:chExt cx="432919" cy="37095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83" name="Freeform 83"/>
          <p:cNvSpPr/>
          <p:nvPr/>
        </p:nvSpPr>
        <p:spPr>
          <a:xfrm>
            <a:off x="3473900" y="2756190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7" y="0"/>
                </a:lnTo>
                <a:lnTo>
                  <a:pt x="1393937" y="1147055"/>
                </a:lnTo>
                <a:lnTo>
                  <a:pt x="0" y="1147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84" name="Group 84"/>
          <p:cNvGrpSpPr/>
          <p:nvPr/>
        </p:nvGrpSpPr>
        <p:grpSpPr>
          <a:xfrm>
            <a:off x="3506341" y="3417867"/>
            <a:ext cx="217908" cy="217908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3094548" y="3537214"/>
            <a:ext cx="389945" cy="334136"/>
            <a:chOff x="0" y="0"/>
            <a:chExt cx="432919" cy="370959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90" name="Freeform 90"/>
          <p:cNvSpPr/>
          <p:nvPr/>
        </p:nvSpPr>
        <p:spPr>
          <a:xfrm>
            <a:off x="3045705" y="3923229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91" name="Group 91"/>
          <p:cNvGrpSpPr/>
          <p:nvPr/>
        </p:nvGrpSpPr>
        <p:grpSpPr>
          <a:xfrm>
            <a:off x="3510860" y="3969418"/>
            <a:ext cx="217908" cy="217908"/>
            <a:chOff x="0" y="0"/>
            <a:chExt cx="812800" cy="81280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3099067" y="4069713"/>
            <a:ext cx="389945" cy="334136"/>
            <a:chOff x="0" y="0"/>
            <a:chExt cx="432919" cy="370959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97" name="Freeform 97"/>
          <p:cNvSpPr/>
          <p:nvPr/>
        </p:nvSpPr>
        <p:spPr>
          <a:xfrm>
            <a:off x="2903310" y="4482935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98" name="Group 98"/>
          <p:cNvGrpSpPr/>
          <p:nvPr/>
        </p:nvGrpSpPr>
        <p:grpSpPr>
          <a:xfrm>
            <a:off x="3520874" y="4510072"/>
            <a:ext cx="217908" cy="217908"/>
            <a:chOff x="0" y="0"/>
            <a:chExt cx="812800" cy="812800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3037638" y="4629419"/>
            <a:ext cx="389945" cy="334136"/>
            <a:chOff x="0" y="0"/>
            <a:chExt cx="432919" cy="370959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04" name="TextBox 104"/>
          <p:cNvSpPr txBox="1"/>
          <p:nvPr/>
        </p:nvSpPr>
        <p:spPr>
          <a:xfrm>
            <a:off x="972531" y="2930257"/>
            <a:ext cx="132491" cy="151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7"/>
              </a:lnSpc>
            </a:pPr>
            <a:r>
              <a:rPr lang="nl-NL" sz="8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14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002838" y="3475243"/>
            <a:ext cx="115753" cy="152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2"/>
              </a:lnSpc>
            </a:pPr>
            <a:r>
              <a:rPr lang="nl-NL" sz="8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12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032547" y="3988797"/>
            <a:ext cx="73416" cy="157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nl-NL" sz="954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4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2707120" y="2909285"/>
            <a:ext cx="63160" cy="1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"/>
              </a:lnSpc>
            </a:pPr>
            <a:r>
              <a:rPr lang="nl-NL" sz="962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889998" y="2912459"/>
            <a:ext cx="65876" cy="168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7"/>
              </a:lnSpc>
            </a:pPr>
            <a:r>
              <a:rPr lang="nl-NL" sz="1005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2726836" y="3455101"/>
            <a:ext cx="62108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921360" y="4512921"/>
            <a:ext cx="64996" cy="168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6"/>
              </a:lnSpc>
            </a:pPr>
            <a:r>
              <a:rPr lang="nl-NL" sz="99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041546" y="4476948"/>
            <a:ext cx="81951" cy="21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nl-NL" sz="12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  <a:endParaRPr lang="nl-NL" sz="1250" b="1" noProof="0">
              <a:solidFill>
                <a:srgbClr val="FEFEFE"/>
              </a:solidFill>
              <a:latin typeface="Unit OT 2"/>
              <a:ea typeface="Unit OT 2"/>
              <a:cs typeface="Unit OT 2"/>
              <a:sym typeface="Unit OT 2"/>
            </a:endParaRPr>
          </a:p>
        </p:txBody>
      </p:sp>
      <p:sp>
        <p:nvSpPr>
          <p:cNvPr id="116" name="TextBox 116"/>
          <p:cNvSpPr txBox="1"/>
          <p:nvPr/>
        </p:nvSpPr>
        <p:spPr>
          <a:xfrm>
            <a:off x="1902291" y="3449675"/>
            <a:ext cx="62131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2730347" y="3985296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2726182" y="4545418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2245842" y="4685534"/>
            <a:ext cx="432277" cy="261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Onafhankelijke Politiek Nederland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3584319" y="2899759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3110291" y="3057874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Walenkamp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3585369" y="3432660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3104932" y="3585438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Van de </a:t>
            </a: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Sanden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24" name="TextBox 124"/>
          <p:cNvSpPr txBox="1"/>
          <p:nvPr/>
        </p:nvSpPr>
        <p:spPr>
          <a:xfrm>
            <a:off x="3587812" y="3986739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3109452" y="4136989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Beukering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26" name="TextBox 126"/>
          <p:cNvSpPr txBox="1"/>
          <p:nvPr/>
        </p:nvSpPr>
        <p:spPr>
          <a:xfrm>
            <a:off x="3592403" y="4528831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3071112" y="4677643"/>
            <a:ext cx="547059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Visseren</a:t>
            </a: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-Hamakers</a:t>
            </a:r>
          </a:p>
        </p:txBody>
      </p:sp>
      <p:sp>
        <p:nvSpPr>
          <p:cNvPr id="128" name="Freeform 128"/>
          <p:cNvSpPr/>
          <p:nvPr/>
        </p:nvSpPr>
        <p:spPr>
          <a:xfrm>
            <a:off x="265820" y="2224776"/>
            <a:ext cx="1753655" cy="539586"/>
          </a:xfrm>
          <a:custGeom>
            <a:avLst/>
            <a:gdLst/>
            <a:ahLst/>
            <a:cxnLst/>
            <a:rect l="l" t="t" r="r" b="b"/>
            <a:pathLst>
              <a:path w="3507309" h="1079172">
                <a:moveTo>
                  <a:pt x="0" y="0"/>
                </a:moveTo>
                <a:lnTo>
                  <a:pt x="3507309" y="0"/>
                </a:lnTo>
                <a:lnTo>
                  <a:pt x="3507309" y="1079172"/>
                </a:lnTo>
                <a:lnTo>
                  <a:pt x="0" y="10791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29" name="AutoShape 129"/>
          <p:cNvSpPr/>
          <p:nvPr/>
        </p:nvSpPr>
        <p:spPr>
          <a:xfrm flipV="1">
            <a:off x="276223" y="2764361"/>
            <a:ext cx="3985639" cy="352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038E887E-9C61-3986-1BD6-9333B6D95942}"/>
              </a:ext>
            </a:extLst>
          </p:cNvPr>
          <p:cNvGrpSpPr/>
          <p:nvPr/>
        </p:nvGrpSpPr>
        <p:grpSpPr>
          <a:xfrm>
            <a:off x="2977633" y="1288630"/>
            <a:ext cx="309695" cy="288149"/>
            <a:chOff x="0" y="0"/>
            <a:chExt cx="812800" cy="812800"/>
          </a:xfrm>
        </p:grpSpPr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48FA132F-0FDF-5474-0B3C-7F95CD5500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A539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33" name="TextBox 30">
              <a:extLst>
                <a:ext uri="{FF2B5EF4-FFF2-40B4-BE49-F238E27FC236}">
                  <a16:creationId xmlns:a16="http://schemas.microsoft.com/office/drawing/2014/main" id="{8C8FAB5F-74B9-4123-6CD2-C1A6F9FFEB31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34" name="TextBox 112">
            <a:extLst>
              <a:ext uri="{FF2B5EF4-FFF2-40B4-BE49-F238E27FC236}">
                <a16:creationId xmlns:a16="http://schemas.microsoft.com/office/drawing/2014/main" id="{4ADFFDA1-5437-22F5-9210-461CE462C198}"/>
              </a:ext>
            </a:extLst>
          </p:cNvPr>
          <p:cNvSpPr txBox="1"/>
          <p:nvPr/>
        </p:nvSpPr>
        <p:spPr>
          <a:xfrm>
            <a:off x="3068496" y="1374416"/>
            <a:ext cx="130592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7"/>
              </a:lnSpc>
            </a:pPr>
            <a:r>
              <a:rPr lang="nl-NL" sz="20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7</a:t>
            </a:r>
          </a:p>
        </p:txBody>
      </p:sp>
      <p:grpSp>
        <p:nvGrpSpPr>
          <p:cNvPr id="135" name="Group 51">
            <a:extLst>
              <a:ext uri="{FF2B5EF4-FFF2-40B4-BE49-F238E27FC236}">
                <a16:creationId xmlns:a16="http://schemas.microsoft.com/office/drawing/2014/main" id="{2CB05C13-D287-0795-28BB-9991FB3B489C}"/>
              </a:ext>
            </a:extLst>
          </p:cNvPr>
          <p:cNvGrpSpPr/>
          <p:nvPr/>
        </p:nvGrpSpPr>
        <p:grpSpPr>
          <a:xfrm>
            <a:off x="5187193" y="1288630"/>
            <a:ext cx="295610" cy="261135"/>
            <a:chOff x="0" y="0"/>
            <a:chExt cx="812800" cy="812800"/>
          </a:xfrm>
        </p:grpSpPr>
        <p:sp>
          <p:nvSpPr>
            <p:cNvPr id="136" name="Freeform 52">
              <a:extLst>
                <a:ext uri="{FF2B5EF4-FFF2-40B4-BE49-F238E27FC236}">
                  <a16:creationId xmlns:a16="http://schemas.microsoft.com/office/drawing/2014/main" id="{0A756571-9704-0D18-D81A-B0F8D83CB1D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8519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37" name="TextBox 53">
              <a:extLst>
                <a:ext uri="{FF2B5EF4-FFF2-40B4-BE49-F238E27FC236}">
                  <a16:creationId xmlns:a16="http://schemas.microsoft.com/office/drawing/2014/main" id="{0CB0148D-DB73-78EE-74D0-0B752330BAC7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5330578" y="1393652"/>
            <a:ext cx="66450" cy="18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</a:pPr>
            <a:r>
              <a:rPr lang="nl-NL" sz="20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9</a:t>
            </a:r>
          </a:p>
        </p:txBody>
      </p:sp>
      <p:grpSp>
        <p:nvGrpSpPr>
          <p:cNvPr id="138" name="Group 54">
            <a:extLst>
              <a:ext uri="{FF2B5EF4-FFF2-40B4-BE49-F238E27FC236}">
                <a16:creationId xmlns:a16="http://schemas.microsoft.com/office/drawing/2014/main" id="{CE072A59-688C-31C8-6136-875EE58134AC}"/>
              </a:ext>
            </a:extLst>
          </p:cNvPr>
          <p:cNvGrpSpPr/>
          <p:nvPr/>
        </p:nvGrpSpPr>
        <p:grpSpPr>
          <a:xfrm>
            <a:off x="7399569" y="1291828"/>
            <a:ext cx="281173" cy="275410"/>
            <a:chOff x="0" y="0"/>
            <a:chExt cx="812800" cy="812800"/>
          </a:xfrm>
        </p:grpSpPr>
        <p:sp>
          <p:nvSpPr>
            <p:cNvPr id="139" name="Freeform 55">
              <a:extLst>
                <a:ext uri="{FF2B5EF4-FFF2-40B4-BE49-F238E27FC236}">
                  <a16:creationId xmlns:a16="http://schemas.microsoft.com/office/drawing/2014/main" id="{9B984F4B-B7BB-71F8-F258-F0601C0CB8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B5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40" name="TextBox 56">
              <a:extLst>
                <a:ext uri="{FF2B5EF4-FFF2-40B4-BE49-F238E27FC236}">
                  <a16:creationId xmlns:a16="http://schemas.microsoft.com/office/drawing/2014/main" id="{CD7962D2-3C37-140A-AB5C-C88527A423F8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13" name="TextBox 113"/>
          <p:cNvSpPr txBox="1"/>
          <p:nvPr/>
        </p:nvSpPr>
        <p:spPr>
          <a:xfrm>
            <a:off x="7541422" y="1384034"/>
            <a:ext cx="70412" cy="1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"/>
              </a:lnSpc>
            </a:pPr>
            <a:r>
              <a:rPr lang="nl-NL" sz="20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6</a:t>
            </a:r>
          </a:p>
        </p:txBody>
      </p:sp>
      <p:sp>
        <p:nvSpPr>
          <p:cNvPr id="152" name="TextBox 106">
            <a:extLst>
              <a:ext uri="{FF2B5EF4-FFF2-40B4-BE49-F238E27FC236}">
                <a16:creationId xmlns:a16="http://schemas.microsoft.com/office/drawing/2014/main" id="{AA9A7541-BC74-3D58-ECA6-CC1E2E5FB393}"/>
              </a:ext>
            </a:extLst>
          </p:cNvPr>
          <p:cNvSpPr txBox="1"/>
          <p:nvPr/>
        </p:nvSpPr>
        <p:spPr>
          <a:xfrm>
            <a:off x="1912940" y="3999085"/>
            <a:ext cx="73416" cy="157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nl-NL" sz="954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D5ED2260-DB3A-5DD6-E41B-6A6E2070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22" y="2251724"/>
            <a:ext cx="485808" cy="3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al 29">
            <a:extLst>
              <a:ext uri="{FF2B5EF4-FFF2-40B4-BE49-F238E27FC236}">
                <a16:creationId xmlns:a16="http://schemas.microsoft.com/office/drawing/2014/main" id="{ABD1B592-6C68-D827-9681-0A1E6B2BF5C8}"/>
              </a:ext>
            </a:extLst>
          </p:cNvPr>
          <p:cNvSpPr/>
          <p:nvPr/>
        </p:nvSpPr>
        <p:spPr>
          <a:xfrm>
            <a:off x="8087849" y="4740757"/>
            <a:ext cx="363207" cy="2632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43580947-AD94-4408-2FA5-BD29E831F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9538" y="3468371"/>
            <a:ext cx="352711" cy="392567"/>
          </a:xfrm>
          <a:prstGeom prst="rect">
            <a:avLst/>
          </a:prstGeom>
        </p:spPr>
      </p:pic>
      <p:graphicFrame>
        <p:nvGraphicFramePr>
          <p:cNvPr id="55" name="Grafiek 54">
            <a:extLst>
              <a:ext uri="{FF2B5EF4-FFF2-40B4-BE49-F238E27FC236}">
                <a16:creationId xmlns:a16="http://schemas.microsoft.com/office/drawing/2014/main" id="{31B1832B-6D09-DBA6-816A-5CCE2BE7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840432"/>
              </p:ext>
            </p:extLst>
          </p:nvPr>
        </p:nvGraphicFramePr>
        <p:xfrm>
          <a:off x="4823766" y="2224776"/>
          <a:ext cx="4518295" cy="300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50" name="Picture 6">
            <a:extLst>
              <a:ext uri="{FF2B5EF4-FFF2-40B4-BE49-F238E27FC236}">
                <a16:creationId xmlns:a16="http://schemas.microsoft.com/office/drawing/2014/main" id="{FCCD9020-2C4C-8791-3836-37F93467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31" y="4658779"/>
            <a:ext cx="427199" cy="4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kstvak 50">
            <a:extLst>
              <a:ext uri="{FF2B5EF4-FFF2-40B4-BE49-F238E27FC236}">
                <a16:creationId xmlns:a16="http://schemas.microsoft.com/office/drawing/2014/main" id="{081F136F-8E2D-A5E2-3A8D-8B945609668B}"/>
              </a:ext>
            </a:extLst>
          </p:cNvPr>
          <p:cNvSpPr txBox="1"/>
          <p:nvPr/>
        </p:nvSpPr>
        <p:spPr>
          <a:xfrm>
            <a:off x="7344894" y="26877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5696FBDF-6CAC-6206-92CE-40B47E2E4295}"/>
              </a:ext>
            </a:extLst>
          </p:cNvPr>
          <p:cNvSpPr txBox="1"/>
          <p:nvPr/>
        </p:nvSpPr>
        <p:spPr>
          <a:xfrm>
            <a:off x="7778805" y="341333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8D6E4A0B-F0D4-9A7B-35E6-7827F5A6959C}"/>
              </a:ext>
            </a:extLst>
          </p:cNvPr>
          <p:cNvSpPr txBox="1"/>
          <p:nvPr/>
        </p:nvSpPr>
        <p:spPr>
          <a:xfrm>
            <a:off x="7530855" y="41279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488A38DB-0253-864F-5D86-21A7DE773BCF}"/>
              </a:ext>
            </a:extLst>
          </p:cNvPr>
          <p:cNvSpPr txBox="1"/>
          <p:nvPr/>
        </p:nvSpPr>
        <p:spPr>
          <a:xfrm>
            <a:off x="6096775" y="343046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noProof="0">
                <a:solidFill>
                  <a:schemeClr val="bg1"/>
                </a:solidFill>
              </a:rPr>
              <a:t>53</a:t>
            </a:r>
          </a:p>
        </p:txBody>
      </p:sp>
      <p:sp>
        <p:nvSpPr>
          <p:cNvPr id="56" name="AutoShape 24">
            <a:extLst>
              <a:ext uri="{FF2B5EF4-FFF2-40B4-BE49-F238E27FC236}">
                <a16:creationId xmlns:a16="http://schemas.microsoft.com/office/drawing/2014/main" id="{0ACDE75F-F985-EFAE-3529-ADE8EF9B11C0}"/>
              </a:ext>
            </a:extLst>
          </p:cNvPr>
          <p:cNvSpPr/>
          <p:nvPr/>
        </p:nvSpPr>
        <p:spPr>
          <a:xfrm flipH="1" flipV="1">
            <a:off x="4442189" y="3690290"/>
            <a:ext cx="1122917" cy="1543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8BD0-CE73-EA3A-C47D-9F409F6E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FF8BB8E-9ECB-DA64-4F34-3926F2F6A8A8}"/>
              </a:ext>
            </a:extLst>
          </p:cNvPr>
          <p:cNvSpPr/>
          <p:nvPr/>
        </p:nvSpPr>
        <p:spPr>
          <a:xfrm>
            <a:off x="4066649" y="1390490"/>
            <a:ext cx="1010701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825" b="72822" l="4704" r="42336"/>
                      </a14:imgEffect>
                    </a14:imgLayer>
                  </a14:imgProps>
                </a:ext>
              </a:extLst>
            </a:blip>
            <a:stretch>
              <a:fillRect t="-201341" r="-112584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32" name="Tekstballon: rechthoek met afgeronde hoeken 131">
            <a:extLst>
              <a:ext uri="{FF2B5EF4-FFF2-40B4-BE49-F238E27FC236}">
                <a16:creationId xmlns:a16="http://schemas.microsoft.com/office/drawing/2014/main" id="{50B0D0C2-A29E-3632-510C-A0EF4CF2578E}"/>
              </a:ext>
            </a:extLst>
          </p:cNvPr>
          <p:cNvSpPr/>
          <p:nvPr/>
        </p:nvSpPr>
        <p:spPr>
          <a:xfrm>
            <a:off x="1488537" y="953666"/>
            <a:ext cx="5907307" cy="590173"/>
          </a:xfrm>
          <a:prstGeom prst="wedgeRoundRectCallout">
            <a:avLst>
              <a:gd name="adj1" fmla="val -23575"/>
              <a:gd name="adj2" fmla="val 37811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E5AE31E-1518-CED5-84B5-3800275BBFF6}"/>
              </a:ext>
            </a:extLst>
          </p:cNvPr>
          <p:cNvSpPr/>
          <p:nvPr/>
        </p:nvSpPr>
        <p:spPr>
          <a:xfrm>
            <a:off x="6128056" y="1369762"/>
            <a:ext cx="98093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36" b="23715" l="4522" r="40696"/>
                      </a14:imgEffect>
                    </a14:imgLayer>
                  </a14:imgProps>
                </a:ext>
              </a:extLst>
            </a:blip>
            <a:stretch>
              <a:fillRect t="-2" r="-121154" b="-279515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84D8D9-00B7-C422-C723-D0DD7A955238}"/>
              </a:ext>
            </a:extLst>
          </p:cNvPr>
          <p:cNvSpPr/>
          <p:nvPr/>
        </p:nvSpPr>
        <p:spPr>
          <a:xfrm>
            <a:off x="1785170" y="1369761"/>
            <a:ext cx="894070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96" b="23368" l="4161" r="37451"/>
                      </a14:imgEffect>
                    </a14:imgLayer>
                  </a14:imgProps>
                </a:ext>
              </a:extLst>
            </a:blip>
            <a:stretch>
              <a:fillRect l="1" r="-140316"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D2F19A9-2380-7CF8-8A44-270FA09F5760}"/>
              </a:ext>
            </a:extLst>
          </p:cNvPr>
          <p:cNvSpPr txBox="1"/>
          <p:nvPr/>
        </p:nvSpPr>
        <p:spPr>
          <a:xfrm>
            <a:off x="1728839" y="1177139"/>
            <a:ext cx="5686321" cy="28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  <a:spcBef>
                <a:spcPct val="0"/>
              </a:spcBef>
            </a:pPr>
            <a:r>
              <a:rPr lang="nl-NL" sz="3200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Aan de slag!</a:t>
            </a:r>
          </a:p>
        </p:txBody>
      </p:sp>
      <p:pic>
        <p:nvPicPr>
          <p:cNvPr id="6" name="Picture 2" descr="Het kan wél - Repositories Documentatiecentrum Nederlandse Politieke  Partijen (DNPP)">
            <a:extLst>
              <a:ext uri="{FF2B5EF4-FFF2-40B4-BE49-F238E27FC236}">
                <a16:creationId xmlns:a16="http://schemas.microsoft.com/office/drawing/2014/main" id="{BEED00EA-0331-2444-CED4-7B2A080A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39" y="2240150"/>
            <a:ext cx="1150247" cy="16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terker uit de storm - Repositories Documentatiecentrum Nederlandse  Politieke Partijen (DNPP)">
            <a:extLst>
              <a:ext uri="{FF2B5EF4-FFF2-40B4-BE49-F238E27FC236}">
                <a16:creationId xmlns:a16="http://schemas.microsoft.com/office/drawing/2014/main" id="{FFA69CE6-7D42-9F09-109C-DE1B99DC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75" y="2240150"/>
            <a:ext cx="1150247" cy="16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ouwen op vertrouwen - Repositories Documentatiecentrum Nederlandse  Politieke Partijen (DNPP)">
            <a:extLst>
              <a:ext uri="{FF2B5EF4-FFF2-40B4-BE49-F238E27FC236}">
                <a16:creationId xmlns:a16="http://schemas.microsoft.com/office/drawing/2014/main" id="{1880520A-F756-DCB0-CCC2-55D1F16C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56" y="2240150"/>
            <a:ext cx="1150247" cy="16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Afbeelding 132">
            <a:extLst>
              <a:ext uri="{FF2B5EF4-FFF2-40B4-BE49-F238E27FC236}">
                <a16:creationId xmlns:a16="http://schemas.microsoft.com/office/drawing/2014/main" id="{F04076D6-7803-F426-2884-5D8564C561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996" t="12812" b="61687"/>
          <a:stretch>
            <a:fillRect/>
          </a:stretch>
        </p:blipFill>
        <p:spPr>
          <a:xfrm>
            <a:off x="3487312" y="4205816"/>
            <a:ext cx="2169375" cy="868766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35" name="Rechte verbindingslijn met pijl 134">
            <a:extLst>
              <a:ext uri="{FF2B5EF4-FFF2-40B4-BE49-F238E27FC236}">
                <a16:creationId xmlns:a16="http://schemas.microsoft.com/office/drawing/2014/main" id="{50F7C922-9218-C2BC-07F9-9D820C16C1E7}"/>
              </a:ext>
            </a:extLst>
          </p:cNvPr>
          <p:cNvCxnSpPr>
            <a:cxnSpLocks/>
            <a:endCxn id="133" idx="0"/>
          </p:cNvCxnSpPr>
          <p:nvPr/>
        </p:nvCxnSpPr>
        <p:spPr>
          <a:xfrm>
            <a:off x="4571999" y="3868818"/>
            <a:ext cx="1" cy="3369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Verbindingslijn: gebogen 137">
            <a:extLst>
              <a:ext uri="{FF2B5EF4-FFF2-40B4-BE49-F238E27FC236}">
                <a16:creationId xmlns:a16="http://schemas.microsoft.com/office/drawing/2014/main" id="{8AB5797D-22C1-EE63-1AE9-D59E4D819F51}"/>
              </a:ext>
            </a:extLst>
          </p:cNvPr>
          <p:cNvCxnSpPr>
            <a:stCxn id="6" idx="2"/>
            <a:endCxn id="133" idx="1"/>
          </p:cNvCxnSpPr>
          <p:nvPr/>
        </p:nvCxnSpPr>
        <p:spPr>
          <a:xfrm rot="16200000" flipH="1">
            <a:off x="2509947" y="3662833"/>
            <a:ext cx="771381" cy="1183349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Verbindingslijn: gebogen 139">
            <a:extLst>
              <a:ext uri="{FF2B5EF4-FFF2-40B4-BE49-F238E27FC236}">
                <a16:creationId xmlns:a16="http://schemas.microsoft.com/office/drawing/2014/main" id="{17B38C32-FE07-6E59-ED48-B9C22DC20862}"/>
              </a:ext>
            </a:extLst>
          </p:cNvPr>
          <p:cNvCxnSpPr>
            <a:stCxn id="8" idx="2"/>
            <a:endCxn id="133" idx="3"/>
          </p:cNvCxnSpPr>
          <p:nvPr/>
        </p:nvCxnSpPr>
        <p:spPr>
          <a:xfrm rot="5400000">
            <a:off x="5827023" y="3764041"/>
            <a:ext cx="771381" cy="980934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7AEA9-6EF2-0DE9-02DD-73D4F7E6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6B654E2-623D-9300-3576-301FF480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80"/>
          <a:stretch>
            <a:fillRect/>
          </a:stretch>
        </p:blipFill>
        <p:spPr>
          <a:xfrm>
            <a:off x="0" y="440267"/>
            <a:ext cx="9144000" cy="470323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8C90FD-3341-49C2-9F98-1898B8D0AB00}"/>
              </a:ext>
            </a:extLst>
          </p:cNvPr>
          <p:cNvSpPr txBox="1"/>
          <p:nvPr/>
        </p:nvSpPr>
        <p:spPr>
          <a:xfrm>
            <a:off x="0" y="4843418"/>
            <a:ext cx="2601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Fotograaf: Patrick van Katwijk</a:t>
            </a:r>
          </a:p>
        </p:txBody>
      </p:sp>
    </p:spTree>
    <p:extLst>
      <p:ext uri="{BB962C8B-B14F-4D97-AF65-F5344CB8AC3E}">
        <p14:creationId xmlns:p14="http://schemas.microsoft.com/office/powerpoint/2010/main" val="33414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9D46F-E576-4461-957A-FF75A00F0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5BFC372A-0163-EB76-E34A-E2E580998EA6}"/>
              </a:ext>
            </a:extLst>
          </p:cNvPr>
          <p:cNvSpPr txBox="1">
            <a:spLocks/>
          </p:cNvSpPr>
          <p:nvPr/>
        </p:nvSpPr>
        <p:spPr>
          <a:xfrm>
            <a:off x="312420" y="720000"/>
            <a:ext cx="8831580" cy="900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 noProof="0" dirty="0"/>
              <a:t>Plaats de onderstaande kenmerken in de juiste kolom</a:t>
            </a: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D4BCBC65-F400-050B-15BC-15D4DD38C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58704"/>
              </p:ext>
            </p:extLst>
          </p:nvPr>
        </p:nvGraphicFramePr>
        <p:xfrm>
          <a:off x="312420" y="3371850"/>
          <a:ext cx="5829300" cy="161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949990085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335780942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676723"/>
                    </a:ext>
                  </a:extLst>
                </a:gridCol>
              </a:tblGrid>
              <a:tr h="323868">
                <a:tc>
                  <a:txBody>
                    <a:bodyPr/>
                    <a:lstStyle/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noProof="0"/>
                        <a:t>Meerderheidskabinet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noProof="0"/>
                        <a:t>Minderheidskabinet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538622"/>
                  </a:ext>
                </a:extLst>
              </a:tr>
              <a:tr h="323868">
                <a:tc rowSpan="2">
                  <a:txBody>
                    <a:bodyPr/>
                    <a:lstStyle/>
                    <a:p>
                      <a:r>
                        <a:rPr lang="nl-NL" noProof="0">
                          <a:solidFill>
                            <a:schemeClr val="tx2"/>
                          </a:solidFill>
                        </a:rPr>
                        <a:t>Voordelen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67091"/>
                  </a:ext>
                </a:extLst>
              </a:tr>
              <a:tr h="323868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922809"/>
                  </a:ext>
                </a:extLst>
              </a:tr>
              <a:tr h="323868">
                <a:tc rowSpan="2">
                  <a:txBody>
                    <a:bodyPr/>
                    <a:lstStyle/>
                    <a:p>
                      <a:r>
                        <a:rPr lang="nl-NL" noProof="0">
                          <a:solidFill>
                            <a:schemeClr val="tx2"/>
                          </a:solidFill>
                        </a:rPr>
                        <a:t>Nadelen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16289"/>
                  </a:ext>
                </a:extLst>
              </a:tr>
              <a:tr h="323868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48865"/>
                  </a:ext>
                </a:extLst>
              </a:tr>
            </a:tbl>
          </a:graphicData>
        </a:graphic>
      </p:graphicFrame>
      <p:sp>
        <p:nvSpPr>
          <p:cNvPr id="15" name="Titel 2">
            <a:extLst>
              <a:ext uri="{FF2B5EF4-FFF2-40B4-BE49-F238E27FC236}">
                <a16:creationId xmlns:a16="http://schemas.microsoft.com/office/drawing/2014/main" id="{B781C4B2-56C5-155C-C1A8-C98C8C7F40E8}"/>
              </a:ext>
            </a:extLst>
          </p:cNvPr>
          <p:cNvSpPr txBox="1">
            <a:spLocks/>
          </p:cNvSpPr>
          <p:nvPr/>
        </p:nvSpPr>
        <p:spPr>
          <a:xfrm>
            <a:off x="312420" y="1489620"/>
            <a:ext cx="9144000" cy="16193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meer kans op politieke instabiliteit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kritiek vanuit het parlement heeft vaak weinig consequenties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(kleine) oppositiepartijen hebben meer invloed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waarschijnlijker dat wetsvoorstellen worden aangenomen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meer kans op politieke stabiliteit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besluitvorming verloopt trager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meer debat en samenwerking in het parlement</a:t>
            </a:r>
          </a:p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r>
              <a:rPr lang="nl-NL" sz="1400" b="0" noProof="0"/>
              <a:t>minder ruimte voor nieuwe ideeën van buiten de coalitie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3EF11BF-2273-8A99-B63E-2241C32B4D84}"/>
              </a:ext>
            </a:extLst>
          </p:cNvPr>
          <p:cNvSpPr txBox="1">
            <a:spLocks/>
          </p:cNvSpPr>
          <p:nvPr/>
        </p:nvSpPr>
        <p:spPr>
          <a:xfrm>
            <a:off x="312420" y="418150"/>
            <a:ext cx="1043940" cy="56451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1400" b="0" noProof="0"/>
              <a:t>Opdracht 1</a:t>
            </a:r>
          </a:p>
        </p:txBody>
      </p:sp>
    </p:spTree>
    <p:extLst>
      <p:ext uri="{BB962C8B-B14F-4D97-AF65-F5344CB8AC3E}">
        <p14:creationId xmlns:p14="http://schemas.microsoft.com/office/powerpoint/2010/main" val="305887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555B-6AC0-6902-0748-B2BCF5335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3D03B611-C1C1-2185-C513-B4D8227FFD8E}"/>
              </a:ext>
            </a:extLst>
          </p:cNvPr>
          <p:cNvSpPr txBox="1">
            <a:spLocks/>
          </p:cNvSpPr>
          <p:nvPr/>
        </p:nvSpPr>
        <p:spPr>
          <a:xfrm>
            <a:off x="312420" y="720000"/>
            <a:ext cx="8831580" cy="900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 noProof="0"/>
              <a:t>De juiste antwoorden</a:t>
            </a: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9C5FFF2B-CC92-AED7-8E77-4E83BBEBE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8122"/>
              </p:ext>
            </p:extLst>
          </p:nvPr>
        </p:nvGraphicFramePr>
        <p:xfrm>
          <a:off x="381000" y="1531688"/>
          <a:ext cx="8382000" cy="2912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503">
                  <a:extLst>
                    <a:ext uri="{9D8B030D-6E8A-4147-A177-3AD203B41FA5}">
                      <a16:colId xmlns:a16="http://schemas.microsoft.com/office/drawing/2014/main" val="949990085"/>
                    </a:ext>
                  </a:extLst>
                </a:gridCol>
                <a:gridCol w="3396299">
                  <a:extLst>
                    <a:ext uri="{9D8B030D-6E8A-4147-A177-3AD203B41FA5}">
                      <a16:colId xmlns:a16="http://schemas.microsoft.com/office/drawing/2014/main" val="3357809421"/>
                    </a:ext>
                  </a:extLst>
                </a:gridCol>
                <a:gridCol w="3806198">
                  <a:extLst>
                    <a:ext uri="{9D8B030D-6E8A-4147-A177-3AD203B41FA5}">
                      <a16:colId xmlns:a16="http://schemas.microsoft.com/office/drawing/2014/main" val="1676723"/>
                    </a:ext>
                  </a:extLst>
                </a:gridCol>
              </a:tblGrid>
              <a:tr h="487077">
                <a:tc>
                  <a:txBody>
                    <a:bodyPr/>
                    <a:lstStyle/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noProof="0"/>
                        <a:t>Meerderheidskabinet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noProof="0"/>
                        <a:t>Minderheidskabinet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538622"/>
                  </a:ext>
                </a:extLst>
              </a:tr>
              <a:tr h="602515">
                <a:tc rowSpan="2">
                  <a:txBody>
                    <a:bodyPr/>
                    <a:lstStyle/>
                    <a:p>
                      <a:r>
                        <a:rPr lang="nl-NL" noProof="0">
                          <a:solidFill>
                            <a:schemeClr val="tx2"/>
                          </a:solidFill>
                        </a:rPr>
                        <a:t>Voordelen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meer kans op politieke stabiliteit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(kleine) oppositiepartijen hebben meer invloed</a:t>
                      </a:r>
                    </a:p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67091"/>
                  </a:ext>
                </a:extLst>
              </a:tr>
              <a:tr h="413312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waarschijnlijker dat wetsvoorstellen worden aangenomen</a:t>
                      </a:r>
                    </a:p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meer debat en samenwerking in het parlement</a:t>
                      </a:r>
                    </a:p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922809"/>
                  </a:ext>
                </a:extLst>
              </a:tr>
              <a:tr h="606088">
                <a:tc rowSpan="2">
                  <a:txBody>
                    <a:bodyPr/>
                    <a:lstStyle/>
                    <a:p>
                      <a:r>
                        <a:rPr lang="nl-NL" noProof="0">
                          <a:solidFill>
                            <a:schemeClr val="tx2"/>
                          </a:solidFill>
                        </a:rPr>
                        <a:t>Nadelen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minder ruimte voor nieuwe ideeën van buiten de coalitie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meer kans op politieke instabiliteit</a:t>
                      </a:r>
                    </a:p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16289"/>
                  </a:ext>
                </a:extLst>
              </a:tr>
              <a:tr h="55433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kritiek vanuit het parlement heeft vaak weinig consequenties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noProof="0">
                          <a:solidFill>
                            <a:schemeClr val="tx2"/>
                          </a:solidFill>
                        </a:rPr>
                        <a:t>besluitvorming verloopt trager</a:t>
                      </a:r>
                    </a:p>
                    <a:p>
                      <a:endParaRPr lang="nl-NL" noProof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48865"/>
                  </a:ext>
                </a:extLst>
              </a:tr>
            </a:tbl>
          </a:graphicData>
        </a:graphic>
      </p:graphicFrame>
      <p:sp>
        <p:nvSpPr>
          <p:cNvPr id="15" name="Titel 2">
            <a:extLst>
              <a:ext uri="{FF2B5EF4-FFF2-40B4-BE49-F238E27FC236}">
                <a16:creationId xmlns:a16="http://schemas.microsoft.com/office/drawing/2014/main" id="{B843D7D1-F43B-BEA3-5B6C-AAD6445B6872}"/>
              </a:ext>
            </a:extLst>
          </p:cNvPr>
          <p:cNvSpPr txBox="1">
            <a:spLocks/>
          </p:cNvSpPr>
          <p:nvPr/>
        </p:nvSpPr>
        <p:spPr>
          <a:xfrm>
            <a:off x="312420" y="1489620"/>
            <a:ext cx="9144000" cy="16193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228600" indent="-228600">
              <a:lnSpc>
                <a:spcPct val="100000"/>
              </a:lnSpc>
              <a:buFont typeface="+mj-lt"/>
              <a:buAutoNum type="alphaLcParenR"/>
            </a:pPr>
            <a:endParaRPr lang="nl-NL" sz="1400" b="0" noProof="0"/>
          </a:p>
        </p:txBody>
      </p:sp>
    </p:spTree>
    <p:extLst>
      <p:ext uri="{BB962C8B-B14F-4D97-AF65-F5344CB8AC3E}">
        <p14:creationId xmlns:p14="http://schemas.microsoft.com/office/powerpoint/2010/main" val="55867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BB0A933-74AB-DB22-7BA5-FC14248A5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707" y="1007082"/>
            <a:ext cx="6270171" cy="31293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noProof="0"/>
              <a:t>Een belangrijk kenmerk van een minderheidskabinet is dat de coalitie </a:t>
            </a:r>
            <a:r>
              <a:rPr lang="nl-NL" b="1" noProof="0"/>
              <a:t>voor ieder voorstel </a:t>
            </a:r>
            <a:r>
              <a:rPr lang="nl-NL" noProof="0"/>
              <a:t>opnieuw naar een meerderheid op zoek moet. </a:t>
            </a:r>
          </a:p>
          <a:p>
            <a:pPr>
              <a:lnSpc>
                <a:spcPct val="100000"/>
              </a:lnSpc>
            </a:pPr>
            <a:endParaRPr lang="nl-NL" noProof="0"/>
          </a:p>
          <a:p>
            <a:pPr>
              <a:lnSpc>
                <a:spcPct val="100000"/>
              </a:lnSpc>
            </a:pPr>
            <a:r>
              <a:rPr lang="nl-NL" noProof="0"/>
              <a:t>En omdat er 13 oppositiepartijen zijn, zijn er </a:t>
            </a:r>
            <a:r>
              <a:rPr lang="nl-NL" b="1" noProof="0"/>
              <a:t>verschillende meerderheden </a:t>
            </a:r>
            <a:r>
              <a:rPr lang="nl-NL" noProof="0"/>
              <a:t>mogelijk. </a:t>
            </a:r>
          </a:p>
          <a:p>
            <a:pPr>
              <a:lnSpc>
                <a:spcPct val="100000"/>
              </a:lnSpc>
            </a:pPr>
            <a:endParaRPr lang="nl-NL" noProof="0"/>
          </a:p>
          <a:p>
            <a:pPr>
              <a:lnSpc>
                <a:spcPct val="100000"/>
              </a:lnSpc>
            </a:pPr>
            <a:r>
              <a:rPr lang="nl-NL" noProof="0"/>
              <a:t>Per voorstel kan de coalitie dus strategisch bepalen of het kansrijk is om samen te werken met </a:t>
            </a:r>
            <a:r>
              <a:rPr lang="nl-NL" b="1" noProof="0"/>
              <a:t>linkse</a:t>
            </a:r>
            <a:r>
              <a:rPr lang="nl-NL" noProof="0"/>
              <a:t> partijen, </a:t>
            </a:r>
            <a:r>
              <a:rPr lang="nl-NL" b="1" noProof="0"/>
              <a:t>rechtse</a:t>
            </a:r>
            <a:r>
              <a:rPr lang="nl-NL" noProof="0"/>
              <a:t> partijen, </a:t>
            </a:r>
            <a:r>
              <a:rPr lang="nl-NL" b="1" noProof="0"/>
              <a:t>progressieve</a:t>
            </a:r>
            <a:r>
              <a:rPr lang="nl-NL" noProof="0"/>
              <a:t> partijen of </a:t>
            </a:r>
            <a:r>
              <a:rPr lang="nl-NL" b="1" noProof="0"/>
              <a:t>conservatieve</a:t>
            </a:r>
            <a:r>
              <a:rPr lang="nl-NL" noProof="0"/>
              <a:t> partijen.</a:t>
            </a:r>
          </a:p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6023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234A7B7-C8AF-C796-3317-C3DB70DD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57"/>
          <a:stretch>
            <a:fillRect/>
          </a:stretch>
        </p:blipFill>
        <p:spPr>
          <a:xfrm>
            <a:off x="1" y="406581"/>
            <a:ext cx="9143999" cy="50683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83928"/>
            <a:ext cx="6441621" cy="652991"/>
          </a:xfrm>
        </p:spPr>
        <p:txBody>
          <a:bodyPr/>
          <a:lstStyle/>
          <a:p>
            <a:r>
              <a:rPr lang="nl-NL" noProof="0" dirty="0">
                <a:latin typeface="Calibri"/>
                <a:ea typeface="Calibri"/>
                <a:cs typeface="Calibri"/>
              </a:rPr>
              <a:t>Op 3 juni 2025 viel kabinet-Schoof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36AE623-E0D3-BF10-8799-CC899D65298F}"/>
              </a:ext>
            </a:extLst>
          </p:cNvPr>
          <p:cNvSpPr txBox="1"/>
          <p:nvPr/>
        </p:nvSpPr>
        <p:spPr>
          <a:xfrm>
            <a:off x="-1" y="4736919"/>
            <a:ext cx="2601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Fotograaf: Robin Utrecht</a:t>
            </a:r>
          </a:p>
        </p:txBody>
      </p:sp>
    </p:spTree>
    <p:extLst>
      <p:ext uri="{BB962C8B-B14F-4D97-AF65-F5344CB8AC3E}">
        <p14:creationId xmlns:p14="http://schemas.microsoft.com/office/powerpoint/2010/main" val="2725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3B2E-1D18-D722-29D9-6D55AC8B5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0">
            <a:extLst>
              <a:ext uri="{FF2B5EF4-FFF2-40B4-BE49-F238E27FC236}">
                <a16:creationId xmlns:a16="http://schemas.microsoft.com/office/drawing/2014/main" id="{21384505-9028-27A8-9F67-FB818D53709B}"/>
              </a:ext>
            </a:extLst>
          </p:cNvPr>
          <p:cNvGrpSpPr/>
          <p:nvPr/>
        </p:nvGrpSpPr>
        <p:grpSpPr>
          <a:xfrm>
            <a:off x="250027" y="2231828"/>
            <a:ext cx="4049270" cy="2861202"/>
            <a:chOff x="0" y="0"/>
            <a:chExt cx="2132949" cy="1507135"/>
          </a:xfrm>
        </p:grpSpPr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id="{86BC9673-407E-E036-45FF-BA73E361F602}"/>
                </a:ext>
              </a:extLst>
            </p:cNvPr>
            <p:cNvSpPr/>
            <p:nvPr/>
          </p:nvSpPr>
          <p:spPr>
            <a:xfrm>
              <a:off x="0" y="0"/>
              <a:ext cx="2132949" cy="1507135"/>
            </a:xfrm>
            <a:custGeom>
              <a:avLst/>
              <a:gdLst/>
              <a:ahLst/>
              <a:cxnLst/>
              <a:rect l="l" t="t" r="r" b="b"/>
              <a:pathLst>
                <a:path w="2132949" h="1507135">
                  <a:moveTo>
                    <a:pt x="0" y="0"/>
                  </a:moveTo>
                  <a:lnTo>
                    <a:pt x="2132949" y="0"/>
                  </a:lnTo>
                  <a:lnTo>
                    <a:pt x="2132949" y="1507135"/>
                  </a:lnTo>
                  <a:lnTo>
                    <a:pt x="0" y="1507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61" name="TextBox 12">
              <a:extLst>
                <a:ext uri="{FF2B5EF4-FFF2-40B4-BE49-F238E27FC236}">
                  <a16:creationId xmlns:a16="http://schemas.microsoft.com/office/drawing/2014/main" id="{70CF9A4E-8934-23ED-6410-3BF92C8D4BBF}"/>
                </a:ext>
              </a:extLst>
            </p:cNvPr>
            <p:cNvSpPr txBox="1"/>
            <p:nvPr/>
          </p:nvSpPr>
          <p:spPr>
            <a:xfrm>
              <a:off x="0" y="-76200"/>
              <a:ext cx="2132949" cy="15833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62" name="Freeform 13">
            <a:extLst>
              <a:ext uri="{FF2B5EF4-FFF2-40B4-BE49-F238E27FC236}">
                <a16:creationId xmlns:a16="http://schemas.microsoft.com/office/drawing/2014/main" id="{DDF34F60-7934-31C9-0BAF-8A82A220FBBD}"/>
              </a:ext>
            </a:extLst>
          </p:cNvPr>
          <p:cNvSpPr>
            <a:spLocks noChangeAspect="1"/>
          </p:cNvSpPr>
          <p:nvPr/>
        </p:nvSpPr>
        <p:spPr>
          <a:xfrm>
            <a:off x="3182231" y="3775318"/>
            <a:ext cx="937898" cy="1281032"/>
          </a:xfrm>
          <a:custGeom>
            <a:avLst/>
            <a:gdLst/>
            <a:ahLst/>
            <a:cxnLst/>
            <a:rect l="l" t="t" r="r" b="b"/>
            <a:pathLst>
              <a:path w="2501062" h="3416085">
                <a:moveTo>
                  <a:pt x="0" y="0"/>
                </a:moveTo>
                <a:lnTo>
                  <a:pt x="2501063" y="0"/>
                </a:lnTo>
                <a:lnTo>
                  <a:pt x="2501063" y="3416085"/>
                </a:lnTo>
                <a:lnTo>
                  <a:pt x="0" y="3416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3" name="Freeform 14">
            <a:extLst>
              <a:ext uri="{FF2B5EF4-FFF2-40B4-BE49-F238E27FC236}">
                <a16:creationId xmlns:a16="http://schemas.microsoft.com/office/drawing/2014/main" id="{82450257-EA9A-954D-75F1-E37BA7A37A55}"/>
              </a:ext>
            </a:extLst>
          </p:cNvPr>
          <p:cNvSpPr/>
          <p:nvPr/>
        </p:nvSpPr>
        <p:spPr>
          <a:xfrm>
            <a:off x="1757440" y="3937264"/>
            <a:ext cx="1233458" cy="1098520"/>
          </a:xfrm>
          <a:custGeom>
            <a:avLst/>
            <a:gdLst/>
            <a:ahLst/>
            <a:cxnLst/>
            <a:rect l="l" t="t" r="r" b="b"/>
            <a:pathLst>
              <a:path w="2466916" h="3342848">
                <a:moveTo>
                  <a:pt x="0" y="0"/>
                </a:moveTo>
                <a:lnTo>
                  <a:pt x="2466916" y="0"/>
                </a:lnTo>
                <a:lnTo>
                  <a:pt x="2466916" y="3342849"/>
                </a:lnTo>
                <a:lnTo>
                  <a:pt x="0" y="3342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211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4" name="Freeform 15">
            <a:extLst>
              <a:ext uri="{FF2B5EF4-FFF2-40B4-BE49-F238E27FC236}">
                <a16:creationId xmlns:a16="http://schemas.microsoft.com/office/drawing/2014/main" id="{EF8264E2-8E8B-2485-522E-B6D918048744}"/>
              </a:ext>
            </a:extLst>
          </p:cNvPr>
          <p:cNvSpPr/>
          <p:nvPr/>
        </p:nvSpPr>
        <p:spPr>
          <a:xfrm>
            <a:off x="510545" y="3943618"/>
            <a:ext cx="1225294" cy="508798"/>
          </a:xfrm>
          <a:custGeom>
            <a:avLst/>
            <a:gdLst/>
            <a:ahLst/>
            <a:cxnLst/>
            <a:rect l="l" t="t" r="r" b="b"/>
            <a:pathLst>
              <a:path w="2450588" h="1098167">
                <a:moveTo>
                  <a:pt x="0" y="0"/>
                </a:moveTo>
                <a:lnTo>
                  <a:pt x="2450588" y="0"/>
                </a:lnTo>
                <a:lnTo>
                  <a:pt x="2450588" y="1098167"/>
                </a:lnTo>
                <a:lnTo>
                  <a:pt x="0" y="1098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912" b="-21194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5" name="Freeform 16">
            <a:extLst>
              <a:ext uri="{FF2B5EF4-FFF2-40B4-BE49-F238E27FC236}">
                <a16:creationId xmlns:a16="http://schemas.microsoft.com/office/drawing/2014/main" id="{D2B6FC7F-72D4-A5AA-910E-793D0540B6EB}"/>
              </a:ext>
            </a:extLst>
          </p:cNvPr>
          <p:cNvSpPr/>
          <p:nvPr/>
        </p:nvSpPr>
        <p:spPr>
          <a:xfrm>
            <a:off x="538016" y="2883073"/>
            <a:ext cx="1213553" cy="549913"/>
          </a:xfrm>
          <a:custGeom>
            <a:avLst/>
            <a:gdLst/>
            <a:ahLst/>
            <a:cxnLst/>
            <a:rect l="l" t="t" r="r" b="b"/>
            <a:pathLst>
              <a:path w="2427106" h="1099826">
                <a:moveTo>
                  <a:pt x="0" y="0"/>
                </a:moveTo>
                <a:lnTo>
                  <a:pt x="2427106" y="0"/>
                </a:lnTo>
                <a:lnTo>
                  <a:pt x="2427106" y="1099826"/>
                </a:lnTo>
                <a:lnTo>
                  <a:pt x="0" y="109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6" name="Freeform 17">
            <a:extLst>
              <a:ext uri="{FF2B5EF4-FFF2-40B4-BE49-F238E27FC236}">
                <a16:creationId xmlns:a16="http://schemas.microsoft.com/office/drawing/2014/main" id="{560F65A1-6DB6-C6EF-131E-41C7E7C8118A}"/>
              </a:ext>
            </a:extLst>
          </p:cNvPr>
          <p:cNvSpPr/>
          <p:nvPr/>
        </p:nvSpPr>
        <p:spPr>
          <a:xfrm>
            <a:off x="1757440" y="3367007"/>
            <a:ext cx="1251331" cy="544328"/>
          </a:xfrm>
          <a:custGeom>
            <a:avLst/>
            <a:gdLst/>
            <a:ahLst/>
            <a:cxnLst/>
            <a:rect l="l" t="t" r="r" b="b"/>
            <a:pathLst>
              <a:path w="2502662" h="1088656">
                <a:moveTo>
                  <a:pt x="0" y="0"/>
                </a:moveTo>
                <a:lnTo>
                  <a:pt x="2502662" y="0"/>
                </a:lnTo>
                <a:lnTo>
                  <a:pt x="2502662" y="1088656"/>
                </a:lnTo>
                <a:lnTo>
                  <a:pt x="0" y="1088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7" name="Freeform 18">
            <a:extLst>
              <a:ext uri="{FF2B5EF4-FFF2-40B4-BE49-F238E27FC236}">
                <a16:creationId xmlns:a16="http://schemas.microsoft.com/office/drawing/2014/main" id="{5B1EB1AA-8DF5-BF03-D434-FF5BE36B3B71}"/>
              </a:ext>
            </a:extLst>
          </p:cNvPr>
          <p:cNvSpPr>
            <a:spLocks noChangeAspect="1"/>
          </p:cNvSpPr>
          <p:nvPr/>
        </p:nvSpPr>
        <p:spPr>
          <a:xfrm>
            <a:off x="3190766" y="3366180"/>
            <a:ext cx="925093" cy="411875"/>
          </a:xfrm>
          <a:custGeom>
            <a:avLst/>
            <a:gdLst/>
            <a:ahLst/>
            <a:cxnLst/>
            <a:rect l="l" t="t" r="r" b="b"/>
            <a:pathLst>
              <a:path w="2466916" h="1098342">
                <a:moveTo>
                  <a:pt x="0" y="0"/>
                </a:moveTo>
                <a:lnTo>
                  <a:pt x="2466917" y="0"/>
                </a:lnTo>
                <a:lnTo>
                  <a:pt x="2466917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8" name="Freeform 19">
            <a:extLst>
              <a:ext uri="{FF2B5EF4-FFF2-40B4-BE49-F238E27FC236}">
                <a16:creationId xmlns:a16="http://schemas.microsoft.com/office/drawing/2014/main" id="{1AD7704F-5EC7-2AB7-9BAD-72BD226130B6}"/>
              </a:ext>
            </a:extLst>
          </p:cNvPr>
          <p:cNvSpPr/>
          <p:nvPr/>
        </p:nvSpPr>
        <p:spPr>
          <a:xfrm>
            <a:off x="1769050" y="2900900"/>
            <a:ext cx="1237148" cy="535521"/>
          </a:xfrm>
          <a:custGeom>
            <a:avLst/>
            <a:gdLst/>
            <a:ahLst/>
            <a:cxnLst/>
            <a:rect l="l" t="t" r="r" b="b"/>
            <a:pathLst>
              <a:path w="2474296" h="1071041">
                <a:moveTo>
                  <a:pt x="0" y="0"/>
                </a:moveTo>
                <a:lnTo>
                  <a:pt x="2474296" y="0"/>
                </a:lnTo>
                <a:lnTo>
                  <a:pt x="2474296" y="1071041"/>
                </a:lnTo>
                <a:lnTo>
                  <a:pt x="0" y="1071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69" name="Freeform 20">
            <a:extLst>
              <a:ext uri="{FF2B5EF4-FFF2-40B4-BE49-F238E27FC236}">
                <a16:creationId xmlns:a16="http://schemas.microsoft.com/office/drawing/2014/main" id="{C9399BF1-39F2-611B-4260-C6FA643E0EDA}"/>
              </a:ext>
            </a:extLst>
          </p:cNvPr>
          <p:cNvSpPr/>
          <p:nvPr/>
        </p:nvSpPr>
        <p:spPr>
          <a:xfrm>
            <a:off x="515175" y="3366896"/>
            <a:ext cx="1225294" cy="507753"/>
          </a:xfrm>
          <a:custGeom>
            <a:avLst/>
            <a:gdLst/>
            <a:ahLst/>
            <a:cxnLst/>
            <a:rect l="l" t="t" r="r" b="b"/>
            <a:pathLst>
              <a:path w="2450588" h="1111135">
                <a:moveTo>
                  <a:pt x="0" y="0"/>
                </a:moveTo>
                <a:lnTo>
                  <a:pt x="2450588" y="0"/>
                </a:lnTo>
                <a:lnTo>
                  <a:pt x="2450588" y="1111135"/>
                </a:lnTo>
                <a:lnTo>
                  <a:pt x="0" y="1111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6639" b="-22547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70" name="AutoShape 22">
            <a:extLst>
              <a:ext uri="{FF2B5EF4-FFF2-40B4-BE49-F238E27FC236}">
                <a16:creationId xmlns:a16="http://schemas.microsoft.com/office/drawing/2014/main" id="{67B90E6D-3216-ED94-00C2-FB4D4A517E2B}"/>
              </a:ext>
            </a:extLst>
          </p:cNvPr>
          <p:cNvSpPr/>
          <p:nvPr/>
        </p:nvSpPr>
        <p:spPr>
          <a:xfrm>
            <a:off x="261751" y="2854498"/>
            <a:ext cx="405089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171" name="Freeform 14">
            <a:extLst>
              <a:ext uri="{FF2B5EF4-FFF2-40B4-BE49-F238E27FC236}">
                <a16:creationId xmlns:a16="http://schemas.microsoft.com/office/drawing/2014/main" id="{97C64D28-F759-A499-FC98-9F5424DF1048}"/>
              </a:ext>
            </a:extLst>
          </p:cNvPr>
          <p:cNvSpPr>
            <a:spLocks noChangeAspect="1"/>
          </p:cNvSpPr>
          <p:nvPr/>
        </p:nvSpPr>
        <p:spPr>
          <a:xfrm>
            <a:off x="3183680" y="2936566"/>
            <a:ext cx="940046" cy="418471"/>
          </a:xfrm>
          <a:custGeom>
            <a:avLst/>
            <a:gdLst/>
            <a:ahLst/>
            <a:cxnLst/>
            <a:rect l="l" t="t" r="r" b="b"/>
            <a:pathLst>
              <a:path w="2466916" h="3342848">
                <a:moveTo>
                  <a:pt x="0" y="0"/>
                </a:moveTo>
                <a:lnTo>
                  <a:pt x="2466916" y="0"/>
                </a:lnTo>
                <a:lnTo>
                  <a:pt x="2466916" y="3342849"/>
                </a:lnTo>
                <a:lnTo>
                  <a:pt x="0" y="3342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402" b="-9994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72" name="Freeform 41">
            <a:extLst>
              <a:ext uri="{FF2B5EF4-FFF2-40B4-BE49-F238E27FC236}">
                <a16:creationId xmlns:a16="http://schemas.microsoft.com/office/drawing/2014/main" id="{30F0CFF5-7AC0-7EF7-B29A-2BD6FE8271F9}"/>
              </a:ext>
            </a:extLst>
          </p:cNvPr>
          <p:cNvSpPr/>
          <p:nvPr/>
        </p:nvSpPr>
        <p:spPr>
          <a:xfrm>
            <a:off x="1535610" y="3407417"/>
            <a:ext cx="161057" cy="1610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E4973"/>
          </a:solidFill>
          <a:ln>
            <a:noFill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173" name="TextBox 116">
            <a:extLst>
              <a:ext uri="{FF2B5EF4-FFF2-40B4-BE49-F238E27FC236}">
                <a16:creationId xmlns:a16="http://schemas.microsoft.com/office/drawing/2014/main" id="{3A9A4147-7EC1-699A-A3FC-06D38C6FD026}"/>
              </a:ext>
            </a:extLst>
          </p:cNvPr>
          <p:cNvSpPr txBox="1"/>
          <p:nvPr/>
        </p:nvSpPr>
        <p:spPr>
          <a:xfrm>
            <a:off x="1551936" y="3411443"/>
            <a:ext cx="140775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19</a:t>
            </a:r>
          </a:p>
        </p:txBody>
      </p:sp>
      <p:pic>
        <p:nvPicPr>
          <p:cNvPr id="174" name="Picture 8">
            <a:extLst>
              <a:ext uri="{FF2B5EF4-FFF2-40B4-BE49-F238E27FC236}">
                <a16:creationId xmlns:a16="http://schemas.microsoft.com/office/drawing/2014/main" id="{C5CCFD9D-63C2-B66A-72D4-78246EA34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39466"/>
          <a:stretch>
            <a:fillRect/>
          </a:stretch>
        </p:blipFill>
        <p:spPr bwMode="auto">
          <a:xfrm>
            <a:off x="438244" y="4560209"/>
            <a:ext cx="758134" cy="42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5" name="Group 84">
            <a:extLst>
              <a:ext uri="{FF2B5EF4-FFF2-40B4-BE49-F238E27FC236}">
                <a16:creationId xmlns:a16="http://schemas.microsoft.com/office/drawing/2014/main" id="{CFEC38D3-EB5F-9956-5A80-CFA234ABCDDD}"/>
              </a:ext>
            </a:extLst>
          </p:cNvPr>
          <p:cNvGrpSpPr/>
          <p:nvPr/>
        </p:nvGrpSpPr>
        <p:grpSpPr>
          <a:xfrm>
            <a:off x="1512699" y="4535667"/>
            <a:ext cx="217908" cy="217908"/>
            <a:chOff x="0" y="0"/>
            <a:chExt cx="812800" cy="812800"/>
          </a:xfrm>
        </p:grpSpPr>
        <p:sp>
          <p:nvSpPr>
            <p:cNvPr id="176" name="Freeform 85">
              <a:extLst>
                <a:ext uri="{FF2B5EF4-FFF2-40B4-BE49-F238E27FC236}">
                  <a16:creationId xmlns:a16="http://schemas.microsoft.com/office/drawing/2014/main" id="{9B92B065-6AA5-BB02-AFBA-F92B044D76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77" name="TextBox 86">
              <a:extLst>
                <a:ext uri="{FF2B5EF4-FFF2-40B4-BE49-F238E27FC236}">
                  <a16:creationId xmlns:a16="http://schemas.microsoft.com/office/drawing/2014/main" id="{8A22B13C-6FA4-F294-F3F9-867CA5BB19E8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78" name="TextBox 123">
            <a:extLst>
              <a:ext uri="{FF2B5EF4-FFF2-40B4-BE49-F238E27FC236}">
                <a16:creationId xmlns:a16="http://schemas.microsoft.com/office/drawing/2014/main" id="{9ED06258-EB9E-2CE0-ED14-13B8B4518133}"/>
              </a:ext>
            </a:extLst>
          </p:cNvPr>
          <p:cNvSpPr txBox="1"/>
          <p:nvPr/>
        </p:nvSpPr>
        <p:spPr>
          <a:xfrm>
            <a:off x="1111290" y="4698477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Groep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Markuszower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79" name="TextBox 116">
            <a:extLst>
              <a:ext uri="{FF2B5EF4-FFF2-40B4-BE49-F238E27FC236}">
                <a16:creationId xmlns:a16="http://schemas.microsoft.com/office/drawing/2014/main" id="{E615BCAC-5852-5970-C0C3-544E39DC8C80}"/>
              </a:ext>
            </a:extLst>
          </p:cNvPr>
          <p:cNvSpPr txBox="1"/>
          <p:nvPr/>
        </p:nvSpPr>
        <p:spPr>
          <a:xfrm>
            <a:off x="1551265" y="4563312"/>
            <a:ext cx="140775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7</a:t>
            </a:r>
          </a:p>
        </p:txBody>
      </p:sp>
      <p:grpSp>
        <p:nvGrpSpPr>
          <p:cNvPr id="122" name="Group 10">
            <a:extLst>
              <a:ext uri="{FF2B5EF4-FFF2-40B4-BE49-F238E27FC236}">
                <a16:creationId xmlns:a16="http://schemas.microsoft.com/office/drawing/2014/main" id="{6DDE109A-766A-4121-F0C2-51F2EC0D9DFB}"/>
              </a:ext>
            </a:extLst>
          </p:cNvPr>
          <p:cNvGrpSpPr/>
          <p:nvPr/>
        </p:nvGrpSpPr>
        <p:grpSpPr>
          <a:xfrm>
            <a:off x="4548644" y="2226213"/>
            <a:ext cx="4049270" cy="2861202"/>
            <a:chOff x="0" y="0"/>
            <a:chExt cx="2132949" cy="1507135"/>
          </a:xfrm>
        </p:grpSpPr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F471A5D0-041D-FEF1-74CC-B1C9DD8CD7B4}"/>
                </a:ext>
              </a:extLst>
            </p:cNvPr>
            <p:cNvSpPr/>
            <p:nvPr/>
          </p:nvSpPr>
          <p:spPr>
            <a:xfrm>
              <a:off x="0" y="0"/>
              <a:ext cx="2132949" cy="1507135"/>
            </a:xfrm>
            <a:custGeom>
              <a:avLst/>
              <a:gdLst/>
              <a:ahLst/>
              <a:cxnLst/>
              <a:rect l="l" t="t" r="r" b="b"/>
              <a:pathLst>
                <a:path w="2132949" h="1507135">
                  <a:moveTo>
                    <a:pt x="0" y="0"/>
                  </a:moveTo>
                  <a:lnTo>
                    <a:pt x="2132949" y="0"/>
                  </a:lnTo>
                  <a:lnTo>
                    <a:pt x="2132949" y="1507135"/>
                  </a:lnTo>
                  <a:lnTo>
                    <a:pt x="0" y="1507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124" name="TextBox 12">
              <a:extLst>
                <a:ext uri="{FF2B5EF4-FFF2-40B4-BE49-F238E27FC236}">
                  <a16:creationId xmlns:a16="http://schemas.microsoft.com/office/drawing/2014/main" id="{43B26AFA-EBB5-D3BA-2B3E-534467446FD8}"/>
                </a:ext>
              </a:extLst>
            </p:cNvPr>
            <p:cNvSpPr txBox="1"/>
            <p:nvPr/>
          </p:nvSpPr>
          <p:spPr>
            <a:xfrm>
              <a:off x="0" y="-76200"/>
              <a:ext cx="2132949" cy="15833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11" name="Titel 2">
            <a:extLst>
              <a:ext uri="{FF2B5EF4-FFF2-40B4-BE49-F238E27FC236}">
                <a16:creationId xmlns:a16="http://schemas.microsoft.com/office/drawing/2014/main" id="{3B80A745-58B6-3DE0-A584-A712721ADD1A}"/>
              </a:ext>
            </a:extLst>
          </p:cNvPr>
          <p:cNvSpPr txBox="1">
            <a:spLocks/>
          </p:cNvSpPr>
          <p:nvPr/>
        </p:nvSpPr>
        <p:spPr>
          <a:xfrm>
            <a:off x="312420" y="869192"/>
            <a:ext cx="8831580" cy="900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400" noProof="0"/>
              <a:t>Kabinet-</a:t>
            </a:r>
            <a:r>
              <a:rPr lang="nl-NL" sz="1400" noProof="0" err="1"/>
              <a:t>Jetten</a:t>
            </a:r>
            <a:r>
              <a:rPr lang="nl-NL" sz="1400" noProof="0"/>
              <a:t> wil dat de twee voorstellen hieronder worden aangenomen door de Eerste en Tweede Kamer.</a:t>
            </a: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722A3430-DC40-3DB1-51C3-97EEFCEFA75B}"/>
              </a:ext>
            </a:extLst>
          </p:cNvPr>
          <p:cNvSpPr txBox="1">
            <a:spLocks/>
          </p:cNvSpPr>
          <p:nvPr/>
        </p:nvSpPr>
        <p:spPr>
          <a:xfrm>
            <a:off x="312420" y="1024066"/>
            <a:ext cx="9144000" cy="16193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noProof="0">
              <a:sym typeface="Wingdings" panose="05000000000000000000" pitchFamily="2" charset="2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nl-NL" sz="1400" b="0" noProof="0">
                <a:sym typeface="Wingdings" panose="05000000000000000000" pitchFamily="2" charset="2"/>
              </a:rPr>
              <a:t>20 miljard voor natuur- en stikstofbeleid om de staat van de natuur en het milieu te verbeteren.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nl-NL" sz="1400" b="0" noProof="0"/>
              <a:t>De belastingverlaging op autobrandstoffen (benzine en diesel) wordt tot en met 2027 verlengd.</a:t>
            </a:r>
            <a:endParaRPr lang="nl-NL" sz="1400" noProof="0"/>
          </a:p>
          <a:p>
            <a:pPr>
              <a:lnSpc>
                <a:spcPct val="100000"/>
              </a:lnSpc>
            </a:pPr>
            <a:endParaRPr lang="nl-NL" sz="1400" b="0" noProof="0"/>
          </a:p>
          <a:p>
            <a:pPr>
              <a:lnSpc>
                <a:spcPct val="100000"/>
              </a:lnSpc>
            </a:pPr>
            <a:r>
              <a:rPr lang="nl-NL" sz="1400" b="0" noProof="0"/>
              <a:t>Bedenk voor beide voorstellen wat jij zou </a:t>
            </a:r>
            <a:r>
              <a:rPr lang="nl-NL" sz="1400" b="0"/>
              <a:t>adviseren: </a:t>
            </a:r>
            <a:r>
              <a:rPr lang="nl-NL" sz="1400" b="0" noProof="0"/>
              <a:t>welke partijen kan Jetten het best als eerste bellen en waarom? 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DF792A00-A814-7229-5774-AFE67650ED1F}"/>
              </a:ext>
            </a:extLst>
          </p:cNvPr>
          <p:cNvSpPr txBox="1">
            <a:spLocks/>
          </p:cNvSpPr>
          <p:nvPr/>
        </p:nvSpPr>
        <p:spPr>
          <a:xfrm>
            <a:off x="312420" y="418150"/>
            <a:ext cx="1043940" cy="56451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1400" b="0" noProof="0"/>
              <a:t>Opdracht 2</a:t>
            </a:r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9CB57E70-B56F-C395-4CBA-8D7417A2F690}"/>
              </a:ext>
            </a:extLst>
          </p:cNvPr>
          <p:cNvSpPr/>
          <p:nvPr/>
        </p:nvSpPr>
        <p:spPr>
          <a:xfrm>
            <a:off x="277198" y="2251724"/>
            <a:ext cx="1753655" cy="480620"/>
          </a:xfrm>
          <a:custGeom>
            <a:avLst/>
            <a:gdLst/>
            <a:ahLst/>
            <a:cxnLst/>
            <a:rect l="l" t="t" r="r" b="b"/>
            <a:pathLst>
              <a:path w="4018375" h="1135191">
                <a:moveTo>
                  <a:pt x="0" y="0"/>
                </a:moveTo>
                <a:lnTo>
                  <a:pt x="4018375" y="0"/>
                </a:lnTo>
                <a:lnTo>
                  <a:pt x="4018375" y="1135191"/>
                </a:lnTo>
                <a:lnTo>
                  <a:pt x="0" y="1135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824161F8-955C-B478-C66C-5032CE784C2F}"/>
              </a:ext>
            </a:extLst>
          </p:cNvPr>
          <p:cNvSpPr/>
          <p:nvPr/>
        </p:nvSpPr>
        <p:spPr>
          <a:xfrm>
            <a:off x="261751" y="2776118"/>
            <a:ext cx="405089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5923804-7F08-FCF2-6F40-51A51DC5B54D}"/>
              </a:ext>
            </a:extLst>
          </p:cNvPr>
          <p:cNvSpPr/>
          <p:nvPr/>
        </p:nvSpPr>
        <p:spPr>
          <a:xfrm>
            <a:off x="6438330" y="2865726"/>
            <a:ext cx="693031" cy="586588"/>
          </a:xfrm>
          <a:custGeom>
            <a:avLst/>
            <a:gdLst/>
            <a:ahLst/>
            <a:cxnLst/>
            <a:rect l="l" t="t" r="r" b="b"/>
            <a:pathLst>
              <a:path w="1386061" h="1173176">
                <a:moveTo>
                  <a:pt x="0" y="0"/>
                </a:moveTo>
                <a:lnTo>
                  <a:pt x="1386060" y="0"/>
                </a:lnTo>
                <a:lnTo>
                  <a:pt x="1386060" y="1173176"/>
                </a:lnTo>
                <a:lnTo>
                  <a:pt x="0" y="1173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19352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16B8941-70DE-032E-0D0C-696F6A26308A}"/>
              </a:ext>
            </a:extLst>
          </p:cNvPr>
          <p:cNvSpPr/>
          <p:nvPr/>
        </p:nvSpPr>
        <p:spPr>
          <a:xfrm>
            <a:off x="6457243" y="3403822"/>
            <a:ext cx="689512" cy="568368"/>
          </a:xfrm>
          <a:custGeom>
            <a:avLst/>
            <a:gdLst/>
            <a:ahLst/>
            <a:cxnLst/>
            <a:rect l="l" t="t" r="r" b="b"/>
            <a:pathLst>
              <a:path w="1379024" h="1136735">
                <a:moveTo>
                  <a:pt x="0" y="0"/>
                </a:moveTo>
                <a:lnTo>
                  <a:pt x="1379025" y="0"/>
                </a:lnTo>
                <a:lnTo>
                  <a:pt x="1379025" y="1136734"/>
                </a:lnTo>
                <a:lnTo>
                  <a:pt x="0" y="1136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321" t="-94691" b="-192518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7E0D13A6-E450-64D9-2E48-ECA4FBFA7652}"/>
              </a:ext>
            </a:extLst>
          </p:cNvPr>
          <p:cNvSpPr/>
          <p:nvPr/>
        </p:nvSpPr>
        <p:spPr>
          <a:xfrm>
            <a:off x="5656697" y="4490515"/>
            <a:ext cx="693031" cy="543776"/>
          </a:xfrm>
          <a:custGeom>
            <a:avLst/>
            <a:gdLst/>
            <a:ahLst/>
            <a:cxnLst/>
            <a:rect l="l" t="t" r="r" b="b"/>
            <a:pathLst>
              <a:path w="1386061" h="1087551">
                <a:moveTo>
                  <a:pt x="0" y="0"/>
                </a:moveTo>
                <a:lnTo>
                  <a:pt x="1386060" y="0"/>
                </a:lnTo>
                <a:lnTo>
                  <a:pt x="1386060" y="1087551"/>
                </a:lnTo>
                <a:lnTo>
                  <a:pt x="0" y="108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400" t="-105710" b="-202768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340D9436-D993-D04D-662E-C77D8EA393A8}"/>
              </a:ext>
            </a:extLst>
          </p:cNvPr>
          <p:cNvSpPr/>
          <p:nvPr/>
        </p:nvSpPr>
        <p:spPr>
          <a:xfrm>
            <a:off x="4765463" y="2891305"/>
            <a:ext cx="667980" cy="554692"/>
          </a:xfrm>
          <a:custGeom>
            <a:avLst/>
            <a:gdLst/>
            <a:ahLst/>
            <a:cxnLst/>
            <a:rect l="l" t="t" r="r" b="b"/>
            <a:pathLst>
              <a:path w="1335960" h="1109384">
                <a:moveTo>
                  <a:pt x="0" y="0"/>
                </a:moveTo>
                <a:lnTo>
                  <a:pt x="1335959" y="0"/>
                </a:lnTo>
                <a:lnTo>
                  <a:pt x="1335959" y="1109383"/>
                </a:lnTo>
                <a:lnTo>
                  <a:pt x="0" y="1109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253" t="-29516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D4F1FA71-A5A9-CC97-E92A-11AC695A040F}"/>
              </a:ext>
            </a:extLst>
          </p:cNvPr>
          <p:cNvSpPr/>
          <p:nvPr/>
        </p:nvSpPr>
        <p:spPr>
          <a:xfrm>
            <a:off x="4765463" y="3427851"/>
            <a:ext cx="691765" cy="527762"/>
          </a:xfrm>
          <a:custGeom>
            <a:avLst/>
            <a:gdLst/>
            <a:ahLst/>
            <a:cxnLst/>
            <a:rect l="l" t="t" r="r" b="b"/>
            <a:pathLst>
              <a:path w="1383529" h="1055523">
                <a:moveTo>
                  <a:pt x="0" y="0"/>
                </a:moveTo>
                <a:lnTo>
                  <a:pt x="1383528" y="0"/>
                </a:lnTo>
                <a:lnTo>
                  <a:pt x="1383528" y="1055523"/>
                </a:lnTo>
                <a:lnTo>
                  <a:pt x="0" y="105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384"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C4D48948-1609-6316-3BD3-61F8D10F66E2}"/>
              </a:ext>
            </a:extLst>
          </p:cNvPr>
          <p:cNvSpPr/>
          <p:nvPr/>
        </p:nvSpPr>
        <p:spPr>
          <a:xfrm>
            <a:off x="5602424" y="2882766"/>
            <a:ext cx="715286" cy="578543"/>
          </a:xfrm>
          <a:custGeom>
            <a:avLst/>
            <a:gdLst/>
            <a:ahLst/>
            <a:cxnLst/>
            <a:rect l="l" t="t" r="r" b="b"/>
            <a:pathLst>
              <a:path w="1430571" h="1157086">
                <a:moveTo>
                  <a:pt x="0" y="0"/>
                </a:moveTo>
                <a:lnTo>
                  <a:pt x="1430571" y="0"/>
                </a:lnTo>
                <a:lnTo>
                  <a:pt x="1430571" y="1157085"/>
                </a:lnTo>
                <a:lnTo>
                  <a:pt x="0" y="1157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1665"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9CB0CCC8-E746-C8F9-6D05-B783340CD847}"/>
              </a:ext>
            </a:extLst>
          </p:cNvPr>
          <p:cNvSpPr/>
          <p:nvPr/>
        </p:nvSpPr>
        <p:spPr>
          <a:xfrm>
            <a:off x="5656697" y="3413348"/>
            <a:ext cx="668007" cy="553218"/>
          </a:xfrm>
          <a:custGeom>
            <a:avLst/>
            <a:gdLst/>
            <a:ahLst/>
            <a:cxnLst/>
            <a:rect l="l" t="t" r="r" b="b"/>
            <a:pathLst>
              <a:path w="1336014" h="1070899">
                <a:moveTo>
                  <a:pt x="0" y="0"/>
                </a:moveTo>
                <a:lnTo>
                  <a:pt x="1336013" y="0"/>
                </a:lnTo>
                <a:lnTo>
                  <a:pt x="1336013" y="1070898"/>
                </a:lnTo>
                <a:lnTo>
                  <a:pt x="0" y="1070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175" t="-198111" b="-9264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288AF515-4FF9-8C2F-C43C-8B749D25F48B}"/>
              </a:ext>
            </a:extLst>
          </p:cNvPr>
          <p:cNvSpPr/>
          <p:nvPr/>
        </p:nvSpPr>
        <p:spPr>
          <a:xfrm>
            <a:off x="4798260" y="3952833"/>
            <a:ext cx="668007" cy="539326"/>
          </a:xfrm>
          <a:custGeom>
            <a:avLst/>
            <a:gdLst/>
            <a:ahLst/>
            <a:cxnLst/>
            <a:rect l="l" t="t" r="r" b="b"/>
            <a:pathLst>
              <a:path w="1336014" h="1078652">
                <a:moveTo>
                  <a:pt x="0" y="0"/>
                </a:moveTo>
                <a:lnTo>
                  <a:pt x="1336013" y="0"/>
                </a:lnTo>
                <a:lnTo>
                  <a:pt x="1336013" y="1078653"/>
                </a:lnTo>
                <a:lnTo>
                  <a:pt x="0" y="1078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400" t="-103380" b="-203380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D4D0A785-5B88-94A1-7792-9873A04BA234}"/>
              </a:ext>
            </a:extLst>
          </p:cNvPr>
          <p:cNvGrpSpPr/>
          <p:nvPr/>
        </p:nvGrpSpPr>
        <p:grpSpPr>
          <a:xfrm>
            <a:off x="6925837" y="2897259"/>
            <a:ext cx="162373" cy="162373"/>
            <a:chOff x="0" y="0"/>
            <a:chExt cx="812800" cy="812800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129B297-529A-7AE7-DFA4-619FE764CD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2C82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3C6CEB54-FF63-E765-CB3F-C5A2246C2D5F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124D1C25-6C80-9FCD-BAD9-5A2552A41AFF}"/>
              </a:ext>
            </a:extLst>
          </p:cNvPr>
          <p:cNvGrpSpPr/>
          <p:nvPr/>
        </p:nvGrpSpPr>
        <p:grpSpPr>
          <a:xfrm>
            <a:off x="6948915" y="3463510"/>
            <a:ext cx="159668" cy="159668"/>
            <a:chOff x="0" y="0"/>
            <a:chExt cx="812800" cy="812800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0F760C6-8BF0-039C-99B1-9CB02709B01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5B00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08AF39DC-7FA8-8D13-C97E-F8718A8F6242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4" name="Group 31">
            <a:extLst>
              <a:ext uri="{FF2B5EF4-FFF2-40B4-BE49-F238E27FC236}">
                <a16:creationId xmlns:a16="http://schemas.microsoft.com/office/drawing/2014/main" id="{523C01E3-3277-F7A0-A413-4271474BA4E9}"/>
              </a:ext>
            </a:extLst>
          </p:cNvPr>
          <p:cNvGrpSpPr/>
          <p:nvPr/>
        </p:nvGrpSpPr>
        <p:grpSpPr>
          <a:xfrm>
            <a:off x="5258987" y="3478131"/>
            <a:ext cx="154661" cy="154661"/>
            <a:chOff x="0" y="0"/>
            <a:chExt cx="812800" cy="812800"/>
          </a:xfrm>
        </p:grpSpPr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9FC815A-3B14-121C-32DA-559F3966FF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C11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436A9EF7-D4BB-5C85-188F-FCA40284FBF7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527376AC-3707-06E3-3178-2FDED54764B1}"/>
              </a:ext>
            </a:extLst>
          </p:cNvPr>
          <p:cNvGrpSpPr/>
          <p:nvPr/>
        </p:nvGrpSpPr>
        <p:grpSpPr>
          <a:xfrm>
            <a:off x="6144235" y="4545418"/>
            <a:ext cx="167090" cy="167090"/>
            <a:chOff x="0" y="0"/>
            <a:chExt cx="812800" cy="812800"/>
          </a:xfrm>
        </p:grpSpPr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958320BB-F414-4166-EE5E-6B3D6B3FF9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201A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39" name="TextBox 36">
              <a:extLst>
                <a:ext uri="{FF2B5EF4-FFF2-40B4-BE49-F238E27FC236}">
                  <a16:creationId xmlns:a16="http://schemas.microsoft.com/office/drawing/2014/main" id="{EF8619B6-DB20-EDA0-4D8F-5ED217C568DC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0" name="Group 37">
            <a:extLst>
              <a:ext uri="{FF2B5EF4-FFF2-40B4-BE49-F238E27FC236}">
                <a16:creationId xmlns:a16="http://schemas.microsoft.com/office/drawing/2014/main" id="{360E5C0D-E9A6-9B22-57CA-615E682EBA6E}"/>
              </a:ext>
            </a:extLst>
          </p:cNvPr>
          <p:cNvGrpSpPr/>
          <p:nvPr/>
        </p:nvGrpSpPr>
        <p:grpSpPr>
          <a:xfrm>
            <a:off x="5263740" y="3996874"/>
            <a:ext cx="161057" cy="161057"/>
            <a:chOff x="0" y="0"/>
            <a:chExt cx="812800" cy="812800"/>
          </a:xfrm>
        </p:grpSpPr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105F31ED-10FA-6E2F-DD7B-679E1D95EB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4973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09C04FE7-5759-75F4-0DA3-8F8298E729E5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3" name="Group 40">
            <a:extLst>
              <a:ext uri="{FF2B5EF4-FFF2-40B4-BE49-F238E27FC236}">
                <a16:creationId xmlns:a16="http://schemas.microsoft.com/office/drawing/2014/main" id="{BC53675F-9BC6-5D6D-CD1A-D965C46E2F07}"/>
              </a:ext>
            </a:extLst>
          </p:cNvPr>
          <p:cNvGrpSpPr/>
          <p:nvPr/>
        </p:nvGrpSpPr>
        <p:grpSpPr>
          <a:xfrm>
            <a:off x="6122177" y="3440659"/>
            <a:ext cx="161057" cy="161057"/>
            <a:chOff x="0" y="0"/>
            <a:chExt cx="812800" cy="812800"/>
          </a:xfrm>
        </p:grpSpPr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D70FFAB2-797B-6199-C94B-8E1412AB984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3636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5" name="TextBox 42">
              <a:extLst>
                <a:ext uri="{FF2B5EF4-FFF2-40B4-BE49-F238E27FC236}">
                  <a16:creationId xmlns:a16="http://schemas.microsoft.com/office/drawing/2014/main" id="{69B658EA-21B6-3999-4224-0D824B834256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6" name="Group 43">
            <a:extLst>
              <a:ext uri="{FF2B5EF4-FFF2-40B4-BE49-F238E27FC236}">
                <a16:creationId xmlns:a16="http://schemas.microsoft.com/office/drawing/2014/main" id="{A098C278-64B9-9058-5B7E-60533664DB20}"/>
              </a:ext>
            </a:extLst>
          </p:cNvPr>
          <p:cNvGrpSpPr/>
          <p:nvPr/>
        </p:nvGrpSpPr>
        <p:grpSpPr>
          <a:xfrm>
            <a:off x="5310697" y="2927489"/>
            <a:ext cx="86832" cy="162478"/>
            <a:chOff x="0" y="0"/>
            <a:chExt cx="434379" cy="812800"/>
          </a:xfrm>
        </p:grpSpPr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BCCB80D4-3DF1-6983-A215-F41E6EE8FDD1}"/>
                </a:ext>
              </a:extLst>
            </p:cNvPr>
            <p:cNvSpPr/>
            <p:nvPr/>
          </p:nvSpPr>
          <p:spPr>
            <a:xfrm>
              <a:off x="0" y="0"/>
              <a:ext cx="434379" cy="812800"/>
            </a:xfrm>
            <a:custGeom>
              <a:avLst/>
              <a:gdLst/>
              <a:ahLst/>
              <a:cxnLst/>
              <a:rect l="l" t="t" r="r" b="b"/>
              <a:pathLst>
                <a:path w="434379" h="812800">
                  <a:moveTo>
                    <a:pt x="217190" y="0"/>
                  </a:moveTo>
                  <a:cubicBezTo>
                    <a:pt x="97239" y="0"/>
                    <a:pt x="0" y="181951"/>
                    <a:pt x="0" y="406400"/>
                  </a:cubicBezTo>
                  <a:cubicBezTo>
                    <a:pt x="0" y="630849"/>
                    <a:pt x="97239" y="812800"/>
                    <a:pt x="217190" y="812800"/>
                  </a:cubicBezTo>
                  <a:cubicBezTo>
                    <a:pt x="337140" y="812800"/>
                    <a:pt x="434379" y="630849"/>
                    <a:pt x="434379" y="406400"/>
                  </a:cubicBezTo>
                  <a:cubicBezTo>
                    <a:pt x="434379" y="181951"/>
                    <a:pt x="337140" y="0"/>
                    <a:pt x="217190" y="0"/>
                  </a:cubicBezTo>
                  <a:close/>
                </a:path>
              </a:pathLst>
            </a:custGeom>
            <a:solidFill>
              <a:srgbClr val="DF201A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48" name="TextBox 45">
              <a:extLst>
                <a:ext uri="{FF2B5EF4-FFF2-40B4-BE49-F238E27FC236}">
                  <a16:creationId xmlns:a16="http://schemas.microsoft.com/office/drawing/2014/main" id="{CC7101B8-2C7F-7D14-923C-D68F036D98E4}"/>
                </a:ext>
              </a:extLst>
            </p:cNvPr>
            <p:cNvSpPr txBox="1"/>
            <p:nvPr/>
          </p:nvSpPr>
          <p:spPr>
            <a:xfrm>
              <a:off x="40723" y="0"/>
              <a:ext cx="352933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49" name="Group 46">
            <a:extLst>
              <a:ext uri="{FF2B5EF4-FFF2-40B4-BE49-F238E27FC236}">
                <a16:creationId xmlns:a16="http://schemas.microsoft.com/office/drawing/2014/main" id="{C685D025-F8DA-2503-2E28-D5C9BE31E1CE}"/>
              </a:ext>
            </a:extLst>
          </p:cNvPr>
          <p:cNvGrpSpPr/>
          <p:nvPr/>
        </p:nvGrpSpPr>
        <p:grpSpPr>
          <a:xfrm>
            <a:off x="5235051" y="2937241"/>
            <a:ext cx="75646" cy="162478"/>
            <a:chOff x="0" y="0"/>
            <a:chExt cx="378421" cy="812800"/>
          </a:xfrm>
        </p:grpSpPr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61021197-D48D-5784-B196-6757C18ABA2A}"/>
                </a:ext>
              </a:extLst>
            </p:cNvPr>
            <p:cNvSpPr/>
            <p:nvPr/>
          </p:nvSpPr>
          <p:spPr>
            <a:xfrm>
              <a:off x="0" y="0"/>
              <a:ext cx="378421" cy="812800"/>
            </a:xfrm>
            <a:custGeom>
              <a:avLst/>
              <a:gdLst/>
              <a:ahLst/>
              <a:cxnLst/>
              <a:rect l="l" t="t" r="r" b="b"/>
              <a:pathLst>
                <a:path w="378421" h="812800">
                  <a:moveTo>
                    <a:pt x="189210" y="0"/>
                  </a:moveTo>
                  <a:cubicBezTo>
                    <a:pt x="84712" y="0"/>
                    <a:pt x="0" y="181951"/>
                    <a:pt x="0" y="406400"/>
                  </a:cubicBezTo>
                  <a:cubicBezTo>
                    <a:pt x="0" y="630849"/>
                    <a:pt x="84712" y="812800"/>
                    <a:pt x="189210" y="812800"/>
                  </a:cubicBezTo>
                  <a:cubicBezTo>
                    <a:pt x="293708" y="812800"/>
                    <a:pt x="378421" y="630849"/>
                    <a:pt x="378421" y="406400"/>
                  </a:cubicBezTo>
                  <a:cubicBezTo>
                    <a:pt x="378421" y="181951"/>
                    <a:pt x="293708" y="0"/>
                    <a:pt x="189210" y="0"/>
                  </a:cubicBezTo>
                  <a:close/>
                </a:path>
              </a:pathLst>
            </a:custGeom>
            <a:solidFill>
              <a:srgbClr val="39A935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51" name="TextBox 48">
              <a:extLst>
                <a:ext uri="{FF2B5EF4-FFF2-40B4-BE49-F238E27FC236}">
                  <a16:creationId xmlns:a16="http://schemas.microsoft.com/office/drawing/2014/main" id="{2770B1D0-81C4-47FE-E12D-02E178009B2D}"/>
                </a:ext>
              </a:extLst>
            </p:cNvPr>
            <p:cNvSpPr txBox="1"/>
            <p:nvPr/>
          </p:nvSpPr>
          <p:spPr>
            <a:xfrm>
              <a:off x="35477" y="0"/>
              <a:ext cx="307467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52" name="Freeform 57">
            <a:extLst>
              <a:ext uri="{FF2B5EF4-FFF2-40B4-BE49-F238E27FC236}">
                <a16:creationId xmlns:a16="http://schemas.microsoft.com/office/drawing/2014/main" id="{F7262211-0F94-837E-9488-8FBDBC12BC4D}"/>
              </a:ext>
            </a:extLst>
          </p:cNvPr>
          <p:cNvSpPr/>
          <p:nvPr/>
        </p:nvSpPr>
        <p:spPr>
          <a:xfrm>
            <a:off x="4798260" y="4451329"/>
            <a:ext cx="673175" cy="564423"/>
          </a:xfrm>
          <a:custGeom>
            <a:avLst/>
            <a:gdLst/>
            <a:ahLst/>
            <a:cxnLst/>
            <a:rect l="l" t="t" r="r" b="b"/>
            <a:pathLst>
              <a:path w="1346350" h="1128845">
                <a:moveTo>
                  <a:pt x="0" y="0"/>
                </a:moveTo>
                <a:lnTo>
                  <a:pt x="1346349" y="0"/>
                </a:lnTo>
                <a:lnTo>
                  <a:pt x="1346349" y="1128845"/>
                </a:lnTo>
                <a:lnTo>
                  <a:pt x="0" y="11288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b="-196308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53" name="Group 58">
            <a:extLst>
              <a:ext uri="{FF2B5EF4-FFF2-40B4-BE49-F238E27FC236}">
                <a16:creationId xmlns:a16="http://schemas.microsoft.com/office/drawing/2014/main" id="{37479E0E-F702-C5A1-14D6-4835AA16CBBA}"/>
              </a:ext>
            </a:extLst>
          </p:cNvPr>
          <p:cNvGrpSpPr/>
          <p:nvPr/>
        </p:nvGrpSpPr>
        <p:grpSpPr>
          <a:xfrm>
            <a:off x="5260577" y="4498127"/>
            <a:ext cx="181161" cy="181161"/>
            <a:chOff x="0" y="0"/>
            <a:chExt cx="812800" cy="812800"/>
          </a:xfrm>
        </p:grpSpPr>
        <p:sp>
          <p:nvSpPr>
            <p:cNvPr id="54" name="Freeform 59">
              <a:extLst>
                <a:ext uri="{FF2B5EF4-FFF2-40B4-BE49-F238E27FC236}">
                  <a16:creationId xmlns:a16="http://schemas.microsoft.com/office/drawing/2014/main" id="{C4EE51FB-2F63-7CEA-909C-8221FE4535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4346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55" name="TextBox 60">
              <a:extLst>
                <a:ext uri="{FF2B5EF4-FFF2-40B4-BE49-F238E27FC236}">
                  <a16:creationId xmlns:a16="http://schemas.microsoft.com/office/drawing/2014/main" id="{393F073F-ACA4-4917-8DD1-2F5CCABD61C2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56" name="Freeform 61">
            <a:extLst>
              <a:ext uri="{FF2B5EF4-FFF2-40B4-BE49-F238E27FC236}">
                <a16:creationId xmlns:a16="http://schemas.microsoft.com/office/drawing/2014/main" id="{AB3333CA-1FE7-E3DF-15FA-A2B5A2107CBC}"/>
              </a:ext>
            </a:extLst>
          </p:cNvPr>
          <p:cNvSpPr/>
          <p:nvPr/>
        </p:nvSpPr>
        <p:spPr>
          <a:xfrm>
            <a:off x="5652177" y="3948419"/>
            <a:ext cx="689770" cy="569853"/>
          </a:xfrm>
          <a:custGeom>
            <a:avLst/>
            <a:gdLst/>
            <a:ahLst/>
            <a:cxnLst/>
            <a:rect l="l" t="t" r="r" b="b"/>
            <a:pathLst>
              <a:path w="1379540" h="1139705">
                <a:moveTo>
                  <a:pt x="0" y="0"/>
                </a:moveTo>
                <a:lnTo>
                  <a:pt x="1379540" y="0"/>
                </a:lnTo>
                <a:lnTo>
                  <a:pt x="1379540" y="1139705"/>
                </a:lnTo>
                <a:lnTo>
                  <a:pt x="0" y="1139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321" t="-190847" b="-95497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57" name="Group 62">
            <a:extLst>
              <a:ext uri="{FF2B5EF4-FFF2-40B4-BE49-F238E27FC236}">
                <a16:creationId xmlns:a16="http://schemas.microsoft.com/office/drawing/2014/main" id="{07ED0E71-A2B5-DBAB-7FB4-52FE7E3DCF31}"/>
              </a:ext>
            </a:extLst>
          </p:cNvPr>
          <p:cNvGrpSpPr/>
          <p:nvPr/>
        </p:nvGrpSpPr>
        <p:grpSpPr>
          <a:xfrm>
            <a:off x="6141098" y="4005077"/>
            <a:ext cx="159727" cy="159727"/>
            <a:chOff x="0" y="0"/>
            <a:chExt cx="812800" cy="812800"/>
          </a:xfrm>
        </p:grpSpPr>
        <p:sp>
          <p:nvSpPr>
            <p:cNvPr id="58" name="Freeform 63">
              <a:extLst>
                <a:ext uri="{FF2B5EF4-FFF2-40B4-BE49-F238E27FC236}">
                  <a16:creationId xmlns:a16="http://schemas.microsoft.com/office/drawing/2014/main" id="{3185EF78-3AAD-77D2-FF41-C782BF61DC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832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30A689AE-EF82-E917-5CA0-14772A4FD951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0" name="Freeform 65">
            <a:extLst>
              <a:ext uri="{FF2B5EF4-FFF2-40B4-BE49-F238E27FC236}">
                <a16:creationId xmlns:a16="http://schemas.microsoft.com/office/drawing/2014/main" id="{D317FBDC-0713-701F-F35F-85F40BE04D55}"/>
              </a:ext>
            </a:extLst>
          </p:cNvPr>
          <p:cNvSpPr/>
          <p:nvPr/>
        </p:nvSpPr>
        <p:spPr>
          <a:xfrm>
            <a:off x="6457243" y="3941663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61" name="Group 66">
            <a:extLst>
              <a:ext uri="{FF2B5EF4-FFF2-40B4-BE49-F238E27FC236}">
                <a16:creationId xmlns:a16="http://schemas.microsoft.com/office/drawing/2014/main" id="{FE1F4AA5-1FBF-0921-366D-D4860E9BC617}"/>
              </a:ext>
            </a:extLst>
          </p:cNvPr>
          <p:cNvGrpSpPr/>
          <p:nvPr/>
        </p:nvGrpSpPr>
        <p:grpSpPr>
          <a:xfrm>
            <a:off x="6959102" y="3985703"/>
            <a:ext cx="163295" cy="163295"/>
            <a:chOff x="0" y="0"/>
            <a:chExt cx="812800" cy="812800"/>
          </a:xfrm>
        </p:grpSpPr>
        <p:sp>
          <p:nvSpPr>
            <p:cNvPr id="62" name="Freeform 67">
              <a:extLst>
                <a:ext uri="{FF2B5EF4-FFF2-40B4-BE49-F238E27FC236}">
                  <a16:creationId xmlns:a16="http://schemas.microsoft.com/office/drawing/2014/main" id="{E5A1700A-39EF-F922-9A58-1F7A44AE2C6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C400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63" name="TextBox 68">
              <a:extLst>
                <a:ext uri="{FF2B5EF4-FFF2-40B4-BE49-F238E27FC236}">
                  <a16:creationId xmlns:a16="http://schemas.microsoft.com/office/drawing/2014/main" id="{EC6450B5-9B5F-B966-C754-272F57FECCD7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64" name="Freeform 69">
            <a:extLst>
              <a:ext uri="{FF2B5EF4-FFF2-40B4-BE49-F238E27FC236}">
                <a16:creationId xmlns:a16="http://schemas.microsoft.com/office/drawing/2014/main" id="{08E2630B-DCBC-A768-A48E-D206870EFE76}"/>
              </a:ext>
            </a:extLst>
          </p:cNvPr>
          <p:cNvSpPr/>
          <p:nvPr/>
        </p:nvSpPr>
        <p:spPr>
          <a:xfrm>
            <a:off x="6267148" y="4478528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7" y="0"/>
                </a:lnTo>
                <a:lnTo>
                  <a:pt x="1393937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65" name="Group 70">
            <a:extLst>
              <a:ext uri="{FF2B5EF4-FFF2-40B4-BE49-F238E27FC236}">
                <a16:creationId xmlns:a16="http://schemas.microsoft.com/office/drawing/2014/main" id="{A38994C2-6CCE-46C3-4DFB-C7EC853FA92D}"/>
              </a:ext>
            </a:extLst>
          </p:cNvPr>
          <p:cNvGrpSpPr/>
          <p:nvPr/>
        </p:nvGrpSpPr>
        <p:grpSpPr>
          <a:xfrm>
            <a:off x="6918048" y="4515191"/>
            <a:ext cx="217908" cy="217908"/>
            <a:chOff x="0" y="0"/>
            <a:chExt cx="812800" cy="812800"/>
          </a:xfrm>
        </p:grpSpPr>
        <p:sp>
          <p:nvSpPr>
            <p:cNvPr id="66" name="Freeform 71">
              <a:extLst>
                <a:ext uri="{FF2B5EF4-FFF2-40B4-BE49-F238E27FC236}">
                  <a16:creationId xmlns:a16="http://schemas.microsoft.com/office/drawing/2014/main" id="{238F85EA-C827-3A94-B4A0-025795A202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67" name="TextBox 72">
              <a:extLst>
                <a:ext uri="{FF2B5EF4-FFF2-40B4-BE49-F238E27FC236}">
                  <a16:creationId xmlns:a16="http://schemas.microsoft.com/office/drawing/2014/main" id="{8EDDCB01-57DF-FFBF-0116-3EF5E42A7363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68" name="Group 73">
            <a:extLst>
              <a:ext uri="{FF2B5EF4-FFF2-40B4-BE49-F238E27FC236}">
                <a16:creationId xmlns:a16="http://schemas.microsoft.com/office/drawing/2014/main" id="{1662A55C-F577-B76F-AFB8-A2CFD56040F1}"/>
              </a:ext>
            </a:extLst>
          </p:cNvPr>
          <p:cNvGrpSpPr/>
          <p:nvPr/>
        </p:nvGrpSpPr>
        <p:grpSpPr>
          <a:xfrm>
            <a:off x="6506254" y="4634538"/>
            <a:ext cx="389945" cy="334136"/>
            <a:chOff x="0" y="0"/>
            <a:chExt cx="432919" cy="370959"/>
          </a:xfrm>
        </p:grpSpPr>
        <p:sp>
          <p:nvSpPr>
            <p:cNvPr id="69" name="Freeform 74">
              <a:extLst>
                <a:ext uri="{FF2B5EF4-FFF2-40B4-BE49-F238E27FC236}">
                  <a16:creationId xmlns:a16="http://schemas.microsoft.com/office/drawing/2014/main" id="{B7BD57BD-6EC8-C652-CF22-46CCE927172E}"/>
                </a:ext>
              </a:extLst>
            </p:cNvPr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0" name="TextBox 75">
              <a:extLst>
                <a:ext uri="{FF2B5EF4-FFF2-40B4-BE49-F238E27FC236}">
                  <a16:creationId xmlns:a16="http://schemas.microsoft.com/office/drawing/2014/main" id="{E619EFF9-C9FD-FA79-4E31-C85DA144DFC8}"/>
                </a:ext>
              </a:extLst>
            </p:cNvPr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71" name="Freeform 76">
            <a:extLst>
              <a:ext uri="{FF2B5EF4-FFF2-40B4-BE49-F238E27FC236}">
                <a16:creationId xmlns:a16="http://schemas.microsoft.com/office/drawing/2014/main" id="{B3B9E5A5-5F22-0886-BBA1-B8201F6D379A}"/>
              </a:ext>
            </a:extLst>
          </p:cNvPr>
          <p:cNvSpPr/>
          <p:nvPr/>
        </p:nvSpPr>
        <p:spPr>
          <a:xfrm>
            <a:off x="7079207" y="2765145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72" name="Group 77">
            <a:extLst>
              <a:ext uri="{FF2B5EF4-FFF2-40B4-BE49-F238E27FC236}">
                <a16:creationId xmlns:a16="http://schemas.microsoft.com/office/drawing/2014/main" id="{AA8C4027-C0EE-0168-9095-4E63A28D0DD9}"/>
              </a:ext>
            </a:extLst>
          </p:cNvPr>
          <p:cNvGrpSpPr/>
          <p:nvPr/>
        </p:nvGrpSpPr>
        <p:grpSpPr>
          <a:xfrm>
            <a:off x="7782496" y="2887531"/>
            <a:ext cx="217908" cy="217908"/>
            <a:chOff x="0" y="0"/>
            <a:chExt cx="812800" cy="812800"/>
          </a:xfrm>
        </p:grpSpPr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A69CE409-85B3-7514-F945-41C6A8D7A31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4" name="TextBox 79">
              <a:extLst>
                <a:ext uri="{FF2B5EF4-FFF2-40B4-BE49-F238E27FC236}">
                  <a16:creationId xmlns:a16="http://schemas.microsoft.com/office/drawing/2014/main" id="{EFB88228-E782-0F43-DE8D-8CE7E9C21219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75" name="Group 80">
            <a:extLst>
              <a:ext uri="{FF2B5EF4-FFF2-40B4-BE49-F238E27FC236}">
                <a16:creationId xmlns:a16="http://schemas.microsoft.com/office/drawing/2014/main" id="{C41529D2-B0C1-8B13-830A-3C4A05EE8448}"/>
              </a:ext>
            </a:extLst>
          </p:cNvPr>
          <p:cNvGrpSpPr/>
          <p:nvPr/>
        </p:nvGrpSpPr>
        <p:grpSpPr>
          <a:xfrm>
            <a:off x="7370703" y="3016403"/>
            <a:ext cx="389945" cy="334136"/>
            <a:chOff x="0" y="0"/>
            <a:chExt cx="432919" cy="370959"/>
          </a:xfrm>
        </p:grpSpPr>
        <p:sp>
          <p:nvSpPr>
            <p:cNvPr id="76" name="Freeform 81">
              <a:extLst>
                <a:ext uri="{FF2B5EF4-FFF2-40B4-BE49-F238E27FC236}">
                  <a16:creationId xmlns:a16="http://schemas.microsoft.com/office/drawing/2014/main" id="{0760BF78-C0B3-2877-507C-2CFB6CBEE546}"/>
                </a:ext>
              </a:extLst>
            </p:cNvPr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77" name="TextBox 82">
              <a:extLst>
                <a:ext uri="{FF2B5EF4-FFF2-40B4-BE49-F238E27FC236}">
                  <a16:creationId xmlns:a16="http://schemas.microsoft.com/office/drawing/2014/main" id="{8F3A13C3-0570-282F-18D7-3FF7C47DEDDC}"/>
                </a:ext>
              </a:extLst>
            </p:cNvPr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78" name="Freeform 83">
            <a:extLst>
              <a:ext uri="{FF2B5EF4-FFF2-40B4-BE49-F238E27FC236}">
                <a16:creationId xmlns:a16="http://schemas.microsoft.com/office/drawing/2014/main" id="{736FA5C8-83DE-2DF2-BF50-6C113E4DB0C2}"/>
              </a:ext>
            </a:extLst>
          </p:cNvPr>
          <p:cNvSpPr/>
          <p:nvPr/>
        </p:nvSpPr>
        <p:spPr>
          <a:xfrm>
            <a:off x="7744697" y="2753418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7" y="0"/>
                </a:lnTo>
                <a:lnTo>
                  <a:pt x="1393937" y="1147055"/>
                </a:lnTo>
                <a:lnTo>
                  <a:pt x="0" y="1147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79" name="Group 84">
            <a:extLst>
              <a:ext uri="{FF2B5EF4-FFF2-40B4-BE49-F238E27FC236}">
                <a16:creationId xmlns:a16="http://schemas.microsoft.com/office/drawing/2014/main" id="{B4C92BE6-7BE4-9CAC-292F-6895676F880B}"/>
              </a:ext>
            </a:extLst>
          </p:cNvPr>
          <p:cNvGrpSpPr/>
          <p:nvPr/>
        </p:nvGrpSpPr>
        <p:grpSpPr>
          <a:xfrm>
            <a:off x="7777138" y="3415095"/>
            <a:ext cx="217908" cy="217908"/>
            <a:chOff x="0" y="0"/>
            <a:chExt cx="812800" cy="812800"/>
          </a:xfrm>
        </p:grpSpPr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id="{0A048056-B1B9-7635-950B-39D673196B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1" name="TextBox 86">
              <a:extLst>
                <a:ext uri="{FF2B5EF4-FFF2-40B4-BE49-F238E27FC236}">
                  <a16:creationId xmlns:a16="http://schemas.microsoft.com/office/drawing/2014/main" id="{68F3EB1A-1E30-4D9B-0795-ED0636280EEB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82" name="Group 87">
            <a:extLst>
              <a:ext uri="{FF2B5EF4-FFF2-40B4-BE49-F238E27FC236}">
                <a16:creationId xmlns:a16="http://schemas.microsoft.com/office/drawing/2014/main" id="{18783EB5-0952-346D-C3EE-B22EAEB5A981}"/>
              </a:ext>
            </a:extLst>
          </p:cNvPr>
          <p:cNvGrpSpPr/>
          <p:nvPr/>
        </p:nvGrpSpPr>
        <p:grpSpPr>
          <a:xfrm>
            <a:off x="7365345" y="3534442"/>
            <a:ext cx="389945" cy="334136"/>
            <a:chOff x="0" y="0"/>
            <a:chExt cx="432919" cy="370959"/>
          </a:xfrm>
        </p:grpSpPr>
        <p:sp>
          <p:nvSpPr>
            <p:cNvPr id="83" name="Freeform 88">
              <a:extLst>
                <a:ext uri="{FF2B5EF4-FFF2-40B4-BE49-F238E27FC236}">
                  <a16:creationId xmlns:a16="http://schemas.microsoft.com/office/drawing/2014/main" id="{B8D52497-5703-185F-FCDD-8A719D4966FB}"/>
                </a:ext>
              </a:extLst>
            </p:cNvPr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4" name="TextBox 89">
              <a:extLst>
                <a:ext uri="{FF2B5EF4-FFF2-40B4-BE49-F238E27FC236}">
                  <a16:creationId xmlns:a16="http://schemas.microsoft.com/office/drawing/2014/main" id="{98F65979-8B3E-84BE-D2D1-B7273107E68D}"/>
                </a:ext>
              </a:extLst>
            </p:cNvPr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85" name="Freeform 90">
            <a:extLst>
              <a:ext uri="{FF2B5EF4-FFF2-40B4-BE49-F238E27FC236}">
                <a16:creationId xmlns:a16="http://schemas.microsoft.com/office/drawing/2014/main" id="{A16EDDCA-1A40-ABAB-5625-F899FBE01880}"/>
              </a:ext>
            </a:extLst>
          </p:cNvPr>
          <p:cNvSpPr/>
          <p:nvPr/>
        </p:nvSpPr>
        <p:spPr>
          <a:xfrm>
            <a:off x="7316502" y="3920457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86" name="Group 91">
            <a:extLst>
              <a:ext uri="{FF2B5EF4-FFF2-40B4-BE49-F238E27FC236}">
                <a16:creationId xmlns:a16="http://schemas.microsoft.com/office/drawing/2014/main" id="{C736C31C-0F72-E7EB-B377-49023B0DC22B}"/>
              </a:ext>
            </a:extLst>
          </p:cNvPr>
          <p:cNvGrpSpPr/>
          <p:nvPr/>
        </p:nvGrpSpPr>
        <p:grpSpPr>
          <a:xfrm>
            <a:off x="7781657" y="3966646"/>
            <a:ext cx="217908" cy="217908"/>
            <a:chOff x="0" y="0"/>
            <a:chExt cx="812800" cy="812800"/>
          </a:xfrm>
        </p:grpSpPr>
        <p:sp>
          <p:nvSpPr>
            <p:cNvPr id="87" name="Freeform 92">
              <a:extLst>
                <a:ext uri="{FF2B5EF4-FFF2-40B4-BE49-F238E27FC236}">
                  <a16:creationId xmlns:a16="http://schemas.microsoft.com/office/drawing/2014/main" id="{FE3C1B35-383F-AC76-6856-EAABA6040E3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88" name="TextBox 93">
              <a:extLst>
                <a:ext uri="{FF2B5EF4-FFF2-40B4-BE49-F238E27FC236}">
                  <a16:creationId xmlns:a16="http://schemas.microsoft.com/office/drawing/2014/main" id="{6AAF3D3A-1610-7643-20B5-E10F092DA511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89" name="Group 94">
            <a:extLst>
              <a:ext uri="{FF2B5EF4-FFF2-40B4-BE49-F238E27FC236}">
                <a16:creationId xmlns:a16="http://schemas.microsoft.com/office/drawing/2014/main" id="{BB58874A-71AC-5274-4558-E50E9AEFF002}"/>
              </a:ext>
            </a:extLst>
          </p:cNvPr>
          <p:cNvGrpSpPr/>
          <p:nvPr/>
        </p:nvGrpSpPr>
        <p:grpSpPr>
          <a:xfrm>
            <a:off x="7369864" y="4066941"/>
            <a:ext cx="389945" cy="334136"/>
            <a:chOff x="0" y="0"/>
            <a:chExt cx="432919" cy="370959"/>
          </a:xfrm>
        </p:grpSpPr>
        <p:sp>
          <p:nvSpPr>
            <p:cNvPr id="90" name="Freeform 95">
              <a:extLst>
                <a:ext uri="{FF2B5EF4-FFF2-40B4-BE49-F238E27FC236}">
                  <a16:creationId xmlns:a16="http://schemas.microsoft.com/office/drawing/2014/main" id="{40116796-EBD4-3928-C74B-6117CA48C679}"/>
                </a:ext>
              </a:extLst>
            </p:cNvPr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91" name="TextBox 96">
              <a:extLst>
                <a:ext uri="{FF2B5EF4-FFF2-40B4-BE49-F238E27FC236}">
                  <a16:creationId xmlns:a16="http://schemas.microsoft.com/office/drawing/2014/main" id="{126E97C9-3235-D45F-91E4-26E06C1B139D}"/>
                </a:ext>
              </a:extLst>
            </p:cNvPr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92" name="Freeform 97">
            <a:extLst>
              <a:ext uri="{FF2B5EF4-FFF2-40B4-BE49-F238E27FC236}">
                <a16:creationId xmlns:a16="http://schemas.microsoft.com/office/drawing/2014/main" id="{257A9CD5-F69A-43AC-84D0-3AFDC8B0AA9A}"/>
              </a:ext>
            </a:extLst>
          </p:cNvPr>
          <p:cNvSpPr/>
          <p:nvPr/>
        </p:nvSpPr>
        <p:spPr>
          <a:xfrm>
            <a:off x="7174107" y="4480163"/>
            <a:ext cx="696969" cy="573528"/>
          </a:xfrm>
          <a:custGeom>
            <a:avLst/>
            <a:gdLst/>
            <a:ahLst/>
            <a:cxnLst/>
            <a:rect l="l" t="t" r="r" b="b"/>
            <a:pathLst>
              <a:path w="1393938" h="1147056">
                <a:moveTo>
                  <a:pt x="0" y="0"/>
                </a:moveTo>
                <a:lnTo>
                  <a:pt x="1393938" y="0"/>
                </a:lnTo>
                <a:lnTo>
                  <a:pt x="1393938" y="1147056"/>
                </a:lnTo>
                <a:lnTo>
                  <a:pt x="0" y="1147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893" t="-99207" b="-102703"/>
            </a:stretch>
          </a:blipFill>
        </p:spPr>
        <p:txBody>
          <a:bodyPr/>
          <a:lstStyle/>
          <a:p>
            <a:endParaRPr lang="nl-NL" sz="675" noProof="0"/>
          </a:p>
        </p:txBody>
      </p:sp>
      <p:grpSp>
        <p:nvGrpSpPr>
          <p:cNvPr id="93" name="Group 98">
            <a:extLst>
              <a:ext uri="{FF2B5EF4-FFF2-40B4-BE49-F238E27FC236}">
                <a16:creationId xmlns:a16="http://schemas.microsoft.com/office/drawing/2014/main" id="{487C9EFE-2297-D6C6-91FC-92288BDEF38A}"/>
              </a:ext>
            </a:extLst>
          </p:cNvPr>
          <p:cNvGrpSpPr/>
          <p:nvPr/>
        </p:nvGrpSpPr>
        <p:grpSpPr>
          <a:xfrm>
            <a:off x="7791671" y="4507300"/>
            <a:ext cx="217908" cy="217908"/>
            <a:chOff x="0" y="0"/>
            <a:chExt cx="812800" cy="812800"/>
          </a:xfrm>
        </p:grpSpPr>
        <p:sp>
          <p:nvSpPr>
            <p:cNvPr id="94" name="Freeform 99">
              <a:extLst>
                <a:ext uri="{FF2B5EF4-FFF2-40B4-BE49-F238E27FC236}">
                  <a16:creationId xmlns:a16="http://schemas.microsoft.com/office/drawing/2014/main" id="{C61EEEEA-B24A-4360-E1B7-76488EA7DD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B8A4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95" name="TextBox 100">
              <a:extLst>
                <a:ext uri="{FF2B5EF4-FFF2-40B4-BE49-F238E27FC236}">
                  <a16:creationId xmlns:a16="http://schemas.microsoft.com/office/drawing/2014/main" id="{22F46697-9752-BD9C-FAD2-3FC7CBE0F1D4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grpSp>
        <p:nvGrpSpPr>
          <p:cNvPr id="96" name="Group 101">
            <a:extLst>
              <a:ext uri="{FF2B5EF4-FFF2-40B4-BE49-F238E27FC236}">
                <a16:creationId xmlns:a16="http://schemas.microsoft.com/office/drawing/2014/main" id="{BC7C8CD1-02CD-1567-697A-8FA826BD4CF8}"/>
              </a:ext>
            </a:extLst>
          </p:cNvPr>
          <p:cNvGrpSpPr/>
          <p:nvPr/>
        </p:nvGrpSpPr>
        <p:grpSpPr>
          <a:xfrm>
            <a:off x="7308435" y="4626647"/>
            <a:ext cx="389945" cy="334136"/>
            <a:chOff x="0" y="0"/>
            <a:chExt cx="432919" cy="370959"/>
          </a:xfrm>
        </p:grpSpPr>
        <p:sp>
          <p:nvSpPr>
            <p:cNvPr id="97" name="Freeform 102">
              <a:extLst>
                <a:ext uri="{FF2B5EF4-FFF2-40B4-BE49-F238E27FC236}">
                  <a16:creationId xmlns:a16="http://schemas.microsoft.com/office/drawing/2014/main" id="{5A606DEF-6E9E-D6F0-1519-180B6A2E6392}"/>
                </a:ext>
              </a:extLst>
            </p:cNvPr>
            <p:cNvSpPr/>
            <p:nvPr/>
          </p:nvSpPr>
          <p:spPr>
            <a:xfrm>
              <a:off x="0" y="0"/>
              <a:ext cx="432919" cy="370959"/>
            </a:xfrm>
            <a:custGeom>
              <a:avLst/>
              <a:gdLst/>
              <a:ahLst/>
              <a:cxnLst/>
              <a:rect l="l" t="t" r="r" b="b"/>
              <a:pathLst>
                <a:path w="432919" h="370959">
                  <a:moveTo>
                    <a:pt x="0" y="0"/>
                  </a:moveTo>
                  <a:lnTo>
                    <a:pt x="432919" y="0"/>
                  </a:lnTo>
                  <a:lnTo>
                    <a:pt x="432919" y="370959"/>
                  </a:lnTo>
                  <a:lnTo>
                    <a:pt x="0" y="37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sz="675" noProof="0"/>
            </a:p>
          </p:txBody>
        </p:sp>
        <p:sp>
          <p:nvSpPr>
            <p:cNvPr id="98" name="TextBox 103">
              <a:extLst>
                <a:ext uri="{FF2B5EF4-FFF2-40B4-BE49-F238E27FC236}">
                  <a16:creationId xmlns:a16="http://schemas.microsoft.com/office/drawing/2014/main" id="{00301AB5-37FC-3F19-CF0A-83848CD29B83}"/>
                </a:ext>
              </a:extLst>
            </p:cNvPr>
            <p:cNvSpPr txBox="1"/>
            <p:nvPr/>
          </p:nvSpPr>
          <p:spPr>
            <a:xfrm>
              <a:off x="0" y="-76200"/>
              <a:ext cx="432919" cy="44715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lang="nl-NL" sz="675" noProof="0"/>
            </a:p>
          </p:txBody>
        </p:sp>
      </p:grpSp>
      <p:sp>
        <p:nvSpPr>
          <p:cNvPr id="99" name="TextBox 104">
            <a:extLst>
              <a:ext uri="{FF2B5EF4-FFF2-40B4-BE49-F238E27FC236}">
                <a16:creationId xmlns:a16="http://schemas.microsoft.com/office/drawing/2014/main" id="{8760B2BD-D871-893A-0BF8-2487188A1C12}"/>
              </a:ext>
            </a:extLst>
          </p:cNvPr>
          <p:cNvSpPr txBox="1"/>
          <p:nvPr/>
        </p:nvSpPr>
        <p:spPr>
          <a:xfrm>
            <a:off x="5243328" y="2927485"/>
            <a:ext cx="132491" cy="151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7"/>
              </a:lnSpc>
            </a:pPr>
            <a:r>
              <a:rPr lang="nl-NL" sz="8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14</a:t>
            </a:r>
          </a:p>
        </p:txBody>
      </p:sp>
      <p:sp>
        <p:nvSpPr>
          <p:cNvPr id="100" name="TextBox 105">
            <a:extLst>
              <a:ext uri="{FF2B5EF4-FFF2-40B4-BE49-F238E27FC236}">
                <a16:creationId xmlns:a16="http://schemas.microsoft.com/office/drawing/2014/main" id="{5F7A82C0-2310-2BF2-C77F-C0C05E8B637A}"/>
              </a:ext>
            </a:extLst>
          </p:cNvPr>
          <p:cNvSpPr txBox="1"/>
          <p:nvPr/>
        </p:nvSpPr>
        <p:spPr>
          <a:xfrm>
            <a:off x="5273635" y="3472471"/>
            <a:ext cx="115753" cy="152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2"/>
              </a:lnSpc>
            </a:pPr>
            <a:r>
              <a:rPr lang="nl-NL" sz="8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12</a:t>
            </a:r>
          </a:p>
        </p:txBody>
      </p:sp>
      <p:sp>
        <p:nvSpPr>
          <p:cNvPr id="101" name="TextBox 106">
            <a:extLst>
              <a:ext uri="{FF2B5EF4-FFF2-40B4-BE49-F238E27FC236}">
                <a16:creationId xmlns:a16="http://schemas.microsoft.com/office/drawing/2014/main" id="{C7560B6A-0AA6-FD43-EC22-3DB10D1DD342}"/>
              </a:ext>
            </a:extLst>
          </p:cNvPr>
          <p:cNvSpPr txBox="1"/>
          <p:nvPr/>
        </p:nvSpPr>
        <p:spPr>
          <a:xfrm>
            <a:off x="5303344" y="3986025"/>
            <a:ext cx="73416" cy="157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nl-NL" sz="954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4</a:t>
            </a:r>
          </a:p>
        </p:txBody>
      </p:sp>
      <p:sp>
        <p:nvSpPr>
          <p:cNvPr id="102" name="TextBox 108">
            <a:extLst>
              <a:ext uri="{FF2B5EF4-FFF2-40B4-BE49-F238E27FC236}">
                <a16:creationId xmlns:a16="http://schemas.microsoft.com/office/drawing/2014/main" id="{00DE394C-D71C-CBBF-84EA-4F16EDE48BB0}"/>
              </a:ext>
            </a:extLst>
          </p:cNvPr>
          <p:cNvSpPr txBox="1"/>
          <p:nvPr/>
        </p:nvSpPr>
        <p:spPr>
          <a:xfrm>
            <a:off x="6977917" y="2906513"/>
            <a:ext cx="63160" cy="1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"/>
              </a:lnSpc>
            </a:pPr>
            <a:r>
              <a:rPr lang="nl-NL" sz="962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03" name="TextBox 109">
            <a:extLst>
              <a:ext uri="{FF2B5EF4-FFF2-40B4-BE49-F238E27FC236}">
                <a16:creationId xmlns:a16="http://schemas.microsoft.com/office/drawing/2014/main" id="{10612B1F-FAB6-44CF-B3B8-EE26F2B32B00}"/>
              </a:ext>
            </a:extLst>
          </p:cNvPr>
          <p:cNvSpPr txBox="1"/>
          <p:nvPr/>
        </p:nvSpPr>
        <p:spPr>
          <a:xfrm>
            <a:off x="6160795" y="2909687"/>
            <a:ext cx="65876" cy="168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7"/>
              </a:lnSpc>
            </a:pPr>
            <a:r>
              <a:rPr lang="nl-NL" sz="1005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</a:p>
        </p:txBody>
      </p:sp>
      <p:sp>
        <p:nvSpPr>
          <p:cNvPr id="104" name="TextBox 110">
            <a:extLst>
              <a:ext uri="{FF2B5EF4-FFF2-40B4-BE49-F238E27FC236}">
                <a16:creationId xmlns:a16="http://schemas.microsoft.com/office/drawing/2014/main" id="{1105C3CE-3B72-E31F-91C7-3412861083C7}"/>
              </a:ext>
            </a:extLst>
          </p:cNvPr>
          <p:cNvSpPr txBox="1"/>
          <p:nvPr/>
        </p:nvSpPr>
        <p:spPr>
          <a:xfrm>
            <a:off x="6997633" y="3452329"/>
            <a:ext cx="62108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05" name="TextBox 111">
            <a:extLst>
              <a:ext uri="{FF2B5EF4-FFF2-40B4-BE49-F238E27FC236}">
                <a16:creationId xmlns:a16="http://schemas.microsoft.com/office/drawing/2014/main" id="{BDEA3B7F-AB9D-57BD-DD4A-AB23C9C604EA}"/>
              </a:ext>
            </a:extLst>
          </p:cNvPr>
          <p:cNvSpPr txBox="1"/>
          <p:nvPr/>
        </p:nvSpPr>
        <p:spPr>
          <a:xfrm>
            <a:off x="6192157" y="4510149"/>
            <a:ext cx="64996" cy="168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6"/>
              </a:lnSpc>
            </a:pPr>
            <a:r>
              <a:rPr lang="nl-NL" sz="99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06" name="TextBox 115">
            <a:extLst>
              <a:ext uri="{FF2B5EF4-FFF2-40B4-BE49-F238E27FC236}">
                <a16:creationId xmlns:a16="http://schemas.microsoft.com/office/drawing/2014/main" id="{80A2A16D-7A1B-557E-AA0A-EF9D8F94C2F3}"/>
              </a:ext>
            </a:extLst>
          </p:cNvPr>
          <p:cNvSpPr txBox="1"/>
          <p:nvPr/>
        </p:nvSpPr>
        <p:spPr>
          <a:xfrm>
            <a:off x="5312343" y="4474176"/>
            <a:ext cx="81951" cy="21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nl-NL" sz="1200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  <a:endParaRPr lang="nl-NL" sz="1250" b="1" noProof="0">
              <a:solidFill>
                <a:srgbClr val="FEFEFE"/>
              </a:solidFill>
              <a:latin typeface="Unit OT 2"/>
              <a:ea typeface="Unit OT 2"/>
              <a:cs typeface="Unit OT 2"/>
              <a:sym typeface="Unit OT 2"/>
            </a:endParaRPr>
          </a:p>
        </p:txBody>
      </p:sp>
      <p:sp>
        <p:nvSpPr>
          <p:cNvPr id="107" name="TextBox 116">
            <a:extLst>
              <a:ext uri="{FF2B5EF4-FFF2-40B4-BE49-F238E27FC236}">
                <a16:creationId xmlns:a16="http://schemas.microsoft.com/office/drawing/2014/main" id="{9E6F7A4B-A560-684D-E69E-0EE21D726F49}"/>
              </a:ext>
            </a:extLst>
          </p:cNvPr>
          <p:cNvSpPr txBox="1"/>
          <p:nvPr/>
        </p:nvSpPr>
        <p:spPr>
          <a:xfrm>
            <a:off x="6173088" y="3446903"/>
            <a:ext cx="62131" cy="157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4"/>
              </a:lnSpc>
            </a:pPr>
            <a:r>
              <a:rPr lang="nl-NL" sz="946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3</a:t>
            </a:r>
          </a:p>
        </p:txBody>
      </p:sp>
      <p:sp>
        <p:nvSpPr>
          <p:cNvPr id="108" name="TextBox 117">
            <a:extLst>
              <a:ext uri="{FF2B5EF4-FFF2-40B4-BE49-F238E27FC236}">
                <a16:creationId xmlns:a16="http://schemas.microsoft.com/office/drawing/2014/main" id="{BF6F436B-C385-74BD-34DF-5404167A434B}"/>
              </a:ext>
            </a:extLst>
          </p:cNvPr>
          <p:cNvSpPr txBox="1"/>
          <p:nvPr/>
        </p:nvSpPr>
        <p:spPr>
          <a:xfrm>
            <a:off x="7001144" y="3982524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09" name="TextBox 118">
            <a:extLst>
              <a:ext uri="{FF2B5EF4-FFF2-40B4-BE49-F238E27FC236}">
                <a16:creationId xmlns:a16="http://schemas.microsoft.com/office/drawing/2014/main" id="{FB9C1458-07A3-B465-A93F-5C24802DE6A9}"/>
              </a:ext>
            </a:extLst>
          </p:cNvPr>
          <p:cNvSpPr txBox="1"/>
          <p:nvPr/>
        </p:nvSpPr>
        <p:spPr>
          <a:xfrm>
            <a:off x="6996979" y="4542646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0" name="TextBox 119">
            <a:extLst>
              <a:ext uri="{FF2B5EF4-FFF2-40B4-BE49-F238E27FC236}">
                <a16:creationId xmlns:a16="http://schemas.microsoft.com/office/drawing/2014/main" id="{335F4A42-108C-2127-03F9-7693BD118A21}"/>
              </a:ext>
            </a:extLst>
          </p:cNvPr>
          <p:cNvSpPr txBox="1"/>
          <p:nvPr/>
        </p:nvSpPr>
        <p:spPr>
          <a:xfrm>
            <a:off x="6516639" y="4682762"/>
            <a:ext cx="432277" cy="261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Onafhankelijke Politiek Nederland</a:t>
            </a:r>
          </a:p>
        </p:txBody>
      </p:sp>
      <p:sp>
        <p:nvSpPr>
          <p:cNvPr id="111" name="TextBox 120">
            <a:extLst>
              <a:ext uri="{FF2B5EF4-FFF2-40B4-BE49-F238E27FC236}">
                <a16:creationId xmlns:a16="http://schemas.microsoft.com/office/drawing/2014/main" id="{0E8FCF0E-DAA5-F595-67C6-151E15D3E67A}"/>
              </a:ext>
            </a:extLst>
          </p:cNvPr>
          <p:cNvSpPr txBox="1"/>
          <p:nvPr/>
        </p:nvSpPr>
        <p:spPr>
          <a:xfrm>
            <a:off x="7855116" y="2896987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2" name="TextBox 121">
            <a:extLst>
              <a:ext uri="{FF2B5EF4-FFF2-40B4-BE49-F238E27FC236}">
                <a16:creationId xmlns:a16="http://schemas.microsoft.com/office/drawing/2014/main" id="{87F5CC2D-73DC-2F2F-FE74-DAC8C802A023}"/>
              </a:ext>
            </a:extLst>
          </p:cNvPr>
          <p:cNvSpPr txBox="1"/>
          <p:nvPr/>
        </p:nvSpPr>
        <p:spPr>
          <a:xfrm>
            <a:off x="7381088" y="3055102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Walenkamp</a:t>
            </a:r>
          </a:p>
        </p:txBody>
      </p:sp>
      <p:sp>
        <p:nvSpPr>
          <p:cNvPr id="113" name="TextBox 122">
            <a:extLst>
              <a:ext uri="{FF2B5EF4-FFF2-40B4-BE49-F238E27FC236}">
                <a16:creationId xmlns:a16="http://schemas.microsoft.com/office/drawing/2014/main" id="{8E190962-A20A-8C94-E091-E572AB00FE3B}"/>
              </a:ext>
            </a:extLst>
          </p:cNvPr>
          <p:cNvSpPr txBox="1"/>
          <p:nvPr/>
        </p:nvSpPr>
        <p:spPr>
          <a:xfrm>
            <a:off x="7856166" y="3429888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4" name="TextBox 123">
            <a:extLst>
              <a:ext uri="{FF2B5EF4-FFF2-40B4-BE49-F238E27FC236}">
                <a16:creationId xmlns:a16="http://schemas.microsoft.com/office/drawing/2014/main" id="{4B43492A-9436-4A2C-0585-FD4FDF7B8226}"/>
              </a:ext>
            </a:extLst>
          </p:cNvPr>
          <p:cNvSpPr txBox="1"/>
          <p:nvPr/>
        </p:nvSpPr>
        <p:spPr>
          <a:xfrm>
            <a:off x="7375729" y="3582666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Van de </a:t>
            </a: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Sanden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5" name="TextBox 124">
            <a:extLst>
              <a:ext uri="{FF2B5EF4-FFF2-40B4-BE49-F238E27FC236}">
                <a16:creationId xmlns:a16="http://schemas.microsoft.com/office/drawing/2014/main" id="{5638B23B-97DC-A3C8-4BC1-31AEEDF71180}"/>
              </a:ext>
            </a:extLst>
          </p:cNvPr>
          <p:cNvSpPr txBox="1"/>
          <p:nvPr/>
        </p:nvSpPr>
        <p:spPr>
          <a:xfrm>
            <a:off x="7858609" y="3983967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6" name="TextBox 125">
            <a:extLst>
              <a:ext uri="{FF2B5EF4-FFF2-40B4-BE49-F238E27FC236}">
                <a16:creationId xmlns:a16="http://schemas.microsoft.com/office/drawing/2014/main" id="{5BFB13F1-ABEF-C558-4E6C-C820491D5C7A}"/>
              </a:ext>
            </a:extLst>
          </p:cNvPr>
          <p:cNvSpPr txBox="1"/>
          <p:nvPr/>
        </p:nvSpPr>
        <p:spPr>
          <a:xfrm>
            <a:off x="7380249" y="4134217"/>
            <a:ext cx="432277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Beukering</a:t>
            </a:r>
            <a:endParaRPr lang="nl-NL" sz="498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7" name="TextBox 126">
            <a:extLst>
              <a:ext uri="{FF2B5EF4-FFF2-40B4-BE49-F238E27FC236}">
                <a16:creationId xmlns:a16="http://schemas.microsoft.com/office/drawing/2014/main" id="{FC709706-7A1A-FA37-738B-1D3D56B333A8}"/>
              </a:ext>
            </a:extLst>
          </p:cNvPr>
          <p:cNvSpPr txBox="1"/>
          <p:nvPr/>
        </p:nvSpPr>
        <p:spPr>
          <a:xfrm>
            <a:off x="7863200" y="4526059"/>
            <a:ext cx="58721" cy="16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nl-NL" sz="967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1</a:t>
            </a:r>
          </a:p>
        </p:txBody>
      </p:sp>
      <p:sp>
        <p:nvSpPr>
          <p:cNvPr id="118" name="TextBox 127">
            <a:extLst>
              <a:ext uri="{FF2B5EF4-FFF2-40B4-BE49-F238E27FC236}">
                <a16:creationId xmlns:a16="http://schemas.microsoft.com/office/drawing/2014/main" id="{3B3D9A9D-B2BC-D3AD-8227-FD54BCC40AFE}"/>
              </a:ext>
            </a:extLst>
          </p:cNvPr>
          <p:cNvSpPr txBox="1"/>
          <p:nvPr/>
        </p:nvSpPr>
        <p:spPr>
          <a:xfrm>
            <a:off x="7341909" y="4674871"/>
            <a:ext cx="547059" cy="17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"/>
              </a:lnSpc>
            </a:pP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Fractie</a:t>
            </a:r>
          </a:p>
          <a:p>
            <a:pPr algn="ctr">
              <a:lnSpc>
                <a:spcPts val="697"/>
              </a:lnSpc>
            </a:pPr>
            <a:r>
              <a:rPr lang="nl-NL" sz="498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Visseren</a:t>
            </a:r>
            <a:r>
              <a:rPr lang="nl-NL" sz="498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-Hamakers</a:t>
            </a:r>
          </a:p>
        </p:txBody>
      </p:sp>
      <p:sp>
        <p:nvSpPr>
          <p:cNvPr id="119" name="Freeform 128">
            <a:extLst>
              <a:ext uri="{FF2B5EF4-FFF2-40B4-BE49-F238E27FC236}">
                <a16:creationId xmlns:a16="http://schemas.microsoft.com/office/drawing/2014/main" id="{FAE36010-1603-990F-4825-5B083472CE3E}"/>
              </a:ext>
            </a:extLst>
          </p:cNvPr>
          <p:cNvSpPr/>
          <p:nvPr/>
        </p:nvSpPr>
        <p:spPr>
          <a:xfrm>
            <a:off x="4536617" y="2222004"/>
            <a:ext cx="1753655" cy="539586"/>
          </a:xfrm>
          <a:custGeom>
            <a:avLst/>
            <a:gdLst/>
            <a:ahLst/>
            <a:cxnLst/>
            <a:rect l="l" t="t" r="r" b="b"/>
            <a:pathLst>
              <a:path w="3507309" h="1079172">
                <a:moveTo>
                  <a:pt x="0" y="0"/>
                </a:moveTo>
                <a:lnTo>
                  <a:pt x="3507309" y="0"/>
                </a:lnTo>
                <a:lnTo>
                  <a:pt x="3507309" y="1079172"/>
                </a:lnTo>
                <a:lnTo>
                  <a:pt x="0" y="1079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20" name="AutoShape 129">
            <a:extLst>
              <a:ext uri="{FF2B5EF4-FFF2-40B4-BE49-F238E27FC236}">
                <a16:creationId xmlns:a16="http://schemas.microsoft.com/office/drawing/2014/main" id="{E5A9AACA-5ECD-6609-FBF3-6064F61A6A77}"/>
              </a:ext>
            </a:extLst>
          </p:cNvPr>
          <p:cNvSpPr/>
          <p:nvPr/>
        </p:nvSpPr>
        <p:spPr>
          <a:xfrm flipV="1">
            <a:off x="4547020" y="2756152"/>
            <a:ext cx="4050894" cy="2201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121" name="TextBox 106">
            <a:extLst>
              <a:ext uri="{FF2B5EF4-FFF2-40B4-BE49-F238E27FC236}">
                <a16:creationId xmlns:a16="http://schemas.microsoft.com/office/drawing/2014/main" id="{30A5FCDB-DC87-C1CD-3BD2-9C031BBFF8B4}"/>
              </a:ext>
            </a:extLst>
          </p:cNvPr>
          <p:cNvSpPr txBox="1"/>
          <p:nvPr/>
        </p:nvSpPr>
        <p:spPr>
          <a:xfrm>
            <a:off x="6183737" y="3996313"/>
            <a:ext cx="73416" cy="157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nl-NL" sz="954" b="1" noProof="0">
                <a:solidFill>
                  <a:srgbClr val="FEFEFE"/>
                </a:solidFill>
                <a:latin typeface="Unit OT 2"/>
                <a:ea typeface="Unit OT 2"/>
                <a:cs typeface="Unit OT 2"/>
                <a:sym typeface="Unit OT 2"/>
              </a:rPr>
              <a:t>2</a:t>
            </a:r>
          </a:p>
        </p:txBody>
      </p:sp>
      <p:sp>
        <p:nvSpPr>
          <p:cNvPr id="126" name="Freeform 41">
            <a:extLst>
              <a:ext uri="{FF2B5EF4-FFF2-40B4-BE49-F238E27FC236}">
                <a16:creationId xmlns:a16="http://schemas.microsoft.com/office/drawing/2014/main" id="{34D69AE9-55D1-AF59-851F-3203E592D4C9}"/>
              </a:ext>
            </a:extLst>
          </p:cNvPr>
          <p:cNvSpPr/>
          <p:nvPr/>
        </p:nvSpPr>
        <p:spPr>
          <a:xfrm>
            <a:off x="2659992" y="2259398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B589A"/>
          </a:solidFill>
        </p:spPr>
        <p:txBody>
          <a:bodyPr/>
          <a:lstStyle/>
          <a:p>
            <a:endParaRPr lang="nl-NL" sz="900" b="1" noProof="0">
              <a:solidFill>
                <a:schemeClr val="bg1"/>
              </a:solidFill>
            </a:endParaRPr>
          </a:p>
        </p:txBody>
      </p:sp>
      <p:sp>
        <p:nvSpPr>
          <p:cNvPr id="129" name="Freeform 41">
            <a:extLst>
              <a:ext uri="{FF2B5EF4-FFF2-40B4-BE49-F238E27FC236}">
                <a16:creationId xmlns:a16="http://schemas.microsoft.com/office/drawing/2014/main" id="{F95A0796-17ED-67B5-CCE2-3DD8C735CA41}"/>
              </a:ext>
            </a:extLst>
          </p:cNvPr>
          <p:cNvSpPr/>
          <p:nvPr/>
        </p:nvSpPr>
        <p:spPr>
          <a:xfrm>
            <a:off x="6988281" y="2259398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3248"/>
          </a:solidFill>
        </p:spPr>
        <p:txBody>
          <a:bodyPr/>
          <a:lstStyle/>
          <a:p>
            <a:endParaRPr lang="nl-NL" sz="675" noProof="0"/>
          </a:p>
        </p:txBody>
      </p:sp>
      <p:sp>
        <p:nvSpPr>
          <p:cNvPr id="137" name="Tekstvak 136">
            <a:extLst>
              <a:ext uri="{FF2B5EF4-FFF2-40B4-BE49-F238E27FC236}">
                <a16:creationId xmlns:a16="http://schemas.microsoft.com/office/drawing/2014/main" id="{47035B39-CF46-2A6C-DCF1-BEEDACFE6B44}"/>
              </a:ext>
            </a:extLst>
          </p:cNvPr>
          <p:cNvSpPr txBox="1"/>
          <p:nvPr/>
        </p:nvSpPr>
        <p:spPr>
          <a:xfrm>
            <a:off x="2659992" y="2343198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noProof="0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54B451C7-C202-40EE-D697-0153DD4892F3}"/>
              </a:ext>
            </a:extLst>
          </p:cNvPr>
          <p:cNvSpPr txBox="1"/>
          <p:nvPr/>
        </p:nvSpPr>
        <p:spPr>
          <a:xfrm>
            <a:off x="7043755" y="2343198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noProof="0">
                <a:solidFill>
                  <a:schemeClr val="bg1"/>
                </a:solidFill>
              </a:rPr>
              <a:t>75</a:t>
            </a:r>
          </a:p>
        </p:txBody>
      </p:sp>
      <p:sp>
        <p:nvSpPr>
          <p:cNvPr id="148" name="Freeform 41">
            <a:extLst>
              <a:ext uri="{FF2B5EF4-FFF2-40B4-BE49-F238E27FC236}">
                <a16:creationId xmlns:a16="http://schemas.microsoft.com/office/drawing/2014/main" id="{5A51AF1C-DBD9-C6CE-BE06-4972C493E0A9}"/>
              </a:ext>
            </a:extLst>
          </p:cNvPr>
          <p:cNvSpPr/>
          <p:nvPr/>
        </p:nvSpPr>
        <p:spPr>
          <a:xfrm>
            <a:off x="3813812" y="2256219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C0C0C"/>
          </a:solidFill>
        </p:spPr>
        <p:txBody>
          <a:bodyPr/>
          <a:lstStyle/>
          <a:p>
            <a:endParaRPr lang="nl-NL" sz="900" b="1" noProof="0">
              <a:solidFill>
                <a:schemeClr val="bg1"/>
              </a:solidFill>
            </a:endParaRPr>
          </a:p>
        </p:txBody>
      </p:sp>
      <p:sp>
        <p:nvSpPr>
          <p:cNvPr id="149" name="Tekstvak 148">
            <a:extLst>
              <a:ext uri="{FF2B5EF4-FFF2-40B4-BE49-F238E27FC236}">
                <a16:creationId xmlns:a16="http://schemas.microsoft.com/office/drawing/2014/main" id="{C65464A9-465D-58CF-E773-735DB23446F7}"/>
              </a:ext>
            </a:extLst>
          </p:cNvPr>
          <p:cNvSpPr txBox="1"/>
          <p:nvPr/>
        </p:nvSpPr>
        <p:spPr>
          <a:xfrm>
            <a:off x="3873346" y="234001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noProof="0">
                <a:solidFill>
                  <a:schemeClr val="bg1"/>
                </a:solidFill>
              </a:rPr>
              <a:t>66</a:t>
            </a:r>
          </a:p>
        </p:txBody>
      </p:sp>
      <p:sp>
        <p:nvSpPr>
          <p:cNvPr id="151" name="Freeform 41">
            <a:extLst>
              <a:ext uri="{FF2B5EF4-FFF2-40B4-BE49-F238E27FC236}">
                <a16:creationId xmlns:a16="http://schemas.microsoft.com/office/drawing/2014/main" id="{1C9CC617-245E-258F-4DFF-2CA124EC465D}"/>
              </a:ext>
            </a:extLst>
          </p:cNvPr>
          <p:cNvSpPr/>
          <p:nvPr/>
        </p:nvSpPr>
        <p:spPr>
          <a:xfrm>
            <a:off x="8106524" y="2256219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C0C0C"/>
          </a:solidFill>
        </p:spPr>
        <p:txBody>
          <a:bodyPr/>
          <a:lstStyle/>
          <a:p>
            <a:endParaRPr lang="nl-NL" sz="900" b="1" noProof="0">
              <a:solidFill>
                <a:schemeClr val="bg1"/>
              </a:solidFill>
            </a:endParaRPr>
          </a:p>
        </p:txBody>
      </p:sp>
      <p:sp>
        <p:nvSpPr>
          <p:cNvPr id="152" name="Tekstvak 151">
            <a:extLst>
              <a:ext uri="{FF2B5EF4-FFF2-40B4-BE49-F238E27FC236}">
                <a16:creationId xmlns:a16="http://schemas.microsoft.com/office/drawing/2014/main" id="{1ABE0847-D374-77B1-5B31-E4E09D8C1DCC}"/>
              </a:ext>
            </a:extLst>
          </p:cNvPr>
          <p:cNvSpPr txBox="1"/>
          <p:nvPr/>
        </p:nvSpPr>
        <p:spPr>
          <a:xfrm>
            <a:off x="8166058" y="234001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noProof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54" name="Freeform 3">
            <a:extLst>
              <a:ext uri="{FF2B5EF4-FFF2-40B4-BE49-F238E27FC236}">
                <a16:creationId xmlns:a16="http://schemas.microsoft.com/office/drawing/2014/main" id="{37D64C19-7AB7-40F2-BFEF-E3839976AD60}"/>
              </a:ext>
            </a:extLst>
          </p:cNvPr>
          <p:cNvSpPr/>
          <p:nvPr/>
        </p:nvSpPr>
        <p:spPr>
          <a:xfrm>
            <a:off x="3575151" y="2256219"/>
            <a:ext cx="232374" cy="124313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0590" t="-87162" r="-59372" b="-8101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6" name="Freeform 2">
            <a:extLst>
              <a:ext uri="{FF2B5EF4-FFF2-40B4-BE49-F238E27FC236}">
                <a16:creationId xmlns:a16="http://schemas.microsoft.com/office/drawing/2014/main" id="{DD9D976B-92BD-6DD3-DFDB-024BE6AC1FF6}"/>
              </a:ext>
            </a:extLst>
          </p:cNvPr>
          <p:cNvSpPr/>
          <p:nvPr/>
        </p:nvSpPr>
        <p:spPr>
          <a:xfrm>
            <a:off x="3598358" y="2529024"/>
            <a:ext cx="211388" cy="242332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034" t="-19600" r="-70295" b="-41452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5" name="Freeform 5">
            <a:extLst>
              <a:ext uri="{FF2B5EF4-FFF2-40B4-BE49-F238E27FC236}">
                <a16:creationId xmlns:a16="http://schemas.microsoft.com/office/drawing/2014/main" id="{51562C97-30C1-AF05-73C6-E2292CB5AF57}"/>
              </a:ext>
            </a:extLst>
          </p:cNvPr>
          <p:cNvSpPr/>
          <p:nvPr/>
        </p:nvSpPr>
        <p:spPr>
          <a:xfrm>
            <a:off x="3563109" y="2337546"/>
            <a:ext cx="260511" cy="292922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2825" b="72822" l="51281" r="78248"/>
                      </a14:imgEffect>
                    </a14:imgLayer>
                  </a14:imgProps>
                </a:ext>
              </a:extLst>
            </a:blip>
            <a:stretch>
              <a:fillRect l="-142126" t="-201341" r="-54528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7" name="Freeform 3">
            <a:extLst>
              <a:ext uri="{FF2B5EF4-FFF2-40B4-BE49-F238E27FC236}">
                <a16:creationId xmlns:a16="http://schemas.microsoft.com/office/drawing/2014/main" id="{4B0759F7-6806-C18D-DB23-B5970BA4A7E3}"/>
              </a:ext>
            </a:extLst>
          </p:cNvPr>
          <p:cNvSpPr/>
          <p:nvPr/>
        </p:nvSpPr>
        <p:spPr>
          <a:xfrm>
            <a:off x="7879857" y="2246209"/>
            <a:ext cx="232374" cy="124313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0590" t="-87162" r="-59372" b="-8101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8" name="Freeform 2">
            <a:extLst>
              <a:ext uri="{FF2B5EF4-FFF2-40B4-BE49-F238E27FC236}">
                <a16:creationId xmlns:a16="http://schemas.microsoft.com/office/drawing/2014/main" id="{B8A74C39-043C-7004-E0B4-C877305990C4}"/>
              </a:ext>
            </a:extLst>
          </p:cNvPr>
          <p:cNvSpPr/>
          <p:nvPr/>
        </p:nvSpPr>
        <p:spPr>
          <a:xfrm>
            <a:off x="7903064" y="2551942"/>
            <a:ext cx="211388" cy="201829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030" t="-41318" r="-70298" b="-52702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59" name="Freeform 5">
            <a:extLst>
              <a:ext uri="{FF2B5EF4-FFF2-40B4-BE49-F238E27FC236}">
                <a16:creationId xmlns:a16="http://schemas.microsoft.com/office/drawing/2014/main" id="{51C01378-C4F6-E1FF-74D2-6FEED128C35A}"/>
              </a:ext>
            </a:extLst>
          </p:cNvPr>
          <p:cNvSpPr/>
          <p:nvPr/>
        </p:nvSpPr>
        <p:spPr>
          <a:xfrm>
            <a:off x="7867815" y="2327536"/>
            <a:ext cx="260511" cy="292922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7"/>
                </a:lnTo>
                <a:lnTo>
                  <a:pt x="0" y="1923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2825" b="72822" l="51281" r="78248"/>
                      </a14:imgEffect>
                    </a14:imgLayer>
                  </a14:imgProps>
                </a:ext>
              </a:extLst>
            </a:blip>
            <a:stretch>
              <a:fillRect l="-142126" t="-201341" r="-54528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</p:spTree>
    <p:extLst>
      <p:ext uri="{BB962C8B-B14F-4D97-AF65-F5344CB8AC3E}">
        <p14:creationId xmlns:p14="http://schemas.microsoft.com/office/powerpoint/2010/main" val="35849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prodemos.nl/lesmateriaal</a:t>
            </a:r>
          </a:p>
        </p:txBody>
      </p:sp>
    </p:spTree>
    <p:extLst>
      <p:ext uri="{BB962C8B-B14F-4D97-AF65-F5344CB8AC3E}">
        <p14:creationId xmlns:p14="http://schemas.microsoft.com/office/powerpoint/2010/main" val="4163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DC57-EECC-3CE2-297F-607F7B4A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C8A802-B2FC-AEA1-AFF4-8837AF5DA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53" b="14629"/>
          <a:stretch>
            <a:fillRect/>
          </a:stretch>
        </p:blipFill>
        <p:spPr>
          <a:xfrm>
            <a:off x="0" y="444500"/>
            <a:ext cx="9144000" cy="469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B273BB-DBCC-C004-12F4-76ED6B1C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2800"/>
            <a:ext cx="3810000" cy="1113820"/>
          </a:xfrm>
        </p:spPr>
        <p:txBody>
          <a:bodyPr/>
          <a:lstStyle/>
          <a:p>
            <a:r>
              <a:rPr lang="nl-NL" noProof="0">
                <a:latin typeface="Calibri"/>
                <a:ea typeface="Calibri"/>
                <a:cs typeface="Calibri"/>
              </a:rPr>
              <a:t>29 oktober 2025: </a:t>
            </a:r>
            <a:br>
              <a:rPr lang="nl-NL" noProof="0"/>
            </a:br>
            <a:r>
              <a:rPr lang="nl-NL" noProof="0">
                <a:latin typeface="Calibri"/>
                <a:ea typeface="Calibri"/>
                <a:cs typeface="Calibri"/>
              </a:rPr>
              <a:t>verkiezingen!</a:t>
            </a:r>
          </a:p>
        </p:txBody>
      </p:sp>
    </p:spTree>
    <p:extLst>
      <p:ext uri="{BB962C8B-B14F-4D97-AF65-F5344CB8AC3E}">
        <p14:creationId xmlns:p14="http://schemas.microsoft.com/office/powerpoint/2010/main" val="39706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314837-F45B-0B61-192D-6CB653EB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07" r="10407" b="24270"/>
          <a:stretch>
            <a:fillRect/>
          </a:stretch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A57B0D-B918-4D32-568A-D80384AB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4" y="904995"/>
            <a:ext cx="3571875" cy="720000"/>
          </a:xfrm>
        </p:spPr>
        <p:txBody>
          <a:bodyPr/>
          <a:lstStyle/>
          <a:p>
            <a:r>
              <a:rPr lang="nl-NL" noProof="0"/>
              <a:t>Verkiezingsuitslag</a:t>
            </a:r>
          </a:p>
        </p:txBody>
      </p:sp>
    </p:spTree>
    <p:extLst>
      <p:ext uri="{BB962C8B-B14F-4D97-AF65-F5344CB8AC3E}">
        <p14:creationId xmlns:p14="http://schemas.microsoft.com/office/powerpoint/2010/main" val="40395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6723" y="699449"/>
            <a:ext cx="2090102" cy="2854773"/>
          </a:xfrm>
          <a:custGeom>
            <a:avLst/>
            <a:gdLst/>
            <a:ahLst/>
            <a:cxnLst/>
            <a:rect l="l" t="t" r="r" b="b"/>
            <a:pathLst>
              <a:path w="4180204" h="5709546">
                <a:moveTo>
                  <a:pt x="0" y="0"/>
                </a:moveTo>
                <a:lnTo>
                  <a:pt x="4180204" y="0"/>
                </a:lnTo>
                <a:lnTo>
                  <a:pt x="4180204" y="5709547"/>
                </a:lnTo>
                <a:lnTo>
                  <a:pt x="0" y="5709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2434168" y="701138"/>
            <a:ext cx="2091439" cy="3654942"/>
          </a:xfrm>
          <a:custGeom>
            <a:avLst/>
            <a:gdLst/>
            <a:ahLst/>
            <a:cxnLst/>
            <a:rect l="l" t="t" r="r" b="b"/>
            <a:pathLst>
              <a:path w="4182878" h="7309884">
                <a:moveTo>
                  <a:pt x="0" y="0"/>
                </a:moveTo>
                <a:lnTo>
                  <a:pt x="4182878" y="0"/>
                </a:lnTo>
                <a:lnTo>
                  <a:pt x="4182878" y="7309884"/>
                </a:lnTo>
                <a:lnTo>
                  <a:pt x="0" y="730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257175" y="701138"/>
            <a:ext cx="2071400" cy="3709131"/>
          </a:xfrm>
          <a:custGeom>
            <a:avLst/>
            <a:gdLst/>
            <a:ahLst/>
            <a:cxnLst/>
            <a:rect l="l" t="t" r="r" b="b"/>
            <a:pathLst>
              <a:path w="4142799" h="7418262">
                <a:moveTo>
                  <a:pt x="0" y="0"/>
                </a:moveTo>
                <a:lnTo>
                  <a:pt x="4142799" y="0"/>
                </a:lnTo>
                <a:lnTo>
                  <a:pt x="4142799" y="7418263"/>
                </a:lnTo>
                <a:lnTo>
                  <a:pt x="0" y="741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4630382" y="699449"/>
            <a:ext cx="2061567" cy="3710820"/>
          </a:xfrm>
          <a:custGeom>
            <a:avLst/>
            <a:gdLst/>
            <a:ahLst/>
            <a:cxnLst/>
            <a:rect l="l" t="t" r="r" b="b"/>
            <a:pathLst>
              <a:path w="4123133" h="7421640">
                <a:moveTo>
                  <a:pt x="0" y="0"/>
                </a:moveTo>
                <a:lnTo>
                  <a:pt x="4123133" y="0"/>
                </a:lnTo>
                <a:lnTo>
                  <a:pt x="4123133" y="7421640"/>
                </a:lnTo>
                <a:lnTo>
                  <a:pt x="0" y="7421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TextBox 7"/>
          <p:cNvSpPr txBox="1"/>
          <p:nvPr/>
        </p:nvSpPr>
        <p:spPr>
          <a:xfrm>
            <a:off x="257175" y="4676824"/>
            <a:ext cx="3746591" cy="444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nl-NL" sz="2400" noProof="0" dirty="0">
                <a:solidFill>
                  <a:srgbClr val="000000"/>
                </a:solidFill>
                <a:ea typeface="Calibri (MS)"/>
                <a:cs typeface="Calibri (MS)"/>
                <a:sym typeface="Calibri (MS)"/>
              </a:rPr>
              <a:t>Totaal = </a:t>
            </a:r>
            <a:r>
              <a:rPr lang="nl-NL" sz="2400" b="1" noProof="0" dirty="0">
                <a:solidFill>
                  <a:srgbClr val="000000"/>
                </a:solidFill>
                <a:ea typeface="Calibri (MS) Bold"/>
                <a:cs typeface="Calibri (MS) Bold"/>
                <a:sym typeface="Calibri (MS) Bold"/>
              </a:rPr>
              <a:t>150 zetels</a:t>
            </a:r>
          </a:p>
        </p:txBody>
      </p:sp>
      <p:sp>
        <p:nvSpPr>
          <p:cNvPr id="8" name="AutoShape 8"/>
          <p:cNvSpPr/>
          <p:nvPr/>
        </p:nvSpPr>
        <p:spPr>
          <a:xfrm>
            <a:off x="257175" y="4629150"/>
            <a:ext cx="862965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6723" y="699449"/>
            <a:ext cx="2090102" cy="2854773"/>
          </a:xfrm>
          <a:custGeom>
            <a:avLst/>
            <a:gdLst/>
            <a:ahLst/>
            <a:cxnLst/>
            <a:rect l="l" t="t" r="r" b="b"/>
            <a:pathLst>
              <a:path w="4180204" h="5709546">
                <a:moveTo>
                  <a:pt x="0" y="0"/>
                </a:moveTo>
                <a:lnTo>
                  <a:pt x="4180204" y="0"/>
                </a:lnTo>
                <a:lnTo>
                  <a:pt x="4180204" y="5709547"/>
                </a:lnTo>
                <a:lnTo>
                  <a:pt x="0" y="570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2434168" y="701138"/>
            <a:ext cx="2091439" cy="3654942"/>
          </a:xfrm>
          <a:custGeom>
            <a:avLst/>
            <a:gdLst/>
            <a:ahLst/>
            <a:cxnLst/>
            <a:rect l="l" t="t" r="r" b="b"/>
            <a:pathLst>
              <a:path w="4182878" h="7309884">
                <a:moveTo>
                  <a:pt x="0" y="0"/>
                </a:moveTo>
                <a:lnTo>
                  <a:pt x="4182878" y="0"/>
                </a:lnTo>
                <a:lnTo>
                  <a:pt x="4182878" y="7309884"/>
                </a:lnTo>
                <a:lnTo>
                  <a:pt x="0" y="730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257175" y="701138"/>
            <a:ext cx="2071400" cy="3709131"/>
          </a:xfrm>
          <a:custGeom>
            <a:avLst/>
            <a:gdLst/>
            <a:ahLst/>
            <a:cxnLst/>
            <a:rect l="l" t="t" r="r" b="b"/>
            <a:pathLst>
              <a:path w="4142799" h="7418262">
                <a:moveTo>
                  <a:pt x="0" y="0"/>
                </a:moveTo>
                <a:lnTo>
                  <a:pt x="4142799" y="0"/>
                </a:lnTo>
                <a:lnTo>
                  <a:pt x="4142799" y="7418263"/>
                </a:lnTo>
                <a:lnTo>
                  <a:pt x="0" y="7418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4630382" y="699449"/>
            <a:ext cx="2061567" cy="3710820"/>
          </a:xfrm>
          <a:custGeom>
            <a:avLst/>
            <a:gdLst/>
            <a:ahLst/>
            <a:cxnLst/>
            <a:rect l="l" t="t" r="r" b="b"/>
            <a:pathLst>
              <a:path w="4123133" h="7421640">
                <a:moveTo>
                  <a:pt x="0" y="0"/>
                </a:moveTo>
                <a:lnTo>
                  <a:pt x="4123133" y="0"/>
                </a:lnTo>
                <a:lnTo>
                  <a:pt x="4123133" y="7421640"/>
                </a:lnTo>
                <a:lnTo>
                  <a:pt x="0" y="7421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TextBox 7"/>
          <p:cNvSpPr txBox="1"/>
          <p:nvPr/>
        </p:nvSpPr>
        <p:spPr>
          <a:xfrm>
            <a:off x="257175" y="4642077"/>
            <a:ext cx="9045488" cy="44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nl-NL" sz="2400" noProof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Op zoek naar een meerderheid. Dat is de 150/2 + 1 = </a:t>
            </a:r>
            <a:r>
              <a:rPr lang="nl-NL" sz="2400" b="1" noProof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76 zetels</a:t>
            </a:r>
            <a:endParaRPr lang="nl-NL" sz="2400" b="1" noProof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257175" y="4629150"/>
            <a:ext cx="862965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80837" y="2165467"/>
            <a:ext cx="1605988" cy="2193545"/>
          </a:xfrm>
          <a:custGeom>
            <a:avLst/>
            <a:gdLst/>
            <a:ahLst/>
            <a:cxnLst/>
            <a:rect l="l" t="t" r="r" b="b"/>
            <a:pathLst>
              <a:path w="3211976" h="4387089">
                <a:moveTo>
                  <a:pt x="0" y="0"/>
                </a:moveTo>
                <a:lnTo>
                  <a:pt x="3211976" y="0"/>
                </a:lnTo>
                <a:lnTo>
                  <a:pt x="3211976" y="4387089"/>
                </a:lnTo>
                <a:lnTo>
                  <a:pt x="0" y="438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524623" y="3421710"/>
            <a:ext cx="2438191" cy="1122719"/>
          </a:xfrm>
          <a:custGeom>
            <a:avLst/>
            <a:gdLst/>
            <a:ahLst/>
            <a:cxnLst/>
            <a:rect l="l" t="t" r="r" b="b"/>
            <a:pathLst>
              <a:path w="4876382" h="2245438">
                <a:moveTo>
                  <a:pt x="0" y="0"/>
                </a:moveTo>
                <a:lnTo>
                  <a:pt x="4876382" y="0"/>
                </a:lnTo>
                <a:lnTo>
                  <a:pt x="4876382" y="2245439"/>
                </a:lnTo>
                <a:lnTo>
                  <a:pt x="0" y="2245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257175" y="1039957"/>
            <a:ext cx="3014226" cy="1401396"/>
          </a:xfrm>
          <a:custGeom>
            <a:avLst/>
            <a:gdLst/>
            <a:ahLst/>
            <a:cxnLst/>
            <a:rect l="l" t="t" r="r" b="b"/>
            <a:pathLst>
              <a:path w="6028452" h="2802791">
                <a:moveTo>
                  <a:pt x="0" y="0"/>
                </a:moveTo>
                <a:lnTo>
                  <a:pt x="6028452" y="0"/>
                </a:lnTo>
                <a:lnTo>
                  <a:pt x="6028452" y="2802791"/>
                </a:lnTo>
                <a:lnTo>
                  <a:pt x="0" y="280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5" name="Freeform 5"/>
          <p:cNvSpPr/>
          <p:nvPr/>
        </p:nvSpPr>
        <p:spPr>
          <a:xfrm>
            <a:off x="5696775" y="2188980"/>
            <a:ext cx="1584062" cy="2146518"/>
          </a:xfrm>
          <a:custGeom>
            <a:avLst/>
            <a:gdLst/>
            <a:ahLst/>
            <a:cxnLst/>
            <a:rect l="l" t="t" r="r" b="b"/>
            <a:pathLst>
              <a:path w="3168124" h="4293035">
                <a:moveTo>
                  <a:pt x="0" y="0"/>
                </a:moveTo>
                <a:lnTo>
                  <a:pt x="3168124" y="0"/>
                </a:lnTo>
                <a:lnTo>
                  <a:pt x="3168124" y="4293035"/>
                </a:lnTo>
                <a:lnTo>
                  <a:pt x="0" y="429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8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Freeform 7"/>
          <p:cNvSpPr/>
          <p:nvPr/>
        </p:nvSpPr>
        <p:spPr>
          <a:xfrm>
            <a:off x="556874" y="2396763"/>
            <a:ext cx="2414829" cy="1080822"/>
          </a:xfrm>
          <a:custGeom>
            <a:avLst/>
            <a:gdLst/>
            <a:ahLst/>
            <a:cxnLst/>
            <a:rect l="l" t="t" r="r" b="b"/>
            <a:pathLst>
              <a:path w="4829657" h="2161644">
                <a:moveTo>
                  <a:pt x="0" y="0"/>
                </a:moveTo>
                <a:lnTo>
                  <a:pt x="4829656" y="0"/>
                </a:lnTo>
                <a:lnTo>
                  <a:pt x="4829656" y="2161644"/>
                </a:lnTo>
                <a:lnTo>
                  <a:pt x="0" y="216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8" name="Freeform 8"/>
          <p:cNvSpPr/>
          <p:nvPr/>
        </p:nvSpPr>
        <p:spPr>
          <a:xfrm>
            <a:off x="4097459" y="2943245"/>
            <a:ext cx="1607016" cy="1415766"/>
          </a:xfrm>
          <a:custGeom>
            <a:avLst/>
            <a:gdLst/>
            <a:ahLst/>
            <a:cxnLst/>
            <a:rect l="l" t="t" r="r" b="b"/>
            <a:pathLst>
              <a:path w="3214031" h="2831532">
                <a:moveTo>
                  <a:pt x="0" y="0"/>
                </a:moveTo>
                <a:lnTo>
                  <a:pt x="3214030" y="0"/>
                </a:lnTo>
                <a:lnTo>
                  <a:pt x="3214030" y="2831532"/>
                </a:lnTo>
                <a:lnTo>
                  <a:pt x="0" y="2831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334" b="-47029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Freeform 9"/>
          <p:cNvSpPr/>
          <p:nvPr/>
        </p:nvSpPr>
        <p:spPr>
          <a:xfrm>
            <a:off x="4105158" y="1455110"/>
            <a:ext cx="1591618" cy="721665"/>
          </a:xfrm>
          <a:custGeom>
            <a:avLst/>
            <a:gdLst/>
            <a:ahLst/>
            <a:cxnLst/>
            <a:rect l="l" t="t" r="r" b="b"/>
            <a:pathLst>
              <a:path w="3183235" h="1443329">
                <a:moveTo>
                  <a:pt x="0" y="0"/>
                </a:moveTo>
                <a:lnTo>
                  <a:pt x="3183234" y="0"/>
                </a:lnTo>
                <a:lnTo>
                  <a:pt x="3183234" y="1443328"/>
                </a:lnTo>
                <a:lnTo>
                  <a:pt x="0" y="144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461" b="-19746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0" name="Freeform 10"/>
          <p:cNvSpPr/>
          <p:nvPr/>
        </p:nvSpPr>
        <p:spPr>
          <a:xfrm>
            <a:off x="4105158" y="2240768"/>
            <a:ext cx="1591618" cy="721230"/>
          </a:xfrm>
          <a:custGeom>
            <a:avLst/>
            <a:gdLst/>
            <a:ahLst/>
            <a:cxnLst/>
            <a:rect l="l" t="t" r="r" b="b"/>
            <a:pathLst>
              <a:path w="3183235" h="1442460">
                <a:moveTo>
                  <a:pt x="0" y="0"/>
                </a:moveTo>
                <a:lnTo>
                  <a:pt x="3183234" y="0"/>
                </a:lnTo>
                <a:lnTo>
                  <a:pt x="3183234" y="1442461"/>
                </a:lnTo>
                <a:lnTo>
                  <a:pt x="0" y="1442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1" name="Freeform 11"/>
          <p:cNvSpPr/>
          <p:nvPr/>
        </p:nvSpPr>
        <p:spPr>
          <a:xfrm>
            <a:off x="5696775" y="1466417"/>
            <a:ext cx="1607016" cy="699051"/>
          </a:xfrm>
          <a:custGeom>
            <a:avLst/>
            <a:gdLst/>
            <a:ahLst/>
            <a:cxnLst/>
            <a:rect l="l" t="t" r="r" b="b"/>
            <a:pathLst>
              <a:path w="3214031" h="1398101">
                <a:moveTo>
                  <a:pt x="0" y="0"/>
                </a:moveTo>
                <a:lnTo>
                  <a:pt x="3214031" y="0"/>
                </a:lnTo>
                <a:lnTo>
                  <a:pt x="3214031" y="1398100"/>
                </a:lnTo>
                <a:lnTo>
                  <a:pt x="0" y="139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2" name="Freeform 12"/>
          <p:cNvSpPr/>
          <p:nvPr/>
        </p:nvSpPr>
        <p:spPr>
          <a:xfrm>
            <a:off x="7291800" y="1493246"/>
            <a:ext cx="1584062" cy="705270"/>
          </a:xfrm>
          <a:custGeom>
            <a:avLst/>
            <a:gdLst/>
            <a:ahLst/>
            <a:cxnLst/>
            <a:rect l="l" t="t" r="r" b="b"/>
            <a:pathLst>
              <a:path w="3168124" h="1410540">
                <a:moveTo>
                  <a:pt x="0" y="0"/>
                </a:moveTo>
                <a:lnTo>
                  <a:pt x="3168124" y="0"/>
                </a:lnTo>
                <a:lnTo>
                  <a:pt x="3168124" y="1410540"/>
                </a:lnTo>
                <a:lnTo>
                  <a:pt x="0" y="1410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3" name="TextBox 13"/>
          <p:cNvSpPr txBox="1"/>
          <p:nvPr/>
        </p:nvSpPr>
        <p:spPr>
          <a:xfrm>
            <a:off x="257175" y="4676283"/>
            <a:ext cx="8886825" cy="44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nl-NL" sz="2400" noProof="0" dirty="0">
                <a:solidFill>
                  <a:srgbClr val="000000"/>
                </a:solidFill>
                <a:ea typeface="Calibri (MS)"/>
                <a:cs typeface="Calibri (MS)"/>
                <a:sym typeface="Calibri (MS)"/>
              </a:rPr>
              <a:t>Dat zijn 26+22+18 = </a:t>
            </a:r>
            <a:r>
              <a:rPr lang="nl-NL" sz="2400" b="1" noProof="0" dirty="0">
                <a:solidFill>
                  <a:srgbClr val="000000"/>
                </a:solidFill>
                <a:ea typeface="Calibri (MS)"/>
                <a:cs typeface="Calibri (MS)"/>
                <a:sym typeface="Calibri (MS)"/>
              </a:rPr>
              <a:t>66 zetels</a:t>
            </a:r>
            <a:r>
              <a:rPr lang="nl-NL" sz="2400" noProof="0" dirty="0">
                <a:solidFill>
                  <a:srgbClr val="000000"/>
                </a:solidFill>
                <a:ea typeface="Calibri (MS)"/>
                <a:cs typeface="Calibri (MS)"/>
                <a:sym typeface="Calibri (MS)"/>
              </a:rPr>
              <a:t>. Dat is nog niet genoeg…</a:t>
            </a:r>
          </a:p>
        </p:txBody>
      </p:sp>
      <p:sp>
        <p:nvSpPr>
          <p:cNvPr id="14" name="AutoShape 14"/>
          <p:cNvSpPr/>
          <p:nvPr/>
        </p:nvSpPr>
        <p:spPr>
          <a:xfrm>
            <a:off x="257175" y="4629150"/>
            <a:ext cx="862965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675" noProof="0"/>
          </a:p>
        </p:txBody>
      </p:sp>
      <p:sp>
        <p:nvSpPr>
          <p:cNvPr id="17" name="TextBox 17"/>
          <p:cNvSpPr txBox="1"/>
          <p:nvPr/>
        </p:nvSpPr>
        <p:spPr>
          <a:xfrm>
            <a:off x="1094172" y="406222"/>
            <a:ext cx="1283960" cy="968628"/>
          </a:xfrm>
          <a:prstGeom prst="rect">
            <a:avLst/>
          </a:prstGeom>
          <a:ln w="12700">
            <a:noFill/>
          </a:ln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lang="nl-NL" sz="675" noProof="0"/>
          </a:p>
        </p:txBody>
      </p:sp>
      <p:sp>
        <p:nvSpPr>
          <p:cNvPr id="20" name="Tekstballon: rechthoek met afgeronde hoeken 19">
            <a:extLst>
              <a:ext uri="{FF2B5EF4-FFF2-40B4-BE49-F238E27FC236}">
                <a16:creationId xmlns:a16="http://schemas.microsoft.com/office/drawing/2014/main" id="{A451798D-E6BA-B597-AAE5-18B5871D5507}"/>
              </a:ext>
            </a:extLst>
          </p:cNvPr>
          <p:cNvSpPr/>
          <p:nvPr/>
        </p:nvSpPr>
        <p:spPr>
          <a:xfrm>
            <a:off x="779464" y="538622"/>
            <a:ext cx="1928507" cy="623531"/>
          </a:xfrm>
          <a:prstGeom prst="wedgeRoundRectCallout">
            <a:avLst>
              <a:gd name="adj1" fmla="val -41831"/>
              <a:gd name="adj2" fmla="val 83871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8" name="TextBox 18"/>
          <p:cNvSpPr txBox="1"/>
          <p:nvPr/>
        </p:nvSpPr>
        <p:spPr>
          <a:xfrm>
            <a:off x="931824" y="617855"/>
            <a:ext cx="1664927" cy="465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nl-NL" sz="1323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drie willen wel samenwerken!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128" y="2941795"/>
            <a:ext cx="1584962" cy="2164826"/>
          </a:xfrm>
          <a:custGeom>
            <a:avLst/>
            <a:gdLst/>
            <a:ahLst/>
            <a:cxnLst/>
            <a:rect l="l" t="t" r="r" b="b"/>
            <a:pathLst>
              <a:path w="3169924" h="4329652">
                <a:moveTo>
                  <a:pt x="0" y="0"/>
                </a:moveTo>
                <a:lnTo>
                  <a:pt x="3169924" y="0"/>
                </a:lnTo>
                <a:lnTo>
                  <a:pt x="3169924" y="4329652"/>
                </a:lnTo>
                <a:lnTo>
                  <a:pt x="0" y="432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5618493" y="1136173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1342895" y="1165601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8" name="Tekstballon: rechthoek met afgeronde hoeken 27">
            <a:extLst>
              <a:ext uri="{FF2B5EF4-FFF2-40B4-BE49-F238E27FC236}">
                <a16:creationId xmlns:a16="http://schemas.microsoft.com/office/drawing/2014/main" id="{EBE44167-672E-67DC-C60D-C8E2B1014379}"/>
              </a:ext>
            </a:extLst>
          </p:cNvPr>
          <p:cNvSpPr/>
          <p:nvPr/>
        </p:nvSpPr>
        <p:spPr>
          <a:xfrm>
            <a:off x="5760575" y="581276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Freeform 5"/>
          <p:cNvSpPr/>
          <p:nvPr/>
        </p:nvSpPr>
        <p:spPr>
          <a:xfrm>
            <a:off x="4581805" y="2965001"/>
            <a:ext cx="1563323" cy="2118415"/>
          </a:xfrm>
          <a:custGeom>
            <a:avLst/>
            <a:gdLst/>
            <a:ahLst/>
            <a:cxnLst/>
            <a:rect l="l" t="t" r="r" b="b"/>
            <a:pathLst>
              <a:path w="3126646" h="4236830">
                <a:moveTo>
                  <a:pt x="0" y="0"/>
                </a:moveTo>
                <a:lnTo>
                  <a:pt x="3126646" y="0"/>
                </a:lnTo>
                <a:lnTo>
                  <a:pt x="3126646" y="4236829"/>
                </a:lnTo>
                <a:lnTo>
                  <a:pt x="0" y="4236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8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Freeform 7"/>
          <p:cNvSpPr/>
          <p:nvPr/>
        </p:nvSpPr>
        <p:spPr>
          <a:xfrm>
            <a:off x="3491483" y="1184240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6" y="0"/>
                </a:lnTo>
                <a:lnTo>
                  <a:pt x="4297176" y="1923318"/>
                </a:lnTo>
                <a:lnTo>
                  <a:pt x="0" y="192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8" name="Freeform 8"/>
          <p:cNvSpPr/>
          <p:nvPr/>
        </p:nvSpPr>
        <p:spPr>
          <a:xfrm>
            <a:off x="3003428" y="3709391"/>
            <a:ext cx="1585976" cy="710714"/>
          </a:xfrm>
          <a:custGeom>
            <a:avLst/>
            <a:gdLst/>
            <a:ahLst/>
            <a:cxnLst/>
            <a:rect l="l" t="t" r="r" b="b"/>
            <a:pathLst>
              <a:path w="3171952" h="1421428">
                <a:moveTo>
                  <a:pt x="0" y="0"/>
                </a:moveTo>
                <a:lnTo>
                  <a:pt x="3171952" y="0"/>
                </a:lnTo>
                <a:lnTo>
                  <a:pt x="3171952" y="1421428"/>
                </a:lnTo>
                <a:lnTo>
                  <a:pt x="0" y="1421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921" b="-18905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9" name="Freeform 9"/>
          <p:cNvSpPr/>
          <p:nvPr/>
        </p:nvSpPr>
        <p:spPr>
          <a:xfrm>
            <a:off x="3011026" y="3016110"/>
            <a:ext cx="1570780" cy="711788"/>
          </a:xfrm>
          <a:custGeom>
            <a:avLst/>
            <a:gdLst/>
            <a:ahLst/>
            <a:cxnLst/>
            <a:rect l="l" t="t" r="r" b="b"/>
            <a:pathLst>
              <a:path w="3141559" h="1423575">
                <a:moveTo>
                  <a:pt x="0" y="0"/>
                </a:moveTo>
                <a:lnTo>
                  <a:pt x="3141559" y="0"/>
                </a:lnTo>
                <a:lnTo>
                  <a:pt x="3141559" y="1423576"/>
                </a:lnTo>
                <a:lnTo>
                  <a:pt x="0" y="1423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0" name="Freeform 10"/>
          <p:cNvSpPr/>
          <p:nvPr/>
        </p:nvSpPr>
        <p:spPr>
          <a:xfrm>
            <a:off x="4581805" y="2251897"/>
            <a:ext cx="1585976" cy="689899"/>
          </a:xfrm>
          <a:custGeom>
            <a:avLst/>
            <a:gdLst/>
            <a:ahLst/>
            <a:cxnLst/>
            <a:rect l="l" t="t" r="r" b="b"/>
            <a:pathLst>
              <a:path w="3171952" h="1379797">
                <a:moveTo>
                  <a:pt x="0" y="0"/>
                </a:moveTo>
                <a:lnTo>
                  <a:pt x="3171952" y="0"/>
                </a:lnTo>
                <a:lnTo>
                  <a:pt x="3171952" y="1379796"/>
                </a:lnTo>
                <a:lnTo>
                  <a:pt x="0" y="137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7" name="Tekstballon: rechthoek met afgeronde hoeken 26">
            <a:extLst>
              <a:ext uri="{FF2B5EF4-FFF2-40B4-BE49-F238E27FC236}">
                <a16:creationId xmlns:a16="http://schemas.microsoft.com/office/drawing/2014/main" id="{07EED73D-F104-5656-5C11-74F5D7ECD545}"/>
              </a:ext>
            </a:extLst>
          </p:cNvPr>
          <p:cNvSpPr/>
          <p:nvPr/>
        </p:nvSpPr>
        <p:spPr>
          <a:xfrm>
            <a:off x="3706587" y="581276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1" name="Freeform 11"/>
          <p:cNvSpPr/>
          <p:nvPr/>
        </p:nvSpPr>
        <p:spPr>
          <a:xfrm>
            <a:off x="6155948" y="2278375"/>
            <a:ext cx="1563323" cy="696037"/>
          </a:xfrm>
          <a:custGeom>
            <a:avLst/>
            <a:gdLst/>
            <a:ahLst/>
            <a:cxnLst/>
            <a:rect l="l" t="t" r="r" b="b"/>
            <a:pathLst>
              <a:path w="3126646" h="1392073">
                <a:moveTo>
                  <a:pt x="0" y="0"/>
                </a:moveTo>
                <a:lnTo>
                  <a:pt x="3126646" y="0"/>
                </a:lnTo>
                <a:lnTo>
                  <a:pt x="3126646" y="1392073"/>
                </a:lnTo>
                <a:lnTo>
                  <a:pt x="0" y="139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2" name="TextBox 22"/>
          <p:cNvSpPr txBox="1"/>
          <p:nvPr/>
        </p:nvSpPr>
        <p:spPr>
          <a:xfrm>
            <a:off x="3906038" y="771811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Klopt.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76053" y="769315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Exact.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76738" y="4449936"/>
            <a:ext cx="1444915" cy="625456"/>
          </a:xfrm>
          <a:custGeom>
            <a:avLst/>
            <a:gdLst/>
            <a:ahLst/>
            <a:cxnLst/>
            <a:rect l="l" t="t" r="r" b="b"/>
            <a:pathLst>
              <a:path w="2889830" h="1250912">
                <a:moveTo>
                  <a:pt x="0" y="0"/>
                </a:moveTo>
                <a:lnTo>
                  <a:pt x="2889830" y="0"/>
                </a:lnTo>
                <a:lnTo>
                  <a:pt x="2889830" y="1250912"/>
                </a:lnTo>
                <a:lnTo>
                  <a:pt x="0" y="125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5" name="Freeform 25"/>
          <p:cNvSpPr/>
          <p:nvPr/>
        </p:nvSpPr>
        <p:spPr>
          <a:xfrm>
            <a:off x="190583" y="3764817"/>
            <a:ext cx="1431070" cy="648870"/>
          </a:xfrm>
          <a:custGeom>
            <a:avLst/>
            <a:gdLst/>
            <a:ahLst/>
            <a:cxnLst/>
            <a:rect l="l" t="t" r="r" b="b"/>
            <a:pathLst>
              <a:path w="2862140" h="1297739">
                <a:moveTo>
                  <a:pt x="0" y="0"/>
                </a:moveTo>
                <a:lnTo>
                  <a:pt x="2862140" y="0"/>
                </a:lnTo>
                <a:lnTo>
                  <a:pt x="2862140" y="1297739"/>
                </a:lnTo>
                <a:lnTo>
                  <a:pt x="0" y="12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t="-97461" b="-19746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6" name="Tekstballon: rechthoek met afgeronde hoeken 25">
            <a:extLst>
              <a:ext uri="{FF2B5EF4-FFF2-40B4-BE49-F238E27FC236}">
                <a16:creationId xmlns:a16="http://schemas.microsoft.com/office/drawing/2014/main" id="{3E2AB2D5-385B-036B-F055-8EE3EA7583A8}"/>
              </a:ext>
            </a:extLst>
          </p:cNvPr>
          <p:cNvSpPr/>
          <p:nvPr/>
        </p:nvSpPr>
        <p:spPr>
          <a:xfrm>
            <a:off x="1652599" y="581077"/>
            <a:ext cx="1750435" cy="559640"/>
          </a:xfrm>
          <a:prstGeom prst="wedgeRoundRectCallout">
            <a:avLst>
              <a:gd name="adj1" fmla="val -37727"/>
              <a:gd name="adj2" fmla="val 101377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1" name="TextBox 21"/>
          <p:cNvSpPr txBox="1"/>
          <p:nvPr/>
        </p:nvSpPr>
        <p:spPr>
          <a:xfrm>
            <a:off x="1792096" y="673135"/>
            <a:ext cx="1471440" cy="3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willen alle drie niet met de PVV en </a:t>
            </a:r>
            <a:r>
              <a:rPr lang="nl-NL" sz="1049" b="1" noProof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FvD</a:t>
            </a: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128" y="2941795"/>
            <a:ext cx="1584962" cy="2164826"/>
          </a:xfrm>
          <a:custGeom>
            <a:avLst/>
            <a:gdLst/>
            <a:ahLst/>
            <a:cxnLst/>
            <a:rect l="l" t="t" r="r" b="b"/>
            <a:pathLst>
              <a:path w="3169924" h="4329652">
                <a:moveTo>
                  <a:pt x="0" y="0"/>
                </a:moveTo>
                <a:lnTo>
                  <a:pt x="3169924" y="0"/>
                </a:lnTo>
                <a:lnTo>
                  <a:pt x="3169924" y="4329652"/>
                </a:lnTo>
                <a:lnTo>
                  <a:pt x="0" y="432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3" name="Freeform 3"/>
          <p:cNvSpPr/>
          <p:nvPr/>
        </p:nvSpPr>
        <p:spPr>
          <a:xfrm>
            <a:off x="5618493" y="1136173"/>
            <a:ext cx="2169375" cy="998937"/>
          </a:xfrm>
          <a:custGeom>
            <a:avLst/>
            <a:gdLst/>
            <a:ahLst/>
            <a:cxnLst/>
            <a:rect l="l" t="t" r="r" b="b"/>
            <a:pathLst>
              <a:path w="4338749" h="1997874">
                <a:moveTo>
                  <a:pt x="0" y="0"/>
                </a:moveTo>
                <a:lnTo>
                  <a:pt x="4338749" y="0"/>
                </a:lnTo>
                <a:lnTo>
                  <a:pt x="4338749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5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4" name="Freeform 4"/>
          <p:cNvSpPr/>
          <p:nvPr/>
        </p:nvSpPr>
        <p:spPr>
          <a:xfrm>
            <a:off x="3480694" y="1136173"/>
            <a:ext cx="2148588" cy="998937"/>
          </a:xfrm>
          <a:custGeom>
            <a:avLst/>
            <a:gdLst/>
            <a:ahLst/>
            <a:cxnLst/>
            <a:rect l="l" t="t" r="r" b="b"/>
            <a:pathLst>
              <a:path w="4297176" h="1997874">
                <a:moveTo>
                  <a:pt x="0" y="0"/>
                </a:moveTo>
                <a:lnTo>
                  <a:pt x="4297176" y="0"/>
                </a:lnTo>
                <a:lnTo>
                  <a:pt x="4297176" y="1997874"/>
                </a:lnTo>
                <a:lnTo>
                  <a:pt x="0" y="199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514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9" name="Tekstballon: rechthoek met afgeronde hoeken 28">
            <a:extLst>
              <a:ext uri="{FF2B5EF4-FFF2-40B4-BE49-F238E27FC236}">
                <a16:creationId xmlns:a16="http://schemas.microsoft.com/office/drawing/2014/main" id="{6D0E589E-EB20-78FC-602A-EAB9D356E7C2}"/>
              </a:ext>
            </a:extLst>
          </p:cNvPr>
          <p:cNvSpPr/>
          <p:nvPr/>
        </p:nvSpPr>
        <p:spPr>
          <a:xfrm>
            <a:off x="5827962" y="573166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8" name="Tekstballon: rechthoek met afgeronde hoeken 27">
            <a:extLst>
              <a:ext uri="{FF2B5EF4-FFF2-40B4-BE49-F238E27FC236}">
                <a16:creationId xmlns:a16="http://schemas.microsoft.com/office/drawing/2014/main" id="{E52765F7-1736-02E1-0195-EADD22776326}"/>
              </a:ext>
            </a:extLst>
          </p:cNvPr>
          <p:cNvSpPr/>
          <p:nvPr/>
        </p:nvSpPr>
        <p:spPr>
          <a:xfrm>
            <a:off x="3679769" y="560639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Freeform 5"/>
          <p:cNvSpPr/>
          <p:nvPr/>
        </p:nvSpPr>
        <p:spPr>
          <a:xfrm>
            <a:off x="4581805" y="2965001"/>
            <a:ext cx="1563323" cy="2118415"/>
          </a:xfrm>
          <a:custGeom>
            <a:avLst/>
            <a:gdLst/>
            <a:ahLst/>
            <a:cxnLst/>
            <a:rect l="l" t="t" r="r" b="b"/>
            <a:pathLst>
              <a:path w="3126646" h="4236830">
                <a:moveTo>
                  <a:pt x="0" y="0"/>
                </a:moveTo>
                <a:lnTo>
                  <a:pt x="3126646" y="0"/>
                </a:lnTo>
                <a:lnTo>
                  <a:pt x="3126646" y="4236829"/>
                </a:lnTo>
                <a:lnTo>
                  <a:pt x="0" y="4236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834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7" name="Freeform 7"/>
          <p:cNvSpPr/>
          <p:nvPr/>
        </p:nvSpPr>
        <p:spPr>
          <a:xfrm>
            <a:off x="1269395" y="1154812"/>
            <a:ext cx="2148588" cy="961659"/>
          </a:xfrm>
          <a:custGeom>
            <a:avLst/>
            <a:gdLst/>
            <a:ahLst/>
            <a:cxnLst/>
            <a:rect l="l" t="t" r="r" b="b"/>
            <a:pathLst>
              <a:path w="4297176" h="1923317">
                <a:moveTo>
                  <a:pt x="0" y="0"/>
                </a:moveTo>
                <a:lnTo>
                  <a:pt x="4297175" y="0"/>
                </a:lnTo>
                <a:lnTo>
                  <a:pt x="4297175" y="1923318"/>
                </a:lnTo>
                <a:lnTo>
                  <a:pt x="0" y="192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341" b="-98732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8" name="Freeform 8"/>
          <p:cNvSpPr/>
          <p:nvPr/>
        </p:nvSpPr>
        <p:spPr>
          <a:xfrm>
            <a:off x="3003428" y="3709391"/>
            <a:ext cx="1585976" cy="710714"/>
          </a:xfrm>
          <a:custGeom>
            <a:avLst/>
            <a:gdLst/>
            <a:ahLst/>
            <a:cxnLst/>
            <a:rect l="l" t="t" r="r" b="b"/>
            <a:pathLst>
              <a:path w="3171952" h="1421428">
                <a:moveTo>
                  <a:pt x="0" y="0"/>
                </a:moveTo>
                <a:lnTo>
                  <a:pt x="3171952" y="0"/>
                </a:lnTo>
                <a:lnTo>
                  <a:pt x="3171952" y="1421428"/>
                </a:lnTo>
                <a:lnTo>
                  <a:pt x="0" y="1421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921" b="-189053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7" name="Tekstballon: rechthoek met afgeronde hoeken 26">
            <a:extLst>
              <a:ext uri="{FF2B5EF4-FFF2-40B4-BE49-F238E27FC236}">
                <a16:creationId xmlns:a16="http://schemas.microsoft.com/office/drawing/2014/main" id="{13464CB1-DB86-DDD8-B721-528AD4BA2EA3}"/>
              </a:ext>
            </a:extLst>
          </p:cNvPr>
          <p:cNvSpPr/>
          <p:nvPr/>
        </p:nvSpPr>
        <p:spPr>
          <a:xfrm>
            <a:off x="1488537" y="563720"/>
            <a:ext cx="1750435" cy="559640"/>
          </a:xfrm>
          <a:prstGeom prst="wedgeRoundRectCallout">
            <a:avLst>
              <a:gd name="adj1" fmla="val -31757"/>
              <a:gd name="adj2" fmla="val 102544"/>
              <a:gd name="adj3" fmla="val 1666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Freeform 9"/>
          <p:cNvSpPr/>
          <p:nvPr/>
        </p:nvSpPr>
        <p:spPr>
          <a:xfrm>
            <a:off x="3011026" y="3016110"/>
            <a:ext cx="1570780" cy="711788"/>
          </a:xfrm>
          <a:custGeom>
            <a:avLst/>
            <a:gdLst/>
            <a:ahLst/>
            <a:cxnLst/>
            <a:rect l="l" t="t" r="r" b="b"/>
            <a:pathLst>
              <a:path w="3141559" h="1423575">
                <a:moveTo>
                  <a:pt x="0" y="0"/>
                </a:moveTo>
                <a:lnTo>
                  <a:pt x="3141559" y="0"/>
                </a:lnTo>
                <a:lnTo>
                  <a:pt x="3141559" y="1423576"/>
                </a:lnTo>
                <a:lnTo>
                  <a:pt x="0" y="1423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5160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0" name="Freeform 10"/>
          <p:cNvSpPr/>
          <p:nvPr/>
        </p:nvSpPr>
        <p:spPr>
          <a:xfrm>
            <a:off x="4581805" y="2251897"/>
            <a:ext cx="1585976" cy="689899"/>
          </a:xfrm>
          <a:custGeom>
            <a:avLst/>
            <a:gdLst/>
            <a:ahLst/>
            <a:cxnLst/>
            <a:rect l="l" t="t" r="r" b="b"/>
            <a:pathLst>
              <a:path w="3171952" h="1379797">
                <a:moveTo>
                  <a:pt x="0" y="0"/>
                </a:moveTo>
                <a:lnTo>
                  <a:pt x="3171952" y="0"/>
                </a:lnTo>
                <a:lnTo>
                  <a:pt x="3171952" y="1379796"/>
                </a:lnTo>
                <a:lnTo>
                  <a:pt x="0" y="137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4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11" name="Freeform 11"/>
          <p:cNvSpPr/>
          <p:nvPr/>
        </p:nvSpPr>
        <p:spPr>
          <a:xfrm>
            <a:off x="6155948" y="2278375"/>
            <a:ext cx="1563323" cy="696037"/>
          </a:xfrm>
          <a:custGeom>
            <a:avLst/>
            <a:gdLst/>
            <a:ahLst/>
            <a:cxnLst/>
            <a:rect l="l" t="t" r="r" b="b"/>
            <a:pathLst>
              <a:path w="3126646" h="1392073">
                <a:moveTo>
                  <a:pt x="0" y="0"/>
                </a:moveTo>
                <a:lnTo>
                  <a:pt x="3126646" y="0"/>
                </a:lnTo>
                <a:lnTo>
                  <a:pt x="3126646" y="1392073"/>
                </a:lnTo>
                <a:lnTo>
                  <a:pt x="0" y="139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286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1" name="Freeform 21"/>
          <p:cNvSpPr/>
          <p:nvPr/>
        </p:nvSpPr>
        <p:spPr>
          <a:xfrm>
            <a:off x="176738" y="4449936"/>
            <a:ext cx="1444915" cy="625456"/>
          </a:xfrm>
          <a:custGeom>
            <a:avLst/>
            <a:gdLst/>
            <a:ahLst/>
            <a:cxnLst/>
            <a:rect l="l" t="t" r="r" b="b"/>
            <a:pathLst>
              <a:path w="2889830" h="1250912">
                <a:moveTo>
                  <a:pt x="0" y="0"/>
                </a:moveTo>
                <a:lnTo>
                  <a:pt x="2889830" y="0"/>
                </a:lnTo>
                <a:lnTo>
                  <a:pt x="2889830" y="1250912"/>
                </a:lnTo>
                <a:lnTo>
                  <a:pt x="0" y="125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 t="-208003" b="-95717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2" name="Freeform 22"/>
          <p:cNvSpPr/>
          <p:nvPr/>
        </p:nvSpPr>
        <p:spPr>
          <a:xfrm>
            <a:off x="190583" y="3764817"/>
            <a:ext cx="1431070" cy="648870"/>
          </a:xfrm>
          <a:custGeom>
            <a:avLst/>
            <a:gdLst/>
            <a:ahLst/>
            <a:cxnLst/>
            <a:rect l="l" t="t" r="r" b="b"/>
            <a:pathLst>
              <a:path w="2862140" h="1297739">
                <a:moveTo>
                  <a:pt x="0" y="0"/>
                </a:moveTo>
                <a:lnTo>
                  <a:pt x="2862140" y="0"/>
                </a:lnTo>
                <a:lnTo>
                  <a:pt x="2862140" y="1297739"/>
                </a:lnTo>
                <a:lnTo>
                  <a:pt x="0" y="12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t="-97461" b="-197461"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3" name="Freeform 23"/>
          <p:cNvSpPr/>
          <p:nvPr/>
        </p:nvSpPr>
        <p:spPr>
          <a:xfrm>
            <a:off x="2550993" y="3075231"/>
            <a:ext cx="593546" cy="593546"/>
          </a:xfrm>
          <a:custGeom>
            <a:avLst/>
            <a:gdLst/>
            <a:ahLst/>
            <a:cxnLst/>
            <a:rect l="l" t="t" r="r" b="b"/>
            <a:pathLst>
              <a:path w="1187092" h="1187092">
                <a:moveTo>
                  <a:pt x="0" y="0"/>
                </a:moveTo>
                <a:lnTo>
                  <a:pt x="1187092" y="0"/>
                </a:lnTo>
                <a:lnTo>
                  <a:pt x="1187092" y="1187092"/>
                </a:lnTo>
                <a:lnTo>
                  <a:pt x="0" y="118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 noProof="0"/>
          </a:p>
        </p:txBody>
      </p:sp>
      <p:sp>
        <p:nvSpPr>
          <p:cNvPr id="24" name="TextBox 24"/>
          <p:cNvSpPr txBox="1"/>
          <p:nvPr/>
        </p:nvSpPr>
        <p:spPr>
          <a:xfrm>
            <a:off x="1704017" y="671997"/>
            <a:ext cx="1319477" cy="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willen niet met GroenLinks/PvdA.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95249" y="769315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Wij wel.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55535" y="774077"/>
            <a:ext cx="1319477" cy="1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nl-NL" sz="1049" b="1" noProof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</p:bldLst>
  </p:timing>
</p:sld>
</file>

<file path=ppt/theme/theme1.xml><?xml version="1.0" encoding="utf-8"?>
<a:theme xmlns:a="http://schemas.openxmlformats.org/drawingml/2006/main" name="ProDemos">
  <a:themeElements>
    <a:clrScheme name="ProDemos Themakleuren 2025">
      <a:dk1>
        <a:srgbClr val="D60E41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4EE52ED3-9A67-44C5-AA32-71346F8295E8}" vid="{F7BF5004-08AD-4059-8B4D-02EEFC6BAE1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3E241-38B8-4811-9155-31156E702FB2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88C4FD-4B64-425A-8032-F729906C36B0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32322C-932B-4859-A5B2-0409842AB93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rood 2025</Template>
  <TotalTime>25</TotalTime>
  <Words>537</Words>
  <Application>Microsoft Office PowerPoint</Application>
  <PresentationFormat>Diavoorstelling (16:9)</PresentationFormat>
  <Paragraphs>144</Paragraphs>
  <Slides>21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Unit OT 2</vt:lpstr>
      <vt:lpstr>Wingdings</vt:lpstr>
      <vt:lpstr>ProDemos</vt:lpstr>
      <vt:lpstr>PowerPoint-presentatie</vt:lpstr>
      <vt:lpstr>Op 3 juni 2025 viel kabinet-Schoof</vt:lpstr>
      <vt:lpstr>29 oktober 2025:  verkiezingen!</vt:lpstr>
      <vt:lpstr>Verkiezingsuitslag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66 van de 150 zetels…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prodemos.nl/lesmateriaal</vt:lpstr>
    </vt:vector>
  </TitlesOfParts>
  <Manager/>
  <Company>ProDemos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Jelt Pekaar</dc:creator>
  <cp:keywords/>
  <dc:description/>
  <cp:lastModifiedBy>Jelt Pekaar</cp:lastModifiedBy>
  <cp:revision>1</cp:revision>
  <cp:lastPrinted>2017-06-07T13:51:27Z</cp:lastPrinted>
  <dcterms:created xsi:type="dcterms:W3CDTF">2026-02-04T12:12:51Z</dcterms:created>
  <dcterms:modified xsi:type="dcterms:W3CDTF">2026-02-23T14:22:11Z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