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360" r:id="rId5"/>
    <p:sldId id="365" r:id="rId6"/>
    <p:sldId id="339" r:id="rId7"/>
    <p:sldId id="340" r:id="rId8"/>
    <p:sldId id="341" r:id="rId9"/>
    <p:sldId id="301" r:id="rId10"/>
    <p:sldId id="302" r:id="rId11"/>
    <p:sldId id="303" r:id="rId12"/>
    <p:sldId id="304" r:id="rId13"/>
    <p:sldId id="305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10T10:41:52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14658 6006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464C1-951F-43C1-A32E-FB6BE9C221BF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78FE8-E19C-4309-996B-4618BFE03B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81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Klik op de afbeelding om het filmpje af te spelen.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51376-0157-B84F-87E6-9CFD05A294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3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51376-0157-B84F-87E6-9CFD05A294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2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51376-0157-B84F-87E6-9CFD05A294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103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51376-0157-B84F-87E6-9CFD05A294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1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1" y="2160000"/>
            <a:ext cx="8360228" cy="41724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624000"/>
            <a:ext cx="2352000" cy="624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sz="2400">
              <a:solidFill>
                <a:schemeClr val="bg2">
                  <a:lumMod val="75000"/>
                </a:schemeClr>
              </a:solidFill>
            </a:endParaRPr>
          </a:p>
          <a:p>
            <a:pPr marL="304792" indent="-304792">
              <a:buAutoNum type="arabicPeriod"/>
            </a:pPr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304792" indent="-304792">
              <a:buAutoNum type="arabicPeriod"/>
            </a:pPr>
            <a:r>
              <a:rPr lang="nl-NL" sz="240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304792" indent="-304792">
              <a:buAutoNum type="arabicPeriod"/>
            </a:pP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sz="2400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880001" y="960000"/>
            <a:ext cx="8360228" cy="12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9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743201" y="5029200"/>
            <a:ext cx="8723096" cy="1295400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00" y="1236208"/>
            <a:ext cx="8723096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0000" y="3623808"/>
            <a:ext cx="8723096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9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10798"/>
            <a:ext cx="12192000" cy="68687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35" y="-10799"/>
            <a:ext cx="12192000" cy="68580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3781445" y="4411812"/>
            <a:ext cx="4782240" cy="923329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667"/>
              </a:lnSpc>
            </a:pPr>
            <a:r>
              <a:rPr lang="nl-NL" sz="1867">
                <a:solidFill>
                  <a:schemeClr val="tx2"/>
                </a:solidFill>
              </a:rPr>
              <a:t>﻿</a:t>
            </a:r>
            <a:r>
              <a:rPr lang="nl-NL" sz="1867" err="1">
                <a:solidFill>
                  <a:schemeClr val="tx2"/>
                </a:solidFill>
              </a:rPr>
              <a:t>ProDemos</a:t>
            </a:r>
            <a:endParaRPr lang="nl-NL" sz="1867">
              <a:solidFill>
                <a:schemeClr val="tx2"/>
              </a:solidFill>
            </a:endParaRPr>
          </a:p>
          <a:p>
            <a:pPr algn="ctr">
              <a:lnSpc>
                <a:spcPts val="2667"/>
              </a:lnSpc>
            </a:pPr>
            <a:r>
              <a:rPr lang="nl-NL" sz="1867" err="1">
                <a:solidFill>
                  <a:schemeClr val="tx2"/>
                </a:solidFill>
              </a:rPr>
              <a:t>Hofweg</a:t>
            </a:r>
            <a:r>
              <a:rPr lang="nl-NL" sz="1867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667"/>
              </a:lnSpc>
            </a:pPr>
            <a:r>
              <a:rPr lang="nl-NL" sz="1867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667"/>
              </a:lnSpc>
            </a:pPr>
            <a:r>
              <a:rPr lang="nl-NL" sz="1867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667"/>
              </a:lnSpc>
            </a:pPr>
            <a:r>
              <a:rPr lang="nl-NL" sz="1867" err="1">
                <a:solidFill>
                  <a:schemeClr val="tx2"/>
                </a:solidFill>
              </a:rPr>
              <a:t>info@prodemos.nl</a:t>
            </a:r>
            <a:endParaRPr lang="nl-NL" sz="1867">
              <a:solidFill>
                <a:schemeClr val="tx2"/>
              </a:solidFill>
            </a:endParaRPr>
          </a:p>
          <a:p>
            <a:pPr algn="ctr">
              <a:lnSpc>
                <a:spcPts val="2667"/>
              </a:lnSpc>
            </a:pPr>
            <a:r>
              <a:rPr lang="nl-NL" sz="1867" err="1">
                <a:solidFill>
                  <a:schemeClr val="tx2"/>
                </a:solidFill>
              </a:rPr>
              <a:t>prodemos.nl</a:t>
            </a:r>
            <a:endParaRPr lang="nl-NL" sz="1867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38E597C-C6EC-2E4B-8AB3-879AF0C8B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602" r="39210" b="-4423"/>
          <a:stretch/>
        </p:blipFill>
        <p:spPr>
          <a:xfrm>
            <a:off x="4992138" y="5862157"/>
            <a:ext cx="2207725" cy="44742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18749" y="1"/>
            <a:ext cx="3181575" cy="107659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04901" y="3109391"/>
            <a:ext cx="10135328" cy="78449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734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25117"/>
            <a:ext cx="2400000" cy="623288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1" y="2160000"/>
            <a:ext cx="8360228" cy="41724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880001" y="960000"/>
            <a:ext cx="8360228" cy="12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4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624000"/>
            <a:ext cx="12192001" cy="624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sz="240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sz="2400">
              <a:solidFill>
                <a:schemeClr val="bg2">
                  <a:lumMod val="75000"/>
                </a:schemeClr>
              </a:solidFill>
            </a:endParaRPr>
          </a:p>
          <a:p>
            <a:endParaRPr lang="nl-NL" sz="240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sz="2400">
              <a:solidFill>
                <a:schemeClr val="bg2">
                  <a:lumMod val="75000"/>
                </a:schemeClr>
              </a:solidFill>
            </a:endParaRPr>
          </a:p>
          <a:p>
            <a:pPr marL="304792" indent="-304792">
              <a:buAutoNum type="arabicPeriod"/>
            </a:pPr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304792" indent="-304792">
              <a:buAutoNum type="arabicPeriod"/>
            </a:pPr>
            <a:r>
              <a:rPr lang="nl-NL" sz="240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304792" indent="-304792">
              <a:buAutoNum type="arabicPeriod"/>
            </a:pP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sz="2400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304792" indent="-304792">
              <a:buAutoNum type="arabicPeriod"/>
            </a:pP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sz="2400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sz="24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2000" y="1930560"/>
            <a:ext cx="7200000" cy="96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7980220" y="3471596"/>
            <a:ext cx="3269673" cy="247884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sz="2400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sz="2400">
                <a:solidFill>
                  <a:schemeClr val="bg2">
                    <a:lumMod val="75000"/>
                  </a:schemeClr>
                </a:solidFill>
              </a:rPr>
            </a:br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sz="240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sz="240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2000" y="1930560"/>
            <a:ext cx="7200000" cy="96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3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548584"/>
            <a:ext cx="12192000" cy="6309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0"/>
            <a:ext cx="12188388" cy="6858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880000" y="1965393"/>
            <a:ext cx="8582400" cy="960000"/>
          </a:xfrm>
          <a:prstGeom prst="rect">
            <a:avLst/>
          </a:prstGeom>
          <a:noFill/>
        </p:spPr>
        <p:txBody>
          <a:bodyPr vert="horz" lIns="240000" tIns="240000" rIns="240000" bIns="24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4267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3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548584"/>
            <a:ext cx="12192000" cy="6309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0"/>
            <a:ext cx="12188388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80001" y="960000"/>
            <a:ext cx="8360228" cy="12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80001" y="2160000"/>
            <a:ext cx="8360228" cy="41724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1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80001" y="960000"/>
            <a:ext cx="8360228" cy="12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50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001" y="2880000"/>
            <a:ext cx="8360228" cy="37033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576000" y="1056001"/>
            <a:ext cx="2447999" cy="2447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6" name="Tekstvak 5"/>
          <p:cNvSpPr txBox="1"/>
          <p:nvPr userDrawn="1"/>
        </p:nvSpPr>
        <p:spPr>
          <a:xfrm>
            <a:off x="733199" y="1248947"/>
            <a:ext cx="2133600" cy="206210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sz="240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sz="2400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sz="24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5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2000" cy="62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001" y="960001"/>
            <a:ext cx="8360228" cy="110100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001" y="2160000"/>
            <a:ext cx="8360228" cy="4172448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1" y="42881"/>
            <a:ext cx="1809932" cy="612864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137168"/>
            <a:ext cx="8582400" cy="41141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81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377" rtl="0" eaLnBrk="1" latinLnBrk="0" hangingPunct="1">
        <a:lnSpc>
          <a:spcPts val="4800"/>
        </a:lnSpc>
        <a:spcBef>
          <a:spcPct val="0"/>
        </a:spcBef>
        <a:buNone/>
        <a:defRPr sz="4267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91995" indent="-191995" algn="l" defTabSz="914377" rtl="0" eaLnBrk="1" fontAlgn="t" latinLnBrk="0" hangingPunct="1">
        <a:lnSpc>
          <a:spcPts val="32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383990" indent="-191995" algn="l" defTabSz="914377" rtl="0" eaLnBrk="1" fontAlgn="t" latinLnBrk="0" hangingPunct="1">
        <a:lnSpc>
          <a:spcPts val="32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75986" indent="-191995" algn="l" defTabSz="914377" rtl="0" eaLnBrk="1" fontAlgn="t" latinLnBrk="0" hangingPunct="1">
        <a:lnSpc>
          <a:spcPts val="32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67981" indent="-191995" algn="l" defTabSz="914377" rtl="0" eaLnBrk="1" fontAlgn="t" latinLnBrk="0" hangingPunct="1">
        <a:lnSpc>
          <a:spcPts val="32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59976" indent="-191995" algn="l" defTabSz="914377" rtl="0" eaLnBrk="1" fontAlgn="t" latinLnBrk="0" hangingPunct="1">
        <a:lnSpc>
          <a:spcPts val="32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4390BF2-8066-63F0-DECA-4C3D2DD1E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 b="5314"/>
          <a:stretch>
            <a:fillRect/>
          </a:stretch>
        </p:blipFill>
        <p:spPr bwMode="auto">
          <a:xfrm>
            <a:off x="-89211" y="548585"/>
            <a:ext cx="12281211" cy="63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858B6B-5B9F-5CF9-FC23-54B15EB7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1187" y="4436160"/>
            <a:ext cx="3770812" cy="960000"/>
          </a:xfrm>
        </p:spPr>
        <p:txBody>
          <a:bodyPr/>
          <a:lstStyle/>
          <a:p>
            <a:r>
              <a:rPr lang="nl-NL"/>
              <a:t>Zo stem je</a:t>
            </a:r>
          </a:p>
        </p:txBody>
      </p:sp>
    </p:spTree>
    <p:extLst>
      <p:ext uri="{BB962C8B-B14F-4D97-AF65-F5344CB8AC3E}">
        <p14:creationId xmlns:p14="http://schemas.microsoft.com/office/powerpoint/2010/main" val="31962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2E02DE4-A460-4716-A563-75E5C2C9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41" y="960000"/>
            <a:ext cx="7767319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rodemos.StemmenZoDoeJeDat_Gemeenteraad.0.0.4">
            <a:hlinkClick r:id="" action="ppaction://media"/>
            <a:extLst>
              <a:ext uri="{FF2B5EF4-FFF2-40B4-BE49-F238E27FC236}">
                <a16:creationId xmlns:a16="http://schemas.microsoft.com/office/drawing/2014/main" id="{56240C9D-F98D-A6C3-AD28-7DB4D5B3D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552EDFE7-8307-A2A0-8CAF-9D09B27C5FF5}"/>
              </a:ext>
            </a:extLst>
          </p:cNvPr>
          <p:cNvGrpSpPr/>
          <p:nvPr/>
        </p:nvGrpSpPr>
        <p:grpSpPr>
          <a:xfrm>
            <a:off x="2196955" y="960000"/>
            <a:ext cx="7798091" cy="5520000"/>
            <a:chOff x="1647716" y="720000"/>
            <a:chExt cx="5848568" cy="414000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F03E779-783E-4921-989D-88238C7EF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7716" y="720000"/>
              <a:ext cx="5848568" cy="4140000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4B665DBA-332E-7C4C-B04D-DD483EE89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1421454">
              <a:off x="3120524" y="2295743"/>
              <a:ext cx="2902950" cy="2053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52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7DC32A-9D8D-46F9-B772-A3467692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106" y="960000"/>
            <a:ext cx="7777791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D063E2A-6A5D-4219-B0F8-06145354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15" y="960000"/>
            <a:ext cx="7808572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5B91B1-BC49-1946-C7B6-666237F76E98}"/>
                  </a:ext>
                </a:extLst>
              </p14:cNvPr>
              <p14:cNvContentPartPr/>
              <p14:nvPr/>
            </p14:nvContentPartPr>
            <p14:xfrm>
              <a:off x="5432778" y="2808111"/>
              <a:ext cx="14111" cy="14111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5B91B1-BC49-1946-C7B6-666237F76E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7228" y="2102561"/>
                <a:ext cx="1411100" cy="14111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ep 1">
            <a:extLst>
              <a:ext uri="{FF2B5EF4-FFF2-40B4-BE49-F238E27FC236}">
                <a16:creationId xmlns:a16="http://schemas.microsoft.com/office/drawing/2014/main" id="{E2344A13-DBAC-BE2B-3959-BE838E10BF42}"/>
              </a:ext>
            </a:extLst>
          </p:cNvPr>
          <p:cNvGrpSpPr/>
          <p:nvPr/>
        </p:nvGrpSpPr>
        <p:grpSpPr>
          <a:xfrm>
            <a:off x="2200287" y="960000"/>
            <a:ext cx="7791428" cy="5520000"/>
            <a:chOff x="1650215" y="720000"/>
            <a:chExt cx="5843571" cy="414000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D05CB13-13BF-4DB3-AB0A-6573A6D8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0215" y="720000"/>
              <a:ext cx="5843571" cy="414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242088-C743-28FC-2A6D-0B48E07D3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319" y="2192351"/>
              <a:ext cx="4590721" cy="2297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6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B6A9B2AD-D6DB-FA23-9B7E-10F397D00DC7}"/>
              </a:ext>
            </a:extLst>
          </p:cNvPr>
          <p:cNvGrpSpPr/>
          <p:nvPr/>
        </p:nvGrpSpPr>
        <p:grpSpPr>
          <a:xfrm>
            <a:off x="2206326" y="1080417"/>
            <a:ext cx="7779349" cy="5520000"/>
            <a:chOff x="1654744" y="810313"/>
            <a:chExt cx="5834512" cy="414000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9C2669E-566C-4121-91AE-FDE58E694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4744" y="810313"/>
              <a:ext cx="5834512" cy="4140000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611FB7CD-A8BD-21F8-E52E-C91E46C5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9481" b="16427"/>
            <a:stretch>
              <a:fillRect/>
            </a:stretch>
          </p:blipFill>
          <p:spPr>
            <a:xfrm>
              <a:off x="2447925" y="2276475"/>
              <a:ext cx="3981450" cy="2301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2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D78762A-1E9B-4283-852E-CA85DF21B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51" y="960000"/>
            <a:ext cx="7824299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420C76BB-88B3-1F19-9DF7-06D51C90C00A}"/>
              </a:ext>
            </a:extLst>
          </p:cNvPr>
          <p:cNvGrpSpPr/>
          <p:nvPr/>
        </p:nvGrpSpPr>
        <p:grpSpPr>
          <a:xfrm>
            <a:off x="2223442" y="960000"/>
            <a:ext cx="7745116" cy="5520000"/>
            <a:chOff x="1667581" y="720000"/>
            <a:chExt cx="5808837" cy="414000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BC02EAD-C888-46B1-83DF-E66A445F0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7581" y="720000"/>
              <a:ext cx="5808837" cy="4140000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7723D2C-AE99-2832-673F-35DEA81E9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t="7404" r="21118" b="11273"/>
            <a:stretch>
              <a:fillRect/>
            </a:stretch>
          </p:blipFill>
          <p:spPr>
            <a:xfrm>
              <a:off x="2872384" y="2203238"/>
              <a:ext cx="3286936" cy="2259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1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Themakleuren 2025">
      <a:dk1>
        <a:srgbClr val="D60E41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4EE52ED3-9A67-44C5-AA32-71346F8295E8}" vid="{F7BF5004-08AD-4059-8B4D-02EEFC6BAE1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5842081BFEA4E9D7ECC3259F68350" ma:contentTypeVersion="19" ma:contentTypeDescription="Een nieuw document maken." ma:contentTypeScope="" ma:versionID="ed096c3a0f2be70387ee52b501b367e3">
  <xsd:schema xmlns:xsd="http://www.w3.org/2001/XMLSchema" xmlns:xs="http://www.w3.org/2001/XMLSchema" xmlns:p="http://schemas.microsoft.com/office/2006/metadata/properties" xmlns:ns2="24ba6ec8-c0df-4ec0-baf5-337db9a2a060" xmlns:ns3="a968e21f-78b8-4fa3-b9bf-416784bc9739" targetNamespace="http://schemas.microsoft.com/office/2006/metadata/properties" ma:root="true" ma:fieldsID="a8fb733bbb0a1bed5ebac0fa51083b0e" ns2:_="" ns3:_="">
    <xsd:import namespace="24ba6ec8-c0df-4ec0-baf5-337db9a2a060"/>
    <xsd:import namespace="a968e21f-78b8-4fa3-b9bf-416784bc97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a6ec8-c0df-4ec0-baf5-337db9a2a0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8e21f-78b8-4fa3-b9bf-416784bc97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8d7080-c231-4f23-80b5-9fca8231f24c}" ma:internalName="TaxCatchAll" ma:showField="CatchAllData" ma:web="a968e21f-78b8-4fa3-b9bf-416784bc97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68e21f-78b8-4fa3-b9bf-416784bc9739" xsi:nil="true"/>
    <lcf76f155ced4ddcb4097134ff3c332f xmlns="24ba6ec8-c0df-4ec0-baf5-337db9a2a0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C3D03B-2CE9-4E5B-AE2E-8C238A7403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a6ec8-c0df-4ec0-baf5-337db9a2a060"/>
    <ds:schemaRef ds:uri="a968e21f-78b8-4fa3-b9bf-416784bc97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1B5D03-C04D-463D-9429-7B1863004A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08207-0BC3-42D1-8437-203735149397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a968e21f-78b8-4fa3-b9bf-416784bc9739"/>
    <ds:schemaRef ds:uri="24ba6ec8-c0df-4ec0-baf5-337db9a2a06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Breedbeeld</PresentationFormat>
  <Paragraphs>6</Paragraphs>
  <Slides>10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Aptos</vt:lpstr>
      <vt:lpstr>Arial</vt:lpstr>
      <vt:lpstr>Calibri</vt:lpstr>
      <vt:lpstr>ProDemos</vt:lpstr>
      <vt:lpstr>Zo stem 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Janneke Francissen</dc:creator>
  <cp:lastModifiedBy>Janneke Francissen</cp:lastModifiedBy>
  <cp:revision>1</cp:revision>
  <dcterms:created xsi:type="dcterms:W3CDTF">2026-01-16T10:25:22Z</dcterms:created>
  <dcterms:modified xsi:type="dcterms:W3CDTF">2026-01-16T10:26:04Z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0x0101000B65842081BFEA4E9D7ECC3259F68350</vt:lpwstr>
  </property>
  <property fmtid="{D5CDD505-2E9C-101B-9397-08002B2CF9AE}" pid="3" name="MediaServiceImageTags">
    <vt:lpwstr/>
  </property>
</Properties>
</file>