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354" r:id="rId5"/>
    <p:sldId id="368" r:id="rId6"/>
    <p:sldId id="366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26AEE-6C4C-4E9E-B213-2D8831CCB0B8}" type="datetimeFigureOut">
              <a:rPr lang="nl-NL" smtClean="0"/>
              <a:t>16-1-2026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C8364-6ECB-4C6E-8116-6C3C02695F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94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A4BC9-3367-D4A6-E002-035A77AE0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C4AD35B-68F8-96C9-F609-2C59F317F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F6E8100-BF96-3F8E-BECA-823155D07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B560E1-FE0F-5308-23C7-184C4B398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51376-0157-B84F-87E6-9CFD05A294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86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1" y="2160000"/>
            <a:ext cx="8360228" cy="417244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624000"/>
            <a:ext cx="2352000" cy="624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sz="2400">
              <a:solidFill>
                <a:schemeClr val="bg2">
                  <a:lumMod val="75000"/>
                </a:schemeClr>
              </a:solidFill>
            </a:endParaRPr>
          </a:p>
          <a:p>
            <a:pPr marL="304792" indent="-304792">
              <a:buAutoNum type="arabicPeriod"/>
            </a:pPr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304792" indent="-304792">
              <a:buAutoNum type="arabicPeriod"/>
            </a:pPr>
            <a:r>
              <a:rPr lang="nl-NL" sz="240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sz="2400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304792" indent="-304792">
              <a:buAutoNum type="arabicPeriod"/>
            </a:pPr>
            <a:r>
              <a:rPr lang="nl-NL" sz="2400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sz="2400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sz="2400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80001" y="960000"/>
            <a:ext cx="8360228" cy="12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137168"/>
            <a:ext cx="8582400" cy="411417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467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0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5029201"/>
            <a:ext cx="121920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743201" y="5029200"/>
            <a:ext cx="8723096" cy="129540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000" y="1236208"/>
            <a:ext cx="872309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0000" y="3623808"/>
            <a:ext cx="8723096" cy="16557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137168"/>
            <a:ext cx="8582400" cy="411417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467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3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FB8F4642-1559-EA49-A11F-C4E6F8063681}"/>
              </a:ext>
            </a:extLst>
          </p:cNvPr>
          <p:cNvSpPr/>
          <p:nvPr userDrawn="1"/>
        </p:nvSpPr>
        <p:spPr>
          <a:xfrm>
            <a:off x="0" y="-10798"/>
            <a:ext cx="12192000" cy="68687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109BA0-B169-0349-84BF-B9D76C9D1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35" y="-10799"/>
            <a:ext cx="12192000" cy="6858000"/>
          </a:xfrm>
          <a:prstGeom prst="rect">
            <a:avLst/>
          </a:prstGeom>
        </p:spPr>
      </p:pic>
      <p:sp>
        <p:nvSpPr>
          <p:cNvPr id="4" name="Rechthoek 3"/>
          <p:cNvSpPr/>
          <p:nvPr userDrawn="1"/>
        </p:nvSpPr>
        <p:spPr>
          <a:xfrm>
            <a:off x="3781445" y="4411812"/>
            <a:ext cx="4782240" cy="923329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 algn="ctr">
              <a:lnSpc>
                <a:spcPts val="2667"/>
              </a:lnSpc>
            </a:pPr>
            <a:r>
              <a:rPr lang="nl-NL" sz="1867">
                <a:solidFill>
                  <a:schemeClr val="tx2"/>
                </a:solidFill>
              </a:rPr>
              <a:t>﻿</a:t>
            </a:r>
            <a:r>
              <a:rPr lang="nl-NL" sz="1867" err="1">
                <a:solidFill>
                  <a:schemeClr val="tx2"/>
                </a:solidFill>
              </a:rPr>
              <a:t>ProDemos</a:t>
            </a:r>
            <a:endParaRPr lang="nl-NL" sz="1867">
              <a:solidFill>
                <a:schemeClr val="tx2"/>
              </a:solidFill>
            </a:endParaRPr>
          </a:p>
          <a:p>
            <a:pPr algn="ctr">
              <a:lnSpc>
                <a:spcPts val="2667"/>
              </a:lnSpc>
            </a:pPr>
            <a:r>
              <a:rPr lang="nl-NL" sz="1867" err="1">
                <a:solidFill>
                  <a:schemeClr val="tx2"/>
                </a:solidFill>
              </a:rPr>
              <a:t>Hofweg</a:t>
            </a:r>
            <a:r>
              <a:rPr lang="nl-NL" sz="1867">
                <a:solidFill>
                  <a:schemeClr val="tx2"/>
                </a:solidFill>
              </a:rPr>
              <a:t> 1H</a:t>
            </a:r>
          </a:p>
          <a:p>
            <a:pPr algn="ctr">
              <a:lnSpc>
                <a:spcPts val="2667"/>
              </a:lnSpc>
            </a:pPr>
            <a:r>
              <a:rPr lang="nl-NL" sz="1867">
                <a:solidFill>
                  <a:schemeClr val="tx2"/>
                </a:solidFill>
              </a:rPr>
              <a:t>2511 AA Den Haag</a:t>
            </a:r>
          </a:p>
          <a:p>
            <a:pPr algn="ctr">
              <a:lnSpc>
                <a:spcPts val="2667"/>
              </a:lnSpc>
            </a:pPr>
            <a:r>
              <a:rPr lang="nl-NL" sz="1867">
                <a:solidFill>
                  <a:schemeClr val="tx2"/>
                </a:solidFill>
              </a:rPr>
              <a:t>(070) 757 02 00</a:t>
            </a:r>
          </a:p>
          <a:p>
            <a:pPr algn="ctr">
              <a:lnSpc>
                <a:spcPts val="2667"/>
              </a:lnSpc>
            </a:pPr>
            <a:r>
              <a:rPr lang="nl-NL" sz="1867" err="1">
                <a:solidFill>
                  <a:schemeClr val="tx2"/>
                </a:solidFill>
              </a:rPr>
              <a:t>info@prodemos.nl</a:t>
            </a:r>
            <a:endParaRPr lang="nl-NL" sz="1867">
              <a:solidFill>
                <a:schemeClr val="tx2"/>
              </a:solidFill>
            </a:endParaRPr>
          </a:p>
          <a:p>
            <a:pPr algn="ctr">
              <a:lnSpc>
                <a:spcPts val="2667"/>
              </a:lnSpc>
            </a:pPr>
            <a:r>
              <a:rPr lang="nl-NL" sz="1867" err="1">
                <a:solidFill>
                  <a:schemeClr val="tx2"/>
                </a:solidFill>
              </a:rPr>
              <a:t>prodemos.nl</a:t>
            </a:r>
            <a:endParaRPr lang="nl-NL" sz="1867">
              <a:solidFill>
                <a:schemeClr val="tx2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8E597C-C6EC-2E4B-8AB3-879AF0C8B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602" r="39210" b="-4423"/>
          <a:stretch/>
        </p:blipFill>
        <p:spPr>
          <a:xfrm>
            <a:off x="4992138" y="5862157"/>
            <a:ext cx="2207725" cy="44742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2F4A23-1655-3948-9BEE-53024A68CC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8749" y="1"/>
            <a:ext cx="3181575" cy="107659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104901" y="3109391"/>
            <a:ext cx="10135328" cy="78449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63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625117"/>
            <a:ext cx="2400000" cy="623288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2F215F-94DF-C14F-AF3C-BDDFCA1DE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1" y="2160000"/>
            <a:ext cx="8360228" cy="417244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80001" y="960000"/>
            <a:ext cx="8360228" cy="12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137168"/>
            <a:ext cx="8582400" cy="411417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467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3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624000"/>
            <a:ext cx="12192001" cy="624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sz="240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sz="2400">
              <a:solidFill>
                <a:schemeClr val="bg2">
                  <a:lumMod val="75000"/>
                </a:schemeClr>
              </a:solidFill>
            </a:endParaRPr>
          </a:p>
          <a:p>
            <a:endParaRPr lang="nl-NL" sz="240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sz="2400">
              <a:solidFill>
                <a:schemeClr val="bg2">
                  <a:lumMod val="75000"/>
                </a:schemeClr>
              </a:solidFill>
            </a:endParaRPr>
          </a:p>
          <a:p>
            <a:pPr marL="304792" indent="-304792">
              <a:buAutoNum type="arabicPeriod"/>
            </a:pPr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304792" indent="-304792">
              <a:buAutoNum type="arabicPeriod"/>
            </a:pPr>
            <a:r>
              <a:rPr lang="nl-NL" sz="240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sz="2400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304792" indent="-304792">
              <a:buAutoNum type="arabicPeriod"/>
            </a:pPr>
            <a:r>
              <a:rPr lang="nl-NL" sz="2400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sz="2400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sz="2400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304792" indent="-304792">
              <a:buAutoNum type="arabicPeriod"/>
            </a:pPr>
            <a:r>
              <a:rPr lang="nl-NL" sz="2400" baseline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sz="2400" baseline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sz="2400" baseline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sz="24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92000" y="1930560"/>
            <a:ext cx="7200000" cy="96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137168"/>
            <a:ext cx="8582400" cy="411417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467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7980220" y="3471596"/>
            <a:ext cx="3269673" cy="247884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sz="2400" b="1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sz="2400">
                <a:solidFill>
                  <a:schemeClr val="bg2">
                    <a:lumMod val="75000"/>
                  </a:schemeClr>
                </a:solidFill>
              </a:rPr>
            </a:br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sz="240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sz="2400" baseline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sz="240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92000" y="1930560"/>
            <a:ext cx="7200000" cy="96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137168"/>
            <a:ext cx="8582400" cy="411417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467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4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548584"/>
            <a:ext cx="12192000" cy="6309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880000" y="1965393"/>
            <a:ext cx="8582400" cy="960000"/>
          </a:xfrm>
          <a:prstGeom prst="rect">
            <a:avLst/>
          </a:prstGeom>
          <a:noFill/>
        </p:spPr>
        <p:txBody>
          <a:bodyPr vert="horz" lIns="240000" tIns="240000" rIns="240000" bIns="24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sz="4267"/>
              <a:t>Titelstijl van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137168"/>
            <a:ext cx="8582400" cy="411417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467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2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548584"/>
            <a:ext cx="12192000" cy="6309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137168"/>
            <a:ext cx="8582400" cy="411417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467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0001" y="960000"/>
            <a:ext cx="8360228" cy="12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80001" y="2160000"/>
            <a:ext cx="8360228" cy="417244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137168"/>
            <a:ext cx="8582400" cy="411417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467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4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0001" y="960000"/>
            <a:ext cx="8360228" cy="12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137168"/>
            <a:ext cx="8582400" cy="411417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467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3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001" y="2880000"/>
            <a:ext cx="8360228" cy="37033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vaal 7"/>
          <p:cNvSpPr/>
          <p:nvPr userDrawn="1"/>
        </p:nvSpPr>
        <p:spPr>
          <a:xfrm>
            <a:off x="576000" y="1056001"/>
            <a:ext cx="2447999" cy="2447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Tekstvak 5"/>
          <p:cNvSpPr txBox="1"/>
          <p:nvPr userDrawn="1"/>
        </p:nvSpPr>
        <p:spPr>
          <a:xfrm>
            <a:off x="733199" y="1248947"/>
            <a:ext cx="2133600" cy="206210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sz="240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sz="2400" baseline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sz="24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137168"/>
            <a:ext cx="8582400" cy="411417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467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9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2000" cy="62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1" y="960001"/>
            <a:ext cx="8360228" cy="110100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1" y="2160000"/>
            <a:ext cx="8360228" cy="4172448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1" y="42881"/>
            <a:ext cx="1809932" cy="612864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137168"/>
            <a:ext cx="8582400" cy="411417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467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23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377" rtl="0" eaLnBrk="1" latinLnBrk="0" hangingPunct="1">
        <a:lnSpc>
          <a:spcPts val="4800"/>
        </a:lnSpc>
        <a:spcBef>
          <a:spcPct val="0"/>
        </a:spcBef>
        <a:buNone/>
        <a:defRPr sz="4267" b="1" i="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91995" indent="-191995" algn="l" defTabSz="914377" rtl="0" eaLnBrk="1" fontAlgn="t" latinLnBrk="0" hangingPunct="1">
        <a:lnSpc>
          <a:spcPts val="32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383990" indent="-191995" algn="l" defTabSz="914377" rtl="0" eaLnBrk="1" fontAlgn="t" latinLnBrk="0" hangingPunct="1">
        <a:lnSpc>
          <a:spcPts val="32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86" indent="-191995" algn="l" defTabSz="914377" rtl="0" eaLnBrk="1" fontAlgn="t" latinLnBrk="0" hangingPunct="1">
        <a:lnSpc>
          <a:spcPts val="32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767981" indent="-191995" algn="l" defTabSz="914377" rtl="0" eaLnBrk="1" fontAlgn="t" latinLnBrk="0" hangingPunct="1">
        <a:lnSpc>
          <a:spcPts val="32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959976" indent="-191995" algn="l" defTabSz="914377" rtl="0" eaLnBrk="1" fontAlgn="t" latinLnBrk="0" hangingPunct="1">
        <a:lnSpc>
          <a:spcPts val="32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C10EC-CAF3-E280-E4D1-347514A88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F9EAD5E-5B01-B825-B055-9D955350D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" t="9909" r="622" b="9806"/>
          <a:stretch>
            <a:fillRect/>
          </a:stretch>
        </p:blipFill>
        <p:spPr bwMode="auto">
          <a:xfrm>
            <a:off x="-327104" y="614555"/>
            <a:ext cx="12519103" cy="670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1A4DCA2-2732-88D2-20C0-8FEED82FAC63}"/>
              </a:ext>
            </a:extLst>
          </p:cNvPr>
          <p:cNvSpPr txBox="1">
            <a:spLocks/>
          </p:cNvSpPr>
          <p:nvPr/>
        </p:nvSpPr>
        <p:spPr>
          <a:xfrm>
            <a:off x="5435600" y="4612640"/>
            <a:ext cx="6756400" cy="1057136"/>
          </a:xfrm>
          <a:prstGeom prst="rect">
            <a:avLst/>
          </a:prstGeom>
          <a:solidFill>
            <a:schemeClr val="tx1"/>
          </a:solidFill>
        </p:spPr>
        <p:txBody>
          <a:bodyPr vert="horz" lIns="240000" tIns="240000" rIns="240000" bIns="24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defTabSz="914377">
              <a:lnSpc>
                <a:spcPts val="4800"/>
              </a:lnSpc>
            </a:pPr>
            <a:r>
              <a:rPr lang="nl-NL" sz="4267">
                <a:solidFill>
                  <a:srgbClr val="FFFFFF"/>
                </a:solidFill>
              </a:rPr>
              <a:t>Jouw stem is belangrijk!</a:t>
            </a:r>
          </a:p>
        </p:txBody>
      </p:sp>
    </p:spTree>
    <p:extLst>
      <p:ext uri="{BB962C8B-B14F-4D97-AF65-F5344CB8AC3E}">
        <p14:creationId xmlns:p14="http://schemas.microsoft.com/office/powerpoint/2010/main" val="3495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1B32A-992F-0D39-4572-21992C4A7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3BAFD7F-3661-77C0-272E-B1EE5B302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4" y="1466851"/>
            <a:ext cx="3530255" cy="467113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4629857-256A-387A-18D6-47551038D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483" y="1873457"/>
            <a:ext cx="3820939" cy="385791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057599-0699-E0B2-CA5B-3BD9339F4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176" y="1119188"/>
            <a:ext cx="3283648" cy="53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1EFE2301-3B50-9F8D-5089-1AA9049FADF9}"/>
              </a:ext>
            </a:extLst>
          </p:cNvPr>
          <p:cNvSpPr/>
          <p:nvPr/>
        </p:nvSpPr>
        <p:spPr>
          <a:xfrm>
            <a:off x="1566698" y="1058144"/>
            <a:ext cx="3936273" cy="2370857"/>
          </a:xfrm>
          <a:prstGeom prst="wedgeRoundRectCallout">
            <a:avLst>
              <a:gd name="adj1" fmla="val 93482"/>
              <a:gd name="adj2" fmla="val 94961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nl-NL">
                <a:ln>
                  <a:solidFill>
                    <a:srgbClr val="1A1918"/>
                  </a:solidFill>
                </a:ln>
                <a:solidFill>
                  <a:srgbClr val="1A1918"/>
                </a:solidFill>
                <a:latin typeface="Calibri"/>
              </a:rPr>
              <a:t>Wat vind jij belangrijk?</a:t>
            </a:r>
          </a:p>
          <a:p>
            <a:pPr algn="ctr" defTabSz="914377"/>
            <a:endParaRPr lang="nl-NL">
              <a:ln>
                <a:solidFill>
                  <a:srgbClr val="1A1918"/>
                </a:solidFill>
              </a:ln>
              <a:solidFill>
                <a:srgbClr val="1A1918"/>
              </a:solidFill>
              <a:latin typeface="Calibri"/>
            </a:endParaRP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F51FB35E-5BEC-48BD-EC7A-50326955CF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827" y="1566765"/>
            <a:ext cx="6363704" cy="52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Themakleuren 2025">
      <a:dk1>
        <a:srgbClr val="D60E41"/>
      </a:dk1>
      <a:lt1>
        <a:srgbClr val="FFFFFF"/>
      </a:lt1>
      <a:dk2>
        <a:srgbClr val="1A1918"/>
      </a:dk2>
      <a:lt2>
        <a:srgbClr val="EAEAEA"/>
      </a:lt2>
      <a:accent1>
        <a:srgbClr val="009FCB"/>
      </a:accent1>
      <a:accent2>
        <a:srgbClr val="65B32E"/>
      </a:accent2>
      <a:accent3>
        <a:srgbClr val="FCC243"/>
      </a:accent3>
      <a:accent4>
        <a:srgbClr val="EB5B24"/>
      </a:accent4>
      <a:accent5>
        <a:srgbClr val="D7007E"/>
      </a:accent5>
      <a:accent6>
        <a:srgbClr val="D60E41"/>
      </a:accent6>
      <a:hlink>
        <a:srgbClr val="009FCB"/>
      </a:hlink>
      <a:folHlink>
        <a:srgbClr val="C3B8A6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4EE52ED3-9A67-44C5-AA32-71346F8295E8}" vid="{F7BF5004-08AD-4059-8B4D-02EEFC6BAE1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5842081BFEA4E9D7ECC3259F68350" ma:contentTypeVersion="19" ma:contentTypeDescription="Een nieuw document maken." ma:contentTypeScope="" ma:versionID="ed096c3a0f2be70387ee52b501b367e3">
  <xsd:schema xmlns:xsd="http://www.w3.org/2001/XMLSchema" xmlns:xs="http://www.w3.org/2001/XMLSchema" xmlns:p="http://schemas.microsoft.com/office/2006/metadata/properties" xmlns:ns2="24ba6ec8-c0df-4ec0-baf5-337db9a2a060" xmlns:ns3="a968e21f-78b8-4fa3-b9bf-416784bc9739" targetNamespace="http://schemas.microsoft.com/office/2006/metadata/properties" ma:root="true" ma:fieldsID="a8fb733bbb0a1bed5ebac0fa51083b0e" ns2:_="" ns3:_="">
    <xsd:import namespace="24ba6ec8-c0df-4ec0-baf5-337db9a2a060"/>
    <xsd:import namespace="a968e21f-78b8-4fa3-b9bf-416784bc97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a6ec8-c0df-4ec0-baf5-337db9a2a0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8e21f-78b8-4fa3-b9bf-416784bc97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8d7080-c231-4f23-80b5-9fca8231f24c}" ma:internalName="TaxCatchAll" ma:showField="CatchAllData" ma:web="a968e21f-78b8-4fa3-b9bf-416784bc97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68e21f-78b8-4fa3-b9bf-416784bc9739" xsi:nil="true"/>
    <lcf76f155ced4ddcb4097134ff3c332f xmlns="24ba6ec8-c0df-4ec0-baf5-337db9a2a0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DE444D-2EF0-401D-A120-3073CBE55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a6ec8-c0df-4ec0-baf5-337db9a2a060"/>
    <ds:schemaRef ds:uri="a968e21f-78b8-4fa3-b9bf-416784bc97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A1F027-AF12-4233-B4C3-1A6F73EFF5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058FAC-0ECF-47F9-8F02-0A6E66150D56}">
  <ds:schemaRefs>
    <ds:schemaRef ds:uri="http://purl.org/dc/dcmitype/"/>
    <ds:schemaRef ds:uri="http://schemas.microsoft.com/office/infopath/2007/PartnerControls"/>
    <ds:schemaRef ds:uri="a968e21f-78b8-4fa3-b9bf-416784bc9739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24ba6ec8-c0df-4ec0-baf5-337db9a2a06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Breedbeeld</PresentationFormat>
  <Paragraphs>3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Arial</vt:lpstr>
      <vt:lpstr>Calibri</vt:lpstr>
      <vt:lpstr>ProDemos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Janneke Francissen</dc:creator>
  <cp:lastModifiedBy>Janneke Francissen</cp:lastModifiedBy>
  <cp:revision>1</cp:revision>
  <dcterms:created xsi:type="dcterms:W3CDTF">2026-01-16T10:17:34Z</dcterms:created>
  <dcterms:modified xsi:type="dcterms:W3CDTF">2026-01-16T10:18:25Z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0x0101000B65842081BFEA4E9D7ECC3259F68350</vt:lpwstr>
  </property>
  <property fmtid="{D5CDD505-2E9C-101B-9397-08002B2CF9AE}" pid="3" name="MediaServiceImageTags">
    <vt:lpwstr/>
  </property>
</Properties>
</file>