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8"/>
  </p:notesMasterIdLst>
  <p:handoutMasterIdLst>
    <p:handoutMasterId r:id="rId9"/>
  </p:handoutMasterIdLst>
  <p:sldIdLst>
    <p:sldId id="279" r:id="rId5"/>
    <p:sldId id="292" r:id="rId6"/>
    <p:sldId id="291" r:id="rId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9E545-1BB9-40D6-87DC-89452C2AFB78}" v="2" dt="2026-01-15T09:49:20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6983"/>
  </p:normalViewPr>
  <p:slideViewPr>
    <p:cSldViewPr snapToGrid="0" snapToObjects="1">
      <p:cViewPr varScale="1">
        <p:scale>
          <a:sx n="135" d="100"/>
          <a:sy n="135" d="100"/>
        </p:scale>
        <p:origin x="732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es van Dijk" userId="15484f1a-d14c-4d76-ad31-ba8dbb0f5e95" providerId="ADAL" clId="{7DCD77FA-93BD-49BC-8CD1-7F87C4D37D5B}"/>
    <pc:docChg chg="modSld">
      <pc:chgData name="Cees van Dijk" userId="15484f1a-d14c-4d76-ad31-ba8dbb0f5e95" providerId="ADAL" clId="{7DCD77FA-93BD-49BC-8CD1-7F87C4D37D5B}" dt="2026-01-15T09:49:20.345" v="2" actId="14100"/>
      <pc:docMkLst>
        <pc:docMk/>
      </pc:docMkLst>
      <pc:sldChg chg="modSp mod">
        <pc:chgData name="Cees van Dijk" userId="15484f1a-d14c-4d76-ad31-ba8dbb0f5e95" providerId="ADAL" clId="{7DCD77FA-93BD-49BC-8CD1-7F87C4D37D5B}" dt="2026-01-15T09:49:20.345" v="2" actId="14100"/>
        <pc:sldMkLst>
          <pc:docMk/>
          <pc:sldMk cId="7667022" sldId="279"/>
        </pc:sldMkLst>
        <pc:grpChg chg="mod">
          <ac:chgData name="Cees van Dijk" userId="15484f1a-d14c-4d76-ad31-ba8dbb0f5e95" providerId="ADAL" clId="{7DCD77FA-93BD-49BC-8CD1-7F87C4D37D5B}" dt="2026-01-15T09:49:07.684" v="0" actId="1076"/>
          <ac:grpSpMkLst>
            <pc:docMk/>
            <pc:sldMk cId="7667022" sldId="279"/>
            <ac:grpSpMk id="5" creationId="{00000000-0000-0000-0000-000000000000}"/>
          </ac:grpSpMkLst>
        </pc:grpChg>
        <pc:picChg chg="mod">
          <ac:chgData name="Cees van Dijk" userId="15484f1a-d14c-4d76-ad31-ba8dbb0f5e95" providerId="ADAL" clId="{7DCD77FA-93BD-49BC-8CD1-7F87C4D37D5B}" dt="2026-01-15T09:49:20.345" v="2" actId="14100"/>
          <ac:picMkLst>
            <pc:docMk/>
            <pc:sldMk cId="7667022" sldId="279"/>
            <ac:picMk id="1026" creationId="{CD27C46F-A563-DCF3-535F-91D425BD543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FB8F4642-1559-EA49-A11F-C4E6F8063681}"/>
              </a:ext>
            </a:extLst>
          </p:cNvPr>
          <p:cNvSpPr/>
          <p:nvPr userDrawn="1"/>
        </p:nvSpPr>
        <p:spPr>
          <a:xfrm>
            <a:off x="0" y="-8099"/>
            <a:ext cx="9144000" cy="51515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 userDrawn="1"/>
        </p:nvSpPr>
        <p:spPr>
          <a:xfrm>
            <a:off x="2836084" y="3308858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﻿</a:t>
            </a:r>
            <a:r>
              <a:rPr lang="nl-NL" sz="1400" dirty="0" err="1">
                <a:solidFill>
                  <a:schemeClr val="tx2"/>
                </a:solidFill>
              </a:rPr>
              <a:t>ProDemos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Hofweg</a:t>
            </a:r>
            <a:r>
              <a:rPr lang="nl-NL" sz="1400" dirty="0">
                <a:solidFill>
                  <a:schemeClr val="tx2"/>
                </a:solidFill>
              </a:rPr>
              <a:t> 1H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2511 AA Den Haag</a:t>
            </a:r>
          </a:p>
          <a:p>
            <a:pPr algn="ctr">
              <a:lnSpc>
                <a:spcPts val="2000"/>
              </a:lnSpc>
            </a:pPr>
            <a:r>
              <a:rPr lang="nl-NL" sz="1400" dirty="0">
                <a:solidFill>
                  <a:schemeClr val="tx2"/>
                </a:solidFill>
              </a:rPr>
              <a:t>(070) 757 02 00</a:t>
            </a: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info@prodemos.nl</a:t>
            </a:r>
            <a:endParaRPr lang="nl-NL" sz="1400" dirty="0">
              <a:solidFill>
                <a:schemeClr val="tx2"/>
              </a:solidFill>
            </a:endParaRPr>
          </a:p>
          <a:p>
            <a:pPr algn="ctr">
              <a:lnSpc>
                <a:spcPts val="2000"/>
              </a:lnSpc>
            </a:pPr>
            <a:r>
              <a:rPr lang="nl-NL" sz="1400" dirty="0" err="1">
                <a:solidFill>
                  <a:schemeClr val="tx2"/>
                </a:solidFill>
              </a:rPr>
              <a:t>prodemos.nl</a:t>
            </a:r>
            <a:endParaRPr lang="nl-NL" sz="1400" dirty="0">
              <a:solidFill>
                <a:schemeClr val="tx2"/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2F4A23-1655-3948-9BEE-53024A68C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9061" y="0"/>
            <a:ext cx="2386181" cy="8074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28676" y="2332043"/>
            <a:ext cx="7601496" cy="588371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109BA0-B169-0349-84BF-B9D76C9D1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1" y="-8099"/>
            <a:ext cx="9144000" cy="5143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3EC4DF1-8D39-094D-80D4-701EE2A40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463" t="-2018" r="37159" b="-9803"/>
          <a:stretch/>
        </p:blipFill>
        <p:spPr>
          <a:xfrm>
            <a:off x="3683376" y="4396617"/>
            <a:ext cx="1777247" cy="3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468838"/>
            <a:ext cx="1800000" cy="46746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2F215F-94DF-C14F-AF3C-BDDFCA1DE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2160000" y="1474045"/>
            <a:ext cx="6436800" cy="720000"/>
          </a:xfrm>
          <a:prstGeom prst="rect">
            <a:avLst/>
          </a:prstGeom>
          <a:noFill/>
        </p:spPr>
        <p:txBody>
          <a:bodyPr vert="horz" lIns="180000" tIns="180000" rIns="180000" bIns="180000" rtlCol="0" anchor="ctr" anchorCtr="1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4" r:id="rId5"/>
    <p:sldLayoutId id="2147483683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44000" indent="-144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6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144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grpSp>
        <p:nvGrpSpPr>
          <p:cNvPr id="5" name="Groeperen 4"/>
          <p:cNvGrpSpPr/>
          <p:nvPr/>
        </p:nvGrpSpPr>
        <p:grpSpPr>
          <a:xfrm>
            <a:off x="0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457201" y="3780000"/>
            <a:ext cx="8217893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Bouwen aan de rechtsstaat met LEGO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27C46F-A563-DCF3-535F-91D425BD5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7421" r="-179" b="38642"/>
          <a:stretch>
            <a:fillRect/>
          </a:stretch>
        </p:blipFill>
        <p:spPr bwMode="auto">
          <a:xfrm>
            <a:off x="463549" y="457135"/>
            <a:ext cx="8232589" cy="333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DF55A26-985A-F440-B48D-E27029425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175" y="-8098"/>
            <a:ext cx="1869953" cy="6327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ECEAB23-B4D8-3571-639C-AEB1A1F7E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Kies één van de vier kenmerken van de rechtsstaat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/>
              <a:t>5 minuten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Kies een actuele of historische gebeurtenis die je aan dit kenmerk koppelt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/>
              <a:t>10 minuten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Bouw de gebeurtenis met je team in LEGO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/>
              <a:t>30 minuten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Presenteer je bouwwerk aan de andere groepjes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</a:t>
            </a:r>
            <a:r>
              <a:rPr lang="nl-NL" b="1" dirty="0"/>
              <a:t>Enkele minuten per groepje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9BA4A2-3549-4602-A623-A4F95E5D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stappen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13F085-4ECB-1271-C654-2D78CD27F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61"/>
          <a:stretch>
            <a:fillRect/>
          </a:stretch>
        </p:blipFill>
        <p:spPr bwMode="auto">
          <a:xfrm>
            <a:off x="0" y="462889"/>
            <a:ext cx="1762125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C52B-67AE-2D43-8F22-BA3B5A9E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prodemos.nl</a:t>
            </a:r>
          </a:p>
        </p:txBody>
      </p:sp>
    </p:spTree>
    <p:extLst>
      <p:ext uri="{BB962C8B-B14F-4D97-AF65-F5344CB8AC3E}">
        <p14:creationId xmlns:p14="http://schemas.microsoft.com/office/powerpoint/2010/main" val="23957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paars">
      <a:dk1>
        <a:srgbClr val="6E286E"/>
      </a:dk1>
      <a:lt1>
        <a:srgbClr val="FFFFFF"/>
      </a:lt1>
      <a:dk2>
        <a:srgbClr val="1A1918"/>
      </a:dk2>
      <a:lt2>
        <a:srgbClr val="EAEAEA"/>
      </a:lt2>
      <a:accent1>
        <a:srgbClr val="009FCB"/>
      </a:accent1>
      <a:accent2>
        <a:srgbClr val="65B32E"/>
      </a:accent2>
      <a:accent3>
        <a:srgbClr val="FCC243"/>
      </a:accent3>
      <a:accent4>
        <a:srgbClr val="EB5B24"/>
      </a:accent4>
      <a:accent5>
        <a:srgbClr val="D7007E"/>
      </a:accent5>
      <a:accent6>
        <a:srgbClr val="D60E41"/>
      </a:accent6>
      <a:hlink>
        <a:srgbClr val="009FCB"/>
      </a:hlink>
      <a:folHlink>
        <a:srgbClr val="C3B8A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1FE61AC-C90D-4D21-AD9F-69D167A17D2B}" vid="{B5AB4DF3-A77F-4C8F-ABDD-9775CBFDD422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9" ma:contentTypeDescription="Een nieuw document maken." ma:contentTypeScope="" ma:versionID="dd9bc6c2281cde4a7ef0d03cbb03c515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0d9d1f73e3298603ef356ea60cc29060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</documentManagement>
</p:properties>
</file>

<file path=customXml/itemProps1.xml><?xml version="1.0" encoding="utf-8"?>
<ds:datastoreItem xmlns:ds="http://schemas.openxmlformats.org/officeDocument/2006/customXml" ds:itemID="{E5D26ABF-74A2-4411-9ADD-4D50D25D63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3CA2A-B7A8-4E64-B293-23985F63D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66596-befa-4d6e-9b8b-75e822e8a231"/>
    <ds:schemaRef ds:uri="3a7bcf79-13ec-4791-9315-eb816fa35d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356A00-84BF-4CC6-82D0-A235C69AB3B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bec1c424-188b-4375-a314-13b12cd80b61"/>
    <ds:schemaRef ds:uri="6a8a28d1-734d-485c-bcaf-4004ade78669"/>
    <ds:schemaRef ds:uri="http://purl.org/dc/dcmitype/"/>
    <ds:schemaRef ds:uri="f6166596-befa-4d6e-9b8b-75e822e8a231"/>
    <ds:schemaRef ds:uri="3a7bcf79-13ec-4791-9315-eb816fa35d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paars 2025</Template>
  <TotalTime>0</TotalTime>
  <Words>107</Words>
  <Application>Microsoft Office PowerPoint</Application>
  <PresentationFormat>Diavoorstelling (16:9)</PresentationFormat>
  <Paragraphs>12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ProDemos</vt:lpstr>
      <vt:lpstr>PowerPoint-presentatie</vt:lpstr>
      <vt:lpstr>4 stappen</vt:lpstr>
      <vt:lpstr>prodemos.nl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Cees van Dijk</dc:creator>
  <cp:keywords/>
  <dc:description/>
  <cp:lastModifiedBy>Cees van Dijk</cp:lastModifiedBy>
  <cp:revision>1</cp:revision>
  <cp:lastPrinted>2017-06-07T13:51:27Z</cp:lastPrinted>
  <dcterms:created xsi:type="dcterms:W3CDTF">2026-01-15T08:47:29Z</dcterms:created>
  <dcterms:modified xsi:type="dcterms:W3CDTF">2026-01-15T09:49:22Z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0x010100BEB7D61D776EC44EBF96354E46DD7CF7</vt:lpwstr>
  </property>
</Properties>
</file>