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4"/>
  </p:sldMasterIdLst>
  <p:notesMasterIdLst>
    <p:notesMasterId r:id="rId19"/>
  </p:notesMasterIdLst>
  <p:handoutMasterIdLst>
    <p:handoutMasterId r:id="rId20"/>
  </p:handoutMasterIdLst>
  <p:sldIdLst>
    <p:sldId id="266" r:id="rId5"/>
    <p:sldId id="294" r:id="rId6"/>
    <p:sldId id="295" r:id="rId7"/>
    <p:sldId id="300" r:id="rId8"/>
    <p:sldId id="296" r:id="rId9"/>
    <p:sldId id="301" r:id="rId10"/>
    <p:sldId id="302" r:id="rId11"/>
    <p:sldId id="305" r:id="rId12"/>
    <p:sldId id="297" r:id="rId13"/>
    <p:sldId id="298" r:id="rId14"/>
    <p:sldId id="299" r:id="rId15"/>
    <p:sldId id="303" r:id="rId16"/>
    <p:sldId id="304" r:id="rId17"/>
    <p:sldId id="291" r:id="rId18"/>
  </p:sldIdLst>
  <p:sldSz cx="9144000" cy="5143500" type="screen16x9"/>
  <p:notesSz cx="6858000" cy="9144000"/>
  <p:defaultTextStyle>
    <a:defPPr>
      <a:defRPr lang="nl-NL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e" id="{9B450CF2-BE4B-4E8E-AA91-7B8E54953625}">
          <p14:sldIdLst>
            <p14:sldId id="266"/>
            <p14:sldId id="294"/>
          </p14:sldIdLst>
        </p14:section>
        <p14:section name="Stellingen privacy" id="{10487376-D4B0-4956-91C4-8F9E4AD9634C}">
          <p14:sldIdLst>
            <p14:sldId id="295"/>
            <p14:sldId id="300"/>
            <p14:sldId id="296"/>
            <p14:sldId id="301"/>
            <p14:sldId id="302"/>
            <p14:sldId id="305"/>
          </p14:sldIdLst>
        </p14:section>
        <p14:section name="Stellingen rechtsstaat" id="{4127BB34-5D1A-46D4-9F2E-7D904223B182}">
          <p14:sldIdLst>
            <p14:sldId id="297"/>
            <p14:sldId id="298"/>
            <p14:sldId id="299"/>
            <p14:sldId id="303"/>
            <p14:sldId id="304"/>
            <p14:sldId id="29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E6728E1-5837-1E81-5AA7-4B2DBEB9920F}" name="Sandra Boersma" initials="SB" userId="S::sandra@prodemos.nl::aa0d5c04-0f93-4a70-8f86-d3f3b8229c3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D40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7075"/>
  </p:normalViewPr>
  <p:slideViewPr>
    <p:cSldViewPr snapToGrid="0" snapToObjects="1">
      <p:cViewPr varScale="1">
        <p:scale>
          <a:sx n="146" d="100"/>
          <a:sy n="146" d="100"/>
        </p:scale>
        <p:origin x="630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7" d="100"/>
          <a:sy n="117" d="100"/>
        </p:scale>
        <p:origin x="3456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tchel Zijlmans" userId="c64755c4-6448-4d04-bbff-281c45a2921e" providerId="ADAL" clId="{DE49927A-71A6-489C-B806-E5E7CD3A979C}"/>
    <pc:docChg chg="undo custSel modSld">
      <pc:chgData name="Mitchel Zijlmans" userId="c64755c4-6448-4d04-bbff-281c45a2921e" providerId="ADAL" clId="{DE49927A-71A6-489C-B806-E5E7CD3A979C}" dt="2025-09-18T07:41:29.219" v="160" actId="20577"/>
      <pc:docMkLst>
        <pc:docMk/>
      </pc:docMkLst>
      <pc:sldChg chg="addSp delSp modSp mod">
        <pc:chgData name="Mitchel Zijlmans" userId="c64755c4-6448-4d04-bbff-281c45a2921e" providerId="ADAL" clId="{DE49927A-71A6-489C-B806-E5E7CD3A979C}" dt="2025-09-17T13:55:52.602" v="64" actId="20577"/>
        <pc:sldMkLst>
          <pc:docMk/>
          <pc:sldMk cId="657039176" sldId="266"/>
        </pc:sldMkLst>
      </pc:sldChg>
      <pc:sldChg chg="modSp mod">
        <pc:chgData name="Mitchel Zijlmans" userId="c64755c4-6448-4d04-bbff-281c45a2921e" providerId="ADAL" clId="{DE49927A-71A6-489C-B806-E5E7CD3A979C}" dt="2025-09-18T07:40:44.407" v="152" actId="20577"/>
        <pc:sldMkLst>
          <pc:docMk/>
          <pc:sldMk cId="392368260" sldId="294"/>
        </pc:sldMkLst>
      </pc:sldChg>
      <pc:sldChg chg="addSp modSp mod">
        <pc:chgData name="Mitchel Zijlmans" userId="c64755c4-6448-4d04-bbff-281c45a2921e" providerId="ADAL" clId="{DE49927A-71A6-489C-B806-E5E7CD3A979C}" dt="2025-09-18T07:41:12.721" v="159" actId="20577"/>
        <pc:sldMkLst>
          <pc:docMk/>
          <pc:sldMk cId="4146033625" sldId="295"/>
        </pc:sldMkLst>
      </pc:sldChg>
      <pc:sldChg chg="addSp modSp mod">
        <pc:chgData name="Mitchel Zijlmans" userId="c64755c4-6448-4d04-bbff-281c45a2921e" providerId="ADAL" clId="{DE49927A-71A6-489C-B806-E5E7CD3A979C}" dt="2025-09-18T07:41:29.219" v="160" actId="20577"/>
        <pc:sldMkLst>
          <pc:docMk/>
          <pc:sldMk cId="133272364" sldId="296"/>
        </pc:sldMkLst>
      </pc:sldChg>
      <pc:sldChg chg="addSp modSp mod">
        <pc:chgData name="Mitchel Zijlmans" userId="c64755c4-6448-4d04-bbff-281c45a2921e" providerId="ADAL" clId="{DE49927A-71A6-489C-B806-E5E7CD3A979C}" dt="2025-09-17T14:14:42.199" v="115" actId="1076"/>
        <pc:sldMkLst>
          <pc:docMk/>
          <pc:sldMk cId="547245688" sldId="297"/>
        </pc:sldMkLst>
      </pc:sldChg>
      <pc:sldChg chg="addSp modSp mod">
        <pc:chgData name="Mitchel Zijlmans" userId="c64755c4-6448-4d04-bbff-281c45a2921e" providerId="ADAL" clId="{DE49927A-71A6-489C-B806-E5E7CD3A979C}" dt="2025-09-17T14:15:49.973" v="122" actId="1076"/>
        <pc:sldMkLst>
          <pc:docMk/>
          <pc:sldMk cId="4084333161" sldId="298"/>
        </pc:sldMkLst>
      </pc:sldChg>
      <pc:sldChg chg="addSp modSp mod">
        <pc:chgData name="Mitchel Zijlmans" userId="c64755c4-6448-4d04-bbff-281c45a2921e" providerId="ADAL" clId="{DE49927A-71A6-489C-B806-E5E7CD3A979C}" dt="2025-09-17T14:18:02.263" v="129" actId="1076"/>
        <pc:sldMkLst>
          <pc:docMk/>
          <pc:sldMk cId="3573473604" sldId="299"/>
        </pc:sldMkLst>
      </pc:sldChg>
      <pc:sldChg chg="addSp modSp mod">
        <pc:chgData name="Mitchel Zijlmans" userId="c64755c4-6448-4d04-bbff-281c45a2921e" providerId="ADAL" clId="{DE49927A-71A6-489C-B806-E5E7CD3A979C}" dt="2025-09-17T14:03:51.534" v="77" actId="1076"/>
        <pc:sldMkLst>
          <pc:docMk/>
          <pc:sldMk cId="3370590379" sldId="300"/>
        </pc:sldMkLst>
      </pc:sldChg>
      <pc:sldChg chg="addSp modSp mod">
        <pc:chgData name="Mitchel Zijlmans" userId="c64755c4-6448-4d04-bbff-281c45a2921e" providerId="ADAL" clId="{DE49927A-71A6-489C-B806-E5E7CD3A979C}" dt="2025-09-17T14:07:45.653" v="92" actId="1076"/>
        <pc:sldMkLst>
          <pc:docMk/>
          <pc:sldMk cId="1913840243" sldId="301"/>
        </pc:sldMkLst>
      </pc:sldChg>
      <pc:sldChg chg="addSp modSp mod">
        <pc:chgData name="Mitchel Zijlmans" userId="c64755c4-6448-4d04-bbff-281c45a2921e" providerId="ADAL" clId="{DE49927A-71A6-489C-B806-E5E7CD3A979C}" dt="2025-09-17T14:09:13.583" v="99" actId="1076"/>
        <pc:sldMkLst>
          <pc:docMk/>
          <pc:sldMk cId="1124784091" sldId="302"/>
        </pc:sldMkLst>
      </pc:sldChg>
      <pc:sldChg chg="addSp modSp mod">
        <pc:chgData name="Mitchel Zijlmans" userId="c64755c4-6448-4d04-bbff-281c45a2921e" providerId="ADAL" clId="{DE49927A-71A6-489C-B806-E5E7CD3A979C}" dt="2025-09-17T14:19:14.908" v="137" actId="1076"/>
        <pc:sldMkLst>
          <pc:docMk/>
          <pc:sldMk cId="228791058" sldId="303"/>
        </pc:sldMkLst>
      </pc:sldChg>
      <pc:sldChg chg="addSp modSp mod">
        <pc:chgData name="Mitchel Zijlmans" userId="c64755c4-6448-4d04-bbff-281c45a2921e" providerId="ADAL" clId="{DE49927A-71A6-489C-B806-E5E7CD3A979C}" dt="2025-09-17T14:21:38.744" v="146" actId="1076"/>
        <pc:sldMkLst>
          <pc:docMk/>
          <pc:sldMk cId="1135152058" sldId="304"/>
        </pc:sldMkLst>
      </pc:sldChg>
      <pc:sldChg chg="addSp delSp modSp mod">
        <pc:chgData name="Mitchel Zijlmans" userId="c64755c4-6448-4d04-bbff-281c45a2921e" providerId="ADAL" clId="{DE49927A-71A6-489C-B806-E5E7CD3A979C}" dt="2025-09-17T14:11:32.906" v="108" actId="1076"/>
        <pc:sldMkLst>
          <pc:docMk/>
          <pc:sldMk cId="1607239066" sldId="305"/>
        </pc:sldMkLst>
      </pc:sldChg>
    </pc:docChg>
  </pc:docChgLst>
  <pc:docChgLst>
    <pc:chgData name="Sedi van Loon" userId="e92ac43e-c176-40b7-8001-c8e58642eff9" providerId="ADAL" clId="{3D10C969-86A5-4496-BA46-9A2A53E3BC38}"/>
    <pc:docChg chg="modSld">
      <pc:chgData name="Sedi van Loon" userId="e92ac43e-c176-40b7-8001-c8e58642eff9" providerId="ADAL" clId="{3D10C969-86A5-4496-BA46-9A2A53E3BC38}" dt="2025-10-03T10:38:52.166" v="86" actId="114"/>
      <pc:docMkLst>
        <pc:docMk/>
      </pc:docMkLst>
      <pc:sldChg chg="modSp mod">
        <pc:chgData name="Sedi van Loon" userId="e92ac43e-c176-40b7-8001-c8e58642eff9" providerId="ADAL" clId="{3D10C969-86A5-4496-BA46-9A2A53E3BC38}" dt="2025-10-03T10:33:57.381" v="40" actId="20577"/>
        <pc:sldMkLst>
          <pc:docMk/>
          <pc:sldMk cId="657039176" sldId="266"/>
        </pc:sldMkLst>
        <pc:spChg chg="mod">
          <ac:chgData name="Sedi van Loon" userId="e92ac43e-c176-40b7-8001-c8e58642eff9" providerId="ADAL" clId="{3D10C969-86A5-4496-BA46-9A2A53E3BC38}" dt="2025-10-03T10:33:57.381" v="40" actId="20577"/>
          <ac:spMkLst>
            <pc:docMk/>
            <pc:sldMk cId="657039176" sldId="266"/>
            <ac:spMk id="10" creationId="{00000000-0000-0000-0000-000000000000}"/>
          </ac:spMkLst>
        </pc:spChg>
      </pc:sldChg>
      <pc:sldChg chg="modSp mod">
        <pc:chgData name="Sedi van Loon" userId="e92ac43e-c176-40b7-8001-c8e58642eff9" providerId="ADAL" clId="{3D10C969-86A5-4496-BA46-9A2A53E3BC38}" dt="2025-10-03T10:34:42.673" v="44" actId="1076"/>
        <pc:sldMkLst>
          <pc:docMk/>
          <pc:sldMk cId="392368260" sldId="294"/>
        </pc:sldMkLst>
        <pc:spChg chg="mod">
          <ac:chgData name="Sedi van Loon" userId="e92ac43e-c176-40b7-8001-c8e58642eff9" providerId="ADAL" clId="{3D10C969-86A5-4496-BA46-9A2A53E3BC38}" dt="2025-10-03T10:34:42.673" v="44" actId="1076"/>
          <ac:spMkLst>
            <pc:docMk/>
            <pc:sldMk cId="392368260" sldId="294"/>
            <ac:spMk id="2" creationId="{F64C7546-EAA7-AA87-A34D-02F9B25D5CDE}"/>
          </ac:spMkLst>
        </pc:spChg>
        <pc:spChg chg="mod">
          <ac:chgData name="Sedi van Loon" userId="e92ac43e-c176-40b7-8001-c8e58642eff9" providerId="ADAL" clId="{3D10C969-86A5-4496-BA46-9A2A53E3BC38}" dt="2025-10-03T10:34:37.594" v="43" actId="14100"/>
          <ac:spMkLst>
            <pc:docMk/>
            <pc:sldMk cId="392368260" sldId="294"/>
            <ac:spMk id="3" creationId="{5E7F5792-FC74-BD25-6F62-18DD10B63B3A}"/>
          </ac:spMkLst>
        </pc:spChg>
      </pc:sldChg>
      <pc:sldChg chg="modSp mod">
        <pc:chgData name="Sedi van Loon" userId="e92ac43e-c176-40b7-8001-c8e58642eff9" providerId="ADAL" clId="{3D10C969-86A5-4496-BA46-9A2A53E3BC38}" dt="2025-10-03T10:35:07.242" v="46" actId="1076"/>
        <pc:sldMkLst>
          <pc:docMk/>
          <pc:sldMk cId="133272364" sldId="296"/>
        </pc:sldMkLst>
        <pc:spChg chg="mod">
          <ac:chgData name="Sedi van Loon" userId="e92ac43e-c176-40b7-8001-c8e58642eff9" providerId="ADAL" clId="{3D10C969-86A5-4496-BA46-9A2A53E3BC38}" dt="2025-10-03T10:35:07.242" v="46" actId="1076"/>
          <ac:spMkLst>
            <pc:docMk/>
            <pc:sldMk cId="133272364" sldId="296"/>
            <ac:spMk id="3" creationId="{FEDD0415-7D3B-C3BF-D85A-FDEFCF84A67A}"/>
          </ac:spMkLst>
        </pc:spChg>
      </pc:sldChg>
      <pc:sldChg chg="modSp mod">
        <pc:chgData name="Sedi van Loon" userId="e92ac43e-c176-40b7-8001-c8e58642eff9" providerId="ADAL" clId="{3D10C969-86A5-4496-BA46-9A2A53E3BC38}" dt="2025-10-03T10:36:31.753" v="49" actId="1076"/>
        <pc:sldMkLst>
          <pc:docMk/>
          <pc:sldMk cId="3573473604" sldId="299"/>
        </pc:sldMkLst>
        <pc:spChg chg="mod">
          <ac:chgData name="Sedi van Loon" userId="e92ac43e-c176-40b7-8001-c8e58642eff9" providerId="ADAL" clId="{3D10C969-86A5-4496-BA46-9A2A53E3BC38}" dt="2025-10-03T10:36:31.753" v="49" actId="1076"/>
          <ac:spMkLst>
            <pc:docMk/>
            <pc:sldMk cId="3573473604" sldId="299"/>
            <ac:spMk id="3" creationId="{188F0BDD-BA4E-51E2-1B32-E2DEEEC46CB3}"/>
          </ac:spMkLst>
        </pc:spChg>
      </pc:sldChg>
      <pc:sldChg chg="modSp mod">
        <pc:chgData name="Sedi van Loon" userId="e92ac43e-c176-40b7-8001-c8e58642eff9" providerId="ADAL" clId="{3D10C969-86A5-4496-BA46-9A2A53E3BC38}" dt="2025-10-03T10:34:59.960" v="45" actId="1076"/>
        <pc:sldMkLst>
          <pc:docMk/>
          <pc:sldMk cId="3370590379" sldId="300"/>
        </pc:sldMkLst>
        <pc:spChg chg="mod">
          <ac:chgData name="Sedi van Loon" userId="e92ac43e-c176-40b7-8001-c8e58642eff9" providerId="ADAL" clId="{3D10C969-86A5-4496-BA46-9A2A53E3BC38}" dt="2025-10-03T10:34:59.960" v="45" actId="1076"/>
          <ac:spMkLst>
            <pc:docMk/>
            <pc:sldMk cId="3370590379" sldId="300"/>
            <ac:spMk id="3" creationId="{9584D97E-A2C7-0857-19EB-2211F5F100B0}"/>
          </ac:spMkLst>
        </pc:spChg>
      </pc:sldChg>
      <pc:sldChg chg="modSp mod">
        <pc:chgData name="Sedi van Loon" userId="e92ac43e-c176-40b7-8001-c8e58642eff9" providerId="ADAL" clId="{3D10C969-86A5-4496-BA46-9A2A53E3BC38}" dt="2025-10-03T10:38:18.246" v="72" actId="1076"/>
        <pc:sldMkLst>
          <pc:docMk/>
          <pc:sldMk cId="1124784091" sldId="302"/>
        </pc:sldMkLst>
        <pc:spChg chg="mod">
          <ac:chgData name="Sedi van Loon" userId="e92ac43e-c176-40b7-8001-c8e58642eff9" providerId="ADAL" clId="{3D10C969-86A5-4496-BA46-9A2A53E3BC38}" dt="2025-10-03T10:38:18.246" v="72" actId="1076"/>
          <ac:spMkLst>
            <pc:docMk/>
            <pc:sldMk cId="1124784091" sldId="302"/>
            <ac:spMk id="3" creationId="{4442AB65-AC64-6822-B020-4916C1485981}"/>
          </ac:spMkLst>
        </pc:spChg>
      </pc:sldChg>
      <pc:sldChg chg="modSp mod">
        <pc:chgData name="Sedi van Loon" userId="e92ac43e-c176-40b7-8001-c8e58642eff9" providerId="ADAL" clId="{3D10C969-86A5-4496-BA46-9A2A53E3BC38}" dt="2025-10-03T10:36:39.998" v="50" actId="1076"/>
        <pc:sldMkLst>
          <pc:docMk/>
          <pc:sldMk cId="228791058" sldId="303"/>
        </pc:sldMkLst>
        <pc:spChg chg="mod">
          <ac:chgData name="Sedi van Loon" userId="e92ac43e-c176-40b7-8001-c8e58642eff9" providerId="ADAL" clId="{3D10C969-86A5-4496-BA46-9A2A53E3BC38}" dt="2025-10-03T10:36:39.998" v="50" actId="1076"/>
          <ac:spMkLst>
            <pc:docMk/>
            <pc:sldMk cId="228791058" sldId="303"/>
            <ac:spMk id="3" creationId="{57FDAAF1-858C-5140-44E8-4F92876FE8DE}"/>
          </ac:spMkLst>
        </pc:spChg>
      </pc:sldChg>
      <pc:sldChg chg="modSp mod">
        <pc:chgData name="Sedi van Loon" userId="e92ac43e-c176-40b7-8001-c8e58642eff9" providerId="ADAL" clId="{3D10C969-86A5-4496-BA46-9A2A53E3BC38}" dt="2025-10-03T10:36:46.063" v="51" actId="1076"/>
        <pc:sldMkLst>
          <pc:docMk/>
          <pc:sldMk cId="1135152058" sldId="304"/>
        </pc:sldMkLst>
        <pc:spChg chg="mod">
          <ac:chgData name="Sedi van Loon" userId="e92ac43e-c176-40b7-8001-c8e58642eff9" providerId="ADAL" clId="{3D10C969-86A5-4496-BA46-9A2A53E3BC38}" dt="2025-10-03T10:36:46.063" v="51" actId="1076"/>
          <ac:spMkLst>
            <pc:docMk/>
            <pc:sldMk cId="1135152058" sldId="304"/>
            <ac:spMk id="3" creationId="{5604FAB8-243F-557F-6914-ECCF76EB496A}"/>
          </ac:spMkLst>
        </pc:spChg>
      </pc:sldChg>
      <pc:sldChg chg="modSp mod">
        <pc:chgData name="Sedi van Loon" userId="e92ac43e-c176-40b7-8001-c8e58642eff9" providerId="ADAL" clId="{3D10C969-86A5-4496-BA46-9A2A53E3BC38}" dt="2025-10-03T10:38:52.166" v="86" actId="114"/>
        <pc:sldMkLst>
          <pc:docMk/>
          <pc:sldMk cId="1607239066" sldId="305"/>
        </pc:sldMkLst>
        <pc:spChg chg="mod">
          <ac:chgData name="Sedi van Loon" userId="e92ac43e-c176-40b7-8001-c8e58642eff9" providerId="ADAL" clId="{3D10C969-86A5-4496-BA46-9A2A53E3BC38}" dt="2025-10-03T10:38:52.166" v="86" actId="114"/>
          <ac:spMkLst>
            <pc:docMk/>
            <pc:sldMk cId="1607239066" sldId="305"/>
            <ac:spMk id="3" creationId="{9CFADBCC-D461-D6DD-62EE-C2B2B25EC049}"/>
          </ac:spMkLst>
        </pc:spChg>
      </pc:sldChg>
    </pc:docChg>
  </pc:docChgLst>
  <pc:docChgLst>
    <pc:chgData name="Sandra Boersma" userId="aa0d5c04-0f93-4a70-8f86-d3f3b8229c3c" providerId="ADAL" clId="{812716C2-1783-4F5D-9656-498A8233D399}"/>
    <pc:docChg chg="undo custSel modSld">
      <pc:chgData name="Sandra Boersma" userId="aa0d5c04-0f93-4a70-8f86-d3f3b8229c3c" providerId="ADAL" clId="{812716C2-1783-4F5D-9656-498A8233D399}" dt="2025-10-23T09:54:53.504" v="213" actId="20577"/>
      <pc:docMkLst>
        <pc:docMk/>
      </pc:docMkLst>
      <pc:sldChg chg="modSp mod">
        <pc:chgData name="Sandra Boersma" userId="aa0d5c04-0f93-4a70-8f86-d3f3b8229c3c" providerId="ADAL" clId="{812716C2-1783-4F5D-9656-498A8233D399}" dt="2025-10-23T09:54:53.504" v="213" actId="20577"/>
        <pc:sldMkLst>
          <pc:docMk/>
          <pc:sldMk cId="2395709065" sldId="291"/>
        </pc:sldMkLst>
        <pc:spChg chg="mod">
          <ac:chgData name="Sandra Boersma" userId="aa0d5c04-0f93-4a70-8f86-d3f3b8229c3c" providerId="ADAL" clId="{812716C2-1783-4F5D-9656-498A8233D399}" dt="2025-10-23T09:54:53.504" v="213" actId="20577"/>
          <ac:spMkLst>
            <pc:docMk/>
            <pc:sldMk cId="2395709065" sldId="291"/>
            <ac:spMk id="2" creationId="{7BE5C52B-67AE-2D43-8F22-BA3B5A9E9176}"/>
          </ac:spMkLst>
        </pc:spChg>
      </pc:sldChg>
      <pc:sldChg chg="modSp mod">
        <pc:chgData name="Sandra Boersma" userId="aa0d5c04-0f93-4a70-8f86-d3f3b8229c3c" providerId="ADAL" clId="{812716C2-1783-4F5D-9656-498A8233D399}" dt="2025-10-22T13:48:17.877" v="3" actId="20577"/>
        <pc:sldMkLst>
          <pc:docMk/>
          <pc:sldMk cId="392368260" sldId="294"/>
        </pc:sldMkLst>
        <pc:spChg chg="mod">
          <ac:chgData name="Sandra Boersma" userId="aa0d5c04-0f93-4a70-8f86-d3f3b8229c3c" providerId="ADAL" clId="{812716C2-1783-4F5D-9656-498A8233D399}" dt="2025-10-22T13:48:17.877" v="3" actId="20577"/>
          <ac:spMkLst>
            <pc:docMk/>
            <pc:sldMk cId="392368260" sldId="294"/>
            <ac:spMk id="2" creationId="{F64C7546-EAA7-AA87-A34D-02F9B25D5CDE}"/>
          </ac:spMkLst>
        </pc:spChg>
      </pc:sldChg>
      <pc:sldChg chg="modSp mod">
        <pc:chgData name="Sandra Boersma" userId="aa0d5c04-0f93-4a70-8f86-d3f3b8229c3c" providerId="ADAL" clId="{812716C2-1783-4F5D-9656-498A8233D399}" dt="2025-10-22T13:56:19.354" v="81" actId="122"/>
        <pc:sldMkLst>
          <pc:docMk/>
          <pc:sldMk cId="4146033625" sldId="295"/>
        </pc:sldMkLst>
        <pc:spChg chg="mod">
          <ac:chgData name="Sandra Boersma" userId="aa0d5c04-0f93-4a70-8f86-d3f3b8229c3c" providerId="ADAL" clId="{812716C2-1783-4F5D-9656-498A8233D399}" dt="2025-10-22T13:56:19.354" v="81" actId="122"/>
          <ac:spMkLst>
            <pc:docMk/>
            <pc:sldMk cId="4146033625" sldId="295"/>
            <ac:spMk id="3" creationId="{9DB11E40-7EA6-343B-ED5E-4648A5DB6F6A}"/>
          </ac:spMkLst>
        </pc:spChg>
      </pc:sldChg>
      <pc:sldChg chg="modSp mod">
        <pc:chgData name="Sandra Boersma" userId="aa0d5c04-0f93-4a70-8f86-d3f3b8229c3c" providerId="ADAL" clId="{812716C2-1783-4F5D-9656-498A8233D399}" dt="2025-10-22T13:54:51.896" v="78" actId="20577"/>
        <pc:sldMkLst>
          <pc:docMk/>
          <pc:sldMk cId="133272364" sldId="296"/>
        </pc:sldMkLst>
        <pc:spChg chg="mod">
          <ac:chgData name="Sandra Boersma" userId="aa0d5c04-0f93-4a70-8f86-d3f3b8229c3c" providerId="ADAL" clId="{812716C2-1783-4F5D-9656-498A8233D399}" dt="2025-10-22T13:54:51.896" v="78" actId="20577"/>
          <ac:spMkLst>
            <pc:docMk/>
            <pc:sldMk cId="133272364" sldId="296"/>
            <ac:spMk id="3" creationId="{FEDD0415-7D3B-C3BF-D85A-FDEFCF84A67A}"/>
          </ac:spMkLst>
        </pc:spChg>
      </pc:sldChg>
      <pc:sldChg chg="modSp mod">
        <pc:chgData name="Sandra Boersma" userId="aa0d5c04-0f93-4a70-8f86-d3f3b8229c3c" providerId="ADAL" clId="{812716C2-1783-4F5D-9656-498A8233D399}" dt="2025-10-22T14:11:09.164" v="204" actId="20577"/>
        <pc:sldMkLst>
          <pc:docMk/>
          <pc:sldMk cId="547245688" sldId="297"/>
        </pc:sldMkLst>
        <pc:spChg chg="mod">
          <ac:chgData name="Sandra Boersma" userId="aa0d5c04-0f93-4a70-8f86-d3f3b8229c3c" providerId="ADAL" clId="{812716C2-1783-4F5D-9656-498A8233D399}" dt="2025-10-22T14:11:09.164" v="204" actId="20577"/>
          <ac:spMkLst>
            <pc:docMk/>
            <pc:sldMk cId="547245688" sldId="297"/>
            <ac:spMk id="3" creationId="{B52A231F-5C74-7872-AF5A-A61613E17C9E}"/>
          </ac:spMkLst>
        </pc:spChg>
      </pc:sldChg>
      <pc:sldChg chg="modSp mod modCm">
        <pc:chgData name="Sandra Boersma" userId="aa0d5c04-0f93-4a70-8f86-d3f3b8229c3c" providerId="ADAL" clId="{812716C2-1783-4F5D-9656-498A8233D399}" dt="2025-10-22T13:56:06.724" v="80" actId="120"/>
        <pc:sldMkLst>
          <pc:docMk/>
          <pc:sldMk cId="3370590379" sldId="300"/>
        </pc:sldMkLst>
        <pc:spChg chg="mod">
          <ac:chgData name="Sandra Boersma" userId="aa0d5c04-0f93-4a70-8f86-d3f3b8229c3c" providerId="ADAL" clId="{812716C2-1783-4F5D-9656-498A8233D399}" dt="2025-10-22T13:56:06.724" v="80" actId="120"/>
          <ac:spMkLst>
            <pc:docMk/>
            <pc:sldMk cId="3370590379" sldId="300"/>
            <ac:spMk id="3" creationId="{9584D97E-A2C7-0857-19EB-2211F5F100B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andra Boersma" userId="aa0d5c04-0f93-4a70-8f86-d3f3b8229c3c" providerId="ADAL" clId="{812716C2-1783-4F5D-9656-498A8233D399}" dt="2025-10-22T13:53:07.326" v="60" actId="20577"/>
              <pc2:cmMkLst xmlns:pc2="http://schemas.microsoft.com/office/powerpoint/2019/9/main/command">
                <pc:docMk/>
                <pc:sldMk cId="3370590379" sldId="300"/>
                <pc2:cmMk id="{8F903035-E79D-474D-9932-BA606FB96EC6}"/>
              </pc2:cmMkLst>
            </pc226:cmChg>
          </p:ext>
        </pc:extLst>
      </pc:sldChg>
      <pc:sldChg chg="modSp mod">
        <pc:chgData name="Sandra Boersma" userId="aa0d5c04-0f93-4a70-8f86-d3f3b8229c3c" providerId="ADAL" clId="{812716C2-1783-4F5D-9656-498A8233D399}" dt="2025-10-22T14:13:12.049" v="208" actId="20577"/>
        <pc:sldMkLst>
          <pc:docMk/>
          <pc:sldMk cId="1135152058" sldId="304"/>
        </pc:sldMkLst>
        <pc:spChg chg="mod">
          <ac:chgData name="Sandra Boersma" userId="aa0d5c04-0f93-4a70-8f86-d3f3b8229c3c" providerId="ADAL" clId="{812716C2-1783-4F5D-9656-498A8233D399}" dt="2025-10-22T14:13:12.049" v="208" actId="20577"/>
          <ac:spMkLst>
            <pc:docMk/>
            <pc:sldMk cId="1135152058" sldId="304"/>
            <ac:spMk id="3" creationId="{5604FAB8-243F-557F-6914-ECCF76EB496A}"/>
          </ac:spMkLst>
        </pc:spChg>
      </pc:sldChg>
      <pc:sldChg chg="modSp mod">
        <pc:chgData name="Sandra Boersma" userId="aa0d5c04-0f93-4a70-8f86-d3f3b8229c3c" providerId="ADAL" clId="{812716C2-1783-4F5D-9656-498A8233D399}" dt="2025-10-22T14:09:46.451" v="154" actId="6549"/>
        <pc:sldMkLst>
          <pc:docMk/>
          <pc:sldMk cId="1607239066" sldId="305"/>
        </pc:sldMkLst>
        <pc:spChg chg="mod">
          <ac:chgData name="Sandra Boersma" userId="aa0d5c04-0f93-4a70-8f86-d3f3b8229c3c" providerId="ADAL" clId="{812716C2-1783-4F5D-9656-498A8233D399}" dt="2025-10-22T14:09:46.451" v="154" actId="6549"/>
          <ac:spMkLst>
            <pc:docMk/>
            <pc:sldMk cId="1607239066" sldId="305"/>
            <ac:spMk id="3" creationId="{9CFADBCC-D461-D6DD-62EE-C2B2B25EC049}"/>
          </ac:spMkLst>
        </pc:spChg>
      </pc:sldChg>
    </pc:docChg>
  </pc:docChgLst>
  <pc:docChgLst>
    <pc:chgData name="Mitchel Zijlmans" userId="c64755c4-6448-4d04-bbff-281c45a2921e" providerId="ADAL" clId="{EC20B680-DBBC-4E89-A694-7ED87B32A7CA}"/>
    <pc:docChg chg="modSld">
      <pc:chgData name="Mitchel Zijlmans" userId="c64755c4-6448-4d04-bbff-281c45a2921e" providerId="ADAL" clId="{EC20B680-DBBC-4E89-A694-7ED87B32A7CA}" dt="2025-10-09T14:13:46.412" v="1"/>
      <pc:docMkLst>
        <pc:docMk/>
      </pc:docMkLst>
      <pc:sldChg chg="modSp">
        <pc:chgData name="Mitchel Zijlmans" userId="c64755c4-6448-4d04-bbff-281c45a2921e" providerId="ADAL" clId="{EC20B680-DBBC-4E89-A694-7ED87B32A7CA}" dt="2025-10-09T14:13:46.412" v="1"/>
        <pc:sldMkLst>
          <pc:docMk/>
          <pc:sldMk cId="392368260" sldId="294"/>
        </pc:sldMkLst>
        <pc:spChg chg="mod">
          <ac:chgData name="Mitchel Zijlmans" userId="c64755c4-6448-4d04-bbff-281c45a2921e" providerId="ADAL" clId="{EC20B680-DBBC-4E89-A694-7ED87B32A7CA}" dt="2025-10-09T14:13:46.412" v="1"/>
          <ac:spMkLst>
            <pc:docMk/>
            <pc:sldMk cId="392368260" sldId="294"/>
            <ac:spMk id="2" creationId="{F64C7546-EAA7-AA87-A34D-02F9B25D5CDE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14FE8B-7A65-9B47-8F56-2D30012BDEEE}" type="datetimeFigureOut">
              <a:rPr lang="nl-NL" smtClean="0"/>
              <a:t>23-10-2025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952CEB-2BFA-B94E-A417-6D5514E5CF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41776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432D6E-9725-964D-938F-E18D8D177D2F}" type="datetimeFigureOut">
              <a:rPr lang="nl-NL" smtClean="0"/>
              <a:t>23-10-2025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51376-0157-B84F-87E6-9CFD05A294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5502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Voeg voor de </a:t>
            </a:r>
            <a:r>
              <a:rPr lang="nl-NL" dirty="0" err="1"/>
              <a:t>openingsdia</a:t>
            </a:r>
            <a:r>
              <a:rPr lang="nl-NL" baseline="0" dirty="0"/>
              <a:t> een afbeelding toe uit het </a:t>
            </a:r>
            <a:r>
              <a:rPr lang="nl-NL" baseline="0" dirty="0" err="1"/>
              <a:t>ProDemos</a:t>
            </a:r>
            <a:r>
              <a:rPr lang="nl-NL" baseline="0" dirty="0"/>
              <a:t> beeldarchief.</a:t>
            </a:r>
          </a:p>
          <a:p>
            <a:pPr marL="228600" indent="-228600">
              <a:buAutoNum type="arabicPeriod"/>
            </a:pPr>
            <a:r>
              <a:rPr lang="nl-NL" baseline="0" dirty="0"/>
              <a:t>Ga in het menu naar Schikken / Naar achtergrond</a:t>
            </a:r>
          </a:p>
          <a:p>
            <a:pPr marL="228600" indent="-228600">
              <a:buAutoNum type="arabicPeriod"/>
            </a:pPr>
            <a:r>
              <a:rPr lang="nl-NL" baseline="0" dirty="0"/>
              <a:t>Vergroot </a:t>
            </a:r>
            <a:r>
              <a:rPr lang="nl-NL" baseline="0" dirty="0" err="1"/>
              <a:t>zonodig</a:t>
            </a:r>
            <a:r>
              <a:rPr lang="nl-NL" baseline="0"/>
              <a:t> de afbeelding, zorg dat het kader gevuld is en maak een aardige uitsnede.</a:t>
            </a:r>
            <a:endParaRPr lang="nl-NL"/>
          </a:p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2133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beelddia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ekstvak 3"/>
          <p:cNvSpPr txBox="1"/>
          <p:nvPr userDrawn="1"/>
        </p:nvSpPr>
        <p:spPr>
          <a:xfrm>
            <a:off x="0" y="468000"/>
            <a:ext cx="1764000" cy="468000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Beeld op de positie van dit grijze kader 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Breedte 5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Hoogte 13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Vert. positie 1,3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Hor. Positie 0 cm</a:t>
            </a:r>
          </a:p>
          <a:p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Voeg een afbeelding toe</a:t>
            </a:r>
          </a:p>
          <a:p>
            <a:pPr marL="228600" indent="-228600">
              <a:buAutoNum type="arabicPeriod"/>
            </a:pPr>
            <a:r>
              <a:rPr lang="nl-NL" dirty="0" err="1">
                <a:solidFill>
                  <a:schemeClr val="bg2">
                    <a:lumMod val="75000"/>
                  </a:schemeClr>
                </a:solidFill>
              </a:rPr>
              <a:t>Muis-klik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rechts op de afbeelding en selecteer ‘Bijsnijden’</a:t>
            </a:r>
          </a:p>
          <a:p>
            <a:pPr marL="228600" indent="-228600">
              <a:buAutoNum type="arabicPeriod"/>
            </a:pP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Pas de breedte van de afbeelding aan en </a:t>
            </a:r>
            <a:r>
              <a:rPr lang="nl-NL" baseline="0" dirty="0" err="1">
                <a:solidFill>
                  <a:schemeClr val="bg2">
                    <a:lumMod val="75000"/>
                  </a:schemeClr>
                </a:solidFill>
              </a:rPr>
              <a:t>zonodig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de uitsnede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ope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771901"/>
            <a:ext cx="9144000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2057401" y="3771900"/>
            <a:ext cx="6542322" cy="971550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40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000" y="927156"/>
            <a:ext cx="6542322" cy="1790700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60000" y="2717856"/>
            <a:ext cx="6542322" cy="1241822"/>
          </a:xfr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 dia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>
            <a:extLst>
              <a:ext uri="{FF2B5EF4-FFF2-40B4-BE49-F238E27FC236}">
                <a16:creationId xmlns:a16="http://schemas.microsoft.com/office/drawing/2014/main" id="{FB8F4642-1559-EA49-A11F-C4E6F8063681}"/>
              </a:ext>
            </a:extLst>
          </p:cNvPr>
          <p:cNvSpPr/>
          <p:nvPr userDrawn="1"/>
        </p:nvSpPr>
        <p:spPr>
          <a:xfrm>
            <a:off x="0" y="-8099"/>
            <a:ext cx="9144000" cy="5151599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Rechthoek 3"/>
          <p:cNvSpPr/>
          <p:nvPr userDrawn="1"/>
        </p:nvSpPr>
        <p:spPr>
          <a:xfrm>
            <a:off x="2836084" y="3308858"/>
            <a:ext cx="3586680" cy="692497"/>
          </a:xfrm>
          <a:prstGeom prst="rect">
            <a:avLst/>
          </a:prstGeom>
        </p:spPr>
        <p:txBody>
          <a:bodyPr wrap="square" lIns="0" tIns="0" rIns="0" bIns="0" numCol="2">
            <a:noAutofit/>
          </a:bodyPr>
          <a:lstStyle/>
          <a:p>
            <a:pPr algn="ctr">
              <a:lnSpc>
                <a:spcPts val="2000"/>
              </a:lnSpc>
            </a:pPr>
            <a:r>
              <a:rPr lang="nl-NL" sz="1400" dirty="0">
                <a:solidFill>
                  <a:schemeClr val="tx2"/>
                </a:solidFill>
              </a:rPr>
              <a:t>﻿</a:t>
            </a:r>
            <a:r>
              <a:rPr lang="nl-NL" sz="1400" dirty="0" err="1">
                <a:solidFill>
                  <a:schemeClr val="tx2"/>
                </a:solidFill>
              </a:rPr>
              <a:t>ProDemos</a:t>
            </a:r>
            <a:endParaRPr lang="nl-NL" sz="1400" dirty="0">
              <a:solidFill>
                <a:schemeClr val="tx2"/>
              </a:solidFill>
            </a:endParaRPr>
          </a:p>
          <a:p>
            <a:pPr algn="ctr">
              <a:lnSpc>
                <a:spcPts val="2000"/>
              </a:lnSpc>
            </a:pPr>
            <a:r>
              <a:rPr lang="nl-NL" sz="1400" dirty="0" err="1">
                <a:solidFill>
                  <a:schemeClr val="tx2"/>
                </a:solidFill>
              </a:rPr>
              <a:t>Hofweg</a:t>
            </a:r>
            <a:r>
              <a:rPr lang="nl-NL" sz="1400" dirty="0">
                <a:solidFill>
                  <a:schemeClr val="tx2"/>
                </a:solidFill>
              </a:rPr>
              <a:t> 1H</a:t>
            </a:r>
          </a:p>
          <a:p>
            <a:pPr algn="ctr">
              <a:lnSpc>
                <a:spcPts val="2000"/>
              </a:lnSpc>
            </a:pPr>
            <a:r>
              <a:rPr lang="nl-NL" sz="1400" dirty="0">
                <a:solidFill>
                  <a:schemeClr val="tx2"/>
                </a:solidFill>
              </a:rPr>
              <a:t>2511 AA Den Haag</a:t>
            </a:r>
          </a:p>
          <a:p>
            <a:pPr algn="ctr">
              <a:lnSpc>
                <a:spcPts val="2000"/>
              </a:lnSpc>
            </a:pPr>
            <a:r>
              <a:rPr lang="nl-NL" sz="1400" dirty="0">
                <a:solidFill>
                  <a:schemeClr val="tx2"/>
                </a:solidFill>
              </a:rPr>
              <a:t>(070) 757 02 00</a:t>
            </a:r>
          </a:p>
          <a:p>
            <a:pPr algn="ctr">
              <a:lnSpc>
                <a:spcPts val="2000"/>
              </a:lnSpc>
            </a:pPr>
            <a:r>
              <a:rPr lang="nl-NL" sz="1400" dirty="0" err="1">
                <a:solidFill>
                  <a:schemeClr val="tx2"/>
                </a:solidFill>
              </a:rPr>
              <a:t>info@prodemos.nl</a:t>
            </a:r>
            <a:endParaRPr lang="nl-NL" sz="1400" dirty="0">
              <a:solidFill>
                <a:schemeClr val="tx2"/>
              </a:solidFill>
            </a:endParaRPr>
          </a:p>
          <a:p>
            <a:pPr algn="ctr">
              <a:lnSpc>
                <a:spcPts val="2000"/>
              </a:lnSpc>
            </a:pPr>
            <a:r>
              <a:rPr lang="nl-NL" sz="1400" dirty="0" err="1">
                <a:solidFill>
                  <a:schemeClr val="tx2"/>
                </a:solidFill>
              </a:rPr>
              <a:t>prodemos.nl</a:t>
            </a:r>
            <a:endParaRPr lang="nl-NL" sz="1400" dirty="0">
              <a:solidFill>
                <a:schemeClr val="tx2"/>
              </a:solidFill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282F4A23-1655-3948-9BEE-53024A68CC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9061" y="0"/>
            <a:ext cx="2386181" cy="807445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828676" y="2332043"/>
            <a:ext cx="7601496" cy="588371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A109BA0-B169-0349-84BF-B9D76C9D1B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51" y="-8099"/>
            <a:ext cx="9144000" cy="514350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9234AC43-2BC5-6D4C-BAA2-2975FDF034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2835" t="-218" r="38100" b="-952"/>
          <a:stretch/>
        </p:blipFill>
        <p:spPr>
          <a:xfrm>
            <a:off x="3703952" y="4388518"/>
            <a:ext cx="1736095" cy="33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50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 + icoondia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468838"/>
            <a:ext cx="1800000" cy="467466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52F215F-94DF-C14F-AF3C-BDDFCA1DEB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 userDrawn="1"/>
        </p:nvSpPr>
        <p:spPr>
          <a:xfrm>
            <a:off x="-1" y="468000"/>
            <a:ext cx="9144001" cy="468000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dirty="0" err="1">
                <a:solidFill>
                  <a:schemeClr val="bg2">
                    <a:lumMod val="75000"/>
                  </a:schemeClr>
                </a:solidFill>
              </a:rPr>
              <a:t>Beelddia</a:t>
            </a:r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Beeld op de positie van dit grijze kader. 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Tekst vrij te positioneren.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Breedte 25,4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Hoogte 13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Vert. positie 1,3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Hor. Positie 0 cm</a:t>
            </a:r>
          </a:p>
          <a:p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Voeg een afbeelding toe</a:t>
            </a:r>
          </a:p>
          <a:p>
            <a:pPr marL="228600" indent="-228600">
              <a:buAutoNum type="arabicPeriod"/>
            </a:pPr>
            <a:r>
              <a:rPr lang="nl-NL" dirty="0" err="1">
                <a:solidFill>
                  <a:schemeClr val="bg2">
                    <a:lumMod val="75000"/>
                  </a:schemeClr>
                </a:solidFill>
              </a:rPr>
              <a:t>Muis-klik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rechts op de afbeelding en selecteer ‘Bijsnijden’</a:t>
            </a:r>
          </a:p>
          <a:p>
            <a:pPr marL="228600" indent="-228600">
              <a:buAutoNum type="arabicPeriod"/>
            </a:pP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Pas de breedte van de afbeelding aan en </a:t>
            </a:r>
            <a:r>
              <a:rPr lang="nl-NL" baseline="0" dirty="0" err="1">
                <a:solidFill>
                  <a:schemeClr val="bg2">
                    <a:lumMod val="75000"/>
                  </a:schemeClr>
                </a:solidFill>
              </a:rPr>
              <a:t>zonodig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de uitsnede</a:t>
            </a:r>
          </a:p>
          <a:p>
            <a:pPr marL="228600" indent="-228600">
              <a:buAutoNum type="arabicPeriod"/>
            </a:pP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Selecteer de afbeelding en ga naar menu ‘Schikken / Naar achtergrond’ </a:t>
            </a:r>
            <a:br>
              <a:rPr lang="nl-NL" baseline="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om de afbeelding achter de tekst te plaatsen</a:t>
            </a:r>
            <a:endParaRPr lang="nl-NL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720000"/>
          </a:xfrm>
          <a:solidFill>
            <a:schemeClr val="tx1"/>
          </a:solidFill>
        </p:spPr>
        <p:txBody>
          <a:bodyPr lIns="180000" tIns="180000" rIns="180000" bIns="180000" anchor="ctr" anchorCtr="1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ekstvak 5"/>
          <p:cNvSpPr txBox="1"/>
          <p:nvPr userDrawn="1"/>
        </p:nvSpPr>
        <p:spPr>
          <a:xfrm>
            <a:off x="5985164" y="2603697"/>
            <a:ext cx="2452255" cy="185913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b="1" dirty="0">
                <a:solidFill>
                  <a:schemeClr val="bg2">
                    <a:lumMod val="75000"/>
                  </a:schemeClr>
                </a:solidFill>
              </a:rPr>
              <a:t>Kop</a:t>
            </a:r>
            <a:br>
              <a:rPr lang="nl-NL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Plaatsing in gekleurd kader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Links of rechts tegen de rand aan plaatsen, hoogte afhankelijk van achterliggende afbeelding</a:t>
            </a:r>
          </a:p>
          <a:p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Maak het kader rondom de tekst ca. 1 cm groter</a:t>
            </a:r>
            <a:endParaRPr lang="nl-NL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53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720000"/>
          </a:xfrm>
          <a:solidFill>
            <a:schemeClr val="tx1"/>
          </a:solidFill>
        </p:spPr>
        <p:txBody>
          <a:bodyPr lIns="180000" tIns="180000" rIns="180000" bIns="180000" anchor="ctr" anchorCtr="1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coon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0" y="411438"/>
            <a:ext cx="9144000" cy="47320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" y="0"/>
            <a:ext cx="9141291" cy="5143500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 userDrawn="1"/>
        </p:nvSpPr>
        <p:spPr>
          <a:xfrm>
            <a:off x="2160000" y="1474045"/>
            <a:ext cx="6436800" cy="720000"/>
          </a:xfrm>
          <a:prstGeom prst="rect">
            <a:avLst/>
          </a:prstGeom>
          <a:noFill/>
        </p:spPr>
        <p:txBody>
          <a:bodyPr vert="horz" lIns="180000" tIns="180000" rIns="180000" bIns="180000" rtlCol="0" anchor="ctr" anchorCtr="1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ln>
                  <a:noFill/>
                </a:ln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coon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0" y="411438"/>
            <a:ext cx="9144000" cy="47320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" y="0"/>
            <a:ext cx="9141291" cy="5143500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5921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+ cirkel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60000" y="2160000"/>
            <a:ext cx="6270171" cy="277748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8" name="Ovaal 7"/>
          <p:cNvSpPr/>
          <p:nvPr userDrawn="1"/>
        </p:nvSpPr>
        <p:spPr>
          <a:xfrm>
            <a:off x="432000" y="792000"/>
            <a:ext cx="1835999" cy="183599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/>
          <p:cNvSpPr txBox="1"/>
          <p:nvPr userDrawn="1"/>
        </p:nvSpPr>
        <p:spPr>
          <a:xfrm>
            <a:off x="549899" y="936710"/>
            <a:ext cx="1600200" cy="154657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Beeld op de positie van dit </a:t>
            </a:r>
            <a:r>
              <a:rPr lang="nl-NL" dirty="0" err="1">
                <a:solidFill>
                  <a:schemeClr val="bg2">
                    <a:lumMod val="75000"/>
                  </a:schemeClr>
                </a:solidFill>
              </a:rPr>
              <a:t>grijzekader</a:t>
            </a: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Breedte 5,5 cm</a:t>
            </a:r>
          </a:p>
          <a:p>
            <a:pPr algn="ctr"/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Hoogte 5,5 cm</a:t>
            </a:r>
          </a:p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Vert. positie 2 m</a:t>
            </a:r>
          </a:p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Hor. positie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1 cm</a:t>
            </a:r>
            <a:endParaRPr lang="nl-NL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8150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>
          <a:xfrm>
            <a:off x="0" y="0"/>
            <a:ext cx="9144000" cy="46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825751"/>
          </a:xfrm>
          <a:prstGeom prst="rect">
            <a:avLst/>
          </a:prstGeom>
        </p:spPr>
        <p:txBody>
          <a:bodyPr vert="horz" lIns="0" tIns="46800" rIns="0" bIns="0" rtlCol="0" anchor="t" anchorCtr="0">
            <a:noAutofit/>
          </a:bodyPr>
          <a:lstStyle/>
          <a:p>
            <a:r>
              <a:rPr lang="nl-NL" dirty="0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0000" y="1620000"/>
            <a:ext cx="6270171" cy="3129336"/>
          </a:xfrm>
          <a:prstGeom prst="rect">
            <a:avLst/>
          </a:prstGeom>
        </p:spPr>
        <p:txBody>
          <a:bodyPr vert="horz" lIns="0" tIns="46800" rIns="0" bIns="0" rtlCol="0" anchor="t" anchorCtr="0">
            <a:no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78" y="32161"/>
            <a:ext cx="1357449" cy="459648"/>
          </a:xfrm>
          <a:prstGeom prst="rect">
            <a:avLst/>
          </a:prstGeom>
        </p:spPr>
      </p:pic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38902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82" r:id="rId2"/>
    <p:sldLayoutId id="2147483678" r:id="rId3"/>
    <p:sldLayoutId id="2147483680" r:id="rId4"/>
    <p:sldLayoutId id="2147483684" r:id="rId5"/>
    <p:sldLayoutId id="2147483683" r:id="rId6"/>
    <p:sldLayoutId id="2147483676" r:id="rId7"/>
    <p:sldLayoutId id="2147483681" r:id="rId8"/>
    <p:sldLayoutId id="2147483677" r:id="rId9"/>
    <p:sldLayoutId id="2147483675" r:id="rId10"/>
    <p:sldLayoutId id="2147483673" r:id="rId11"/>
    <p:sldLayoutId id="214748367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hf sldNum="0" hdr="0" dt="0"/>
  <p:txStyles>
    <p:titleStyle>
      <a:lvl1pPr algn="l" defTabSz="685800" rtl="0" eaLnBrk="1" latinLnBrk="0" hangingPunct="1">
        <a:lnSpc>
          <a:spcPts val="3600"/>
        </a:lnSpc>
        <a:spcBef>
          <a:spcPct val="0"/>
        </a:spcBef>
        <a:buNone/>
        <a:defRPr sz="3200" b="1" i="0" kern="1200">
          <a:solidFill>
            <a:schemeClr val="tx2"/>
          </a:solidFill>
          <a:latin typeface="Calibri" charset="0"/>
          <a:ea typeface="Calibri" charset="0"/>
          <a:cs typeface="Calibri" charset="0"/>
        </a:defRPr>
      </a:lvl1pPr>
    </p:titleStyle>
    <p:bodyStyle>
      <a:lvl1pPr marL="144000" indent="-144000" algn="l" defTabSz="685800" rtl="0" eaLnBrk="1" fontAlgn="t" latinLnBrk="0" hangingPunct="1">
        <a:lnSpc>
          <a:spcPts val="24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288000" indent="-144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432000" indent="-144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576000" indent="-144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720000" indent="-144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kstvak 14"/>
          <p:cNvSpPr txBox="1"/>
          <p:nvPr/>
        </p:nvSpPr>
        <p:spPr>
          <a:xfrm>
            <a:off x="374904" y="419442"/>
            <a:ext cx="8414496" cy="3482618"/>
          </a:xfrm>
          <a:prstGeom prst="rect">
            <a:avLst/>
          </a:prstGeom>
          <a:solidFill>
            <a:schemeClr val="bg2"/>
          </a:solidFill>
        </p:spPr>
        <p:txBody>
          <a:bodyPr wrap="square" lIns="2160000" tIns="46800" rIns="2160000" rtlCol="0" anchor="ctr" anchorCtr="0">
            <a:noAutofit/>
          </a:bodyPr>
          <a:lstStyle/>
          <a:p>
            <a:r>
              <a:rPr lang="nl-NL" dirty="0" err="1">
                <a:solidFill>
                  <a:schemeClr val="bg2">
                    <a:lumMod val="75000"/>
                  </a:schemeClr>
                </a:solidFill>
              </a:rPr>
              <a:t>Openingsdia</a:t>
            </a:r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Beeld op de positie van dit grijze kader. </a:t>
            </a:r>
          </a:p>
          <a:p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Voeg een afbeelding toe</a:t>
            </a:r>
          </a:p>
          <a:p>
            <a:pPr marL="228600" indent="-228600">
              <a:buAutoNum type="arabicPeriod"/>
            </a:pPr>
            <a:r>
              <a:rPr lang="nl-NL" dirty="0" err="1">
                <a:solidFill>
                  <a:schemeClr val="bg2">
                    <a:lumMod val="75000"/>
                  </a:schemeClr>
                </a:solidFill>
              </a:rPr>
              <a:t>Muis-klik</a:t>
            </a: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 rechts 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op de afbeelding en selecteer ‘Bijsnijden’</a:t>
            </a:r>
          </a:p>
          <a:p>
            <a:pPr marL="228600" indent="-228600">
              <a:buAutoNum type="arabicPeriod"/>
            </a:pP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Pas de breedte van de afbeelding aan en </a:t>
            </a:r>
            <a:r>
              <a:rPr lang="nl-NL" baseline="0" dirty="0" err="1">
                <a:solidFill>
                  <a:schemeClr val="bg2">
                    <a:lumMod val="75000"/>
                  </a:schemeClr>
                </a:solidFill>
              </a:rPr>
              <a:t>zonodig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de uitsnede</a:t>
            </a:r>
          </a:p>
          <a:p>
            <a:pPr marL="228600" indent="-228600">
              <a:buAutoNum type="arabicPeriod"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Selecteer de afbeelding en ga naar menu ‘Schikken / Naar achtergrond’ om deze achter het blauwe kader te plaatsen</a:t>
            </a:r>
            <a:endParaRPr lang="nl-NL" baseline="0" dirty="0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Verwijder dit grijze kader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4B911CDD-39FC-70C4-28A6-993268F7C9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6385"/>
          <a:stretch>
            <a:fillRect/>
          </a:stretch>
        </p:blipFill>
        <p:spPr>
          <a:xfrm>
            <a:off x="457201" y="419442"/>
            <a:ext cx="8319026" cy="3528084"/>
          </a:xfrm>
          <a:prstGeom prst="rect">
            <a:avLst/>
          </a:prstGeom>
        </p:spPr>
      </p:pic>
      <p:sp>
        <p:nvSpPr>
          <p:cNvPr id="2" name="Tijdelijke aanduiding voor voettekst 1"/>
          <p:cNvSpPr>
            <a:spLocks noGrp="1"/>
          </p:cNvSpPr>
          <p:nvPr>
            <p:ph type="ftr" sz="quarter" idx="3"/>
          </p:nvPr>
        </p:nvSpPr>
        <p:spPr>
          <a:xfrm>
            <a:off x="2226890" y="129738"/>
            <a:ext cx="6436186" cy="273844"/>
          </a:xfrm>
          <a:prstGeom prst="rect">
            <a:avLst/>
          </a:prstGeom>
        </p:spPr>
        <p:txBody>
          <a:bodyPr/>
          <a:lstStyle/>
          <a:p>
            <a:r>
              <a:rPr lang="nl-NL"/>
              <a:t>Hier de titel van de presentatie invoegen</a:t>
            </a:r>
            <a:endParaRPr lang="nl-NL" dirty="0"/>
          </a:p>
        </p:txBody>
      </p:sp>
      <p:grpSp>
        <p:nvGrpSpPr>
          <p:cNvPr id="5" name="Groeperen 4"/>
          <p:cNvGrpSpPr/>
          <p:nvPr/>
        </p:nvGrpSpPr>
        <p:grpSpPr>
          <a:xfrm>
            <a:off x="-6349" y="1"/>
            <a:ext cx="9150349" cy="5143499"/>
            <a:chOff x="-6349" y="1"/>
            <a:chExt cx="9150349" cy="5143499"/>
          </a:xfrm>
          <a:solidFill>
            <a:schemeClr val="tx1"/>
          </a:solidFill>
        </p:grpSpPr>
        <p:sp>
          <p:nvSpPr>
            <p:cNvPr id="6" name="Rechthoek 5"/>
            <p:cNvSpPr/>
            <p:nvPr/>
          </p:nvSpPr>
          <p:spPr>
            <a:xfrm>
              <a:off x="0" y="1"/>
              <a:ext cx="9144000" cy="4490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" name="Rechthoek 6"/>
            <p:cNvSpPr/>
            <p:nvPr/>
          </p:nvSpPr>
          <p:spPr>
            <a:xfrm>
              <a:off x="0" y="3771900"/>
              <a:ext cx="9144000" cy="13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Rechthoek 7"/>
            <p:cNvSpPr/>
            <p:nvPr/>
          </p:nvSpPr>
          <p:spPr>
            <a:xfrm>
              <a:off x="-6349" y="1"/>
              <a:ext cx="463550" cy="51434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Rechthoek 8"/>
            <p:cNvSpPr/>
            <p:nvPr/>
          </p:nvSpPr>
          <p:spPr>
            <a:xfrm>
              <a:off x="8677772" y="1"/>
              <a:ext cx="463550" cy="51434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0" name="Titel 1"/>
          <p:cNvSpPr txBox="1">
            <a:spLocks/>
          </p:cNvSpPr>
          <p:nvPr/>
        </p:nvSpPr>
        <p:spPr>
          <a:xfrm>
            <a:off x="457201" y="3780000"/>
            <a:ext cx="8217893" cy="1371599"/>
          </a:xfrm>
          <a:prstGeom prst="rect">
            <a:avLst/>
          </a:prstGeom>
        </p:spPr>
        <p:txBody>
          <a:bodyPr vert="horz" wrap="square" lIns="0" tIns="46800" rIns="0" bIns="0" rtlCol="0" anchor="ctr" anchorCtr="0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algn="ctr" fontAlgn="ctr">
              <a:lnSpc>
                <a:spcPts val="3200"/>
              </a:lnSpc>
            </a:pPr>
            <a:r>
              <a:rPr lang="nl-NL" dirty="0">
                <a:solidFill>
                  <a:schemeClr val="bg1"/>
                </a:solidFill>
              </a:rPr>
              <a:t>Over de lijn – Privacy en de rechtsstaat</a:t>
            </a:r>
            <a:endParaRPr lang="nl-NL" sz="1800" dirty="0">
              <a:solidFill>
                <a:schemeClr val="tx2"/>
              </a:solidFill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EF299E60-963C-F944-B42F-5658EABD0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1585" y="-1143000"/>
            <a:ext cx="1840233" cy="622705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8ECFF756-66E1-9847-96DF-98D0D7C9D5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7175" y="-8098"/>
            <a:ext cx="1869953" cy="632761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65703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632185-331C-35D6-FCFD-BA6BAFB78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64B2D24-BB74-459E-7BEA-805119E93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nl-NL" dirty="0"/>
              <a:t>Je mag alleen straf krijgen voor iets dat al verboden was toen je het deed</a:t>
            </a:r>
          </a:p>
        </p:txBody>
      </p:sp>
      <p:sp>
        <p:nvSpPr>
          <p:cNvPr id="4" name="Pijl: rechts 3">
            <a:extLst>
              <a:ext uri="{FF2B5EF4-FFF2-40B4-BE49-F238E27FC236}">
                <a16:creationId xmlns:a16="http://schemas.microsoft.com/office/drawing/2014/main" id="{2BA620C5-558E-C16A-CC0B-E93753053570}"/>
              </a:ext>
            </a:extLst>
          </p:cNvPr>
          <p:cNvSpPr/>
          <p:nvPr/>
        </p:nvSpPr>
        <p:spPr>
          <a:xfrm>
            <a:off x="6018171" y="2984863"/>
            <a:ext cx="2412000" cy="119472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b="1" dirty="0"/>
              <a:t>Oneens</a:t>
            </a:r>
          </a:p>
        </p:txBody>
      </p:sp>
      <p:sp>
        <p:nvSpPr>
          <p:cNvPr id="6" name="Pijl: rechts 5">
            <a:extLst>
              <a:ext uri="{FF2B5EF4-FFF2-40B4-BE49-F238E27FC236}">
                <a16:creationId xmlns:a16="http://schemas.microsoft.com/office/drawing/2014/main" id="{C8A24F4C-8C10-E64A-AC6E-1F01F0F41B14}"/>
              </a:ext>
            </a:extLst>
          </p:cNvPr>
          <p:cNvSpPr/>
          <p:nvPr/>
        </p:nvSpPr>
        <p:spPr>
          <a:xfrm flipH="1">
            <a:off x="2160000" y="2979986"/>
            <a:ext cx="2412000" cy="119472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b="1" dirty="0"/>
              <a:t>Eens</a:t>
            </a:r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671ABEAA-6B47-8DDD-A641-DFFF22E0C4A6}"/>
              </a:ext>
            </a:extLst>
          </p:cNvPr>
          <p:cNvCxnSpPr>
            <a:cxnSpLocks/>
          </p:cNvCxnSpPr>
          <p:nvPr/>
        </p:nvCxnSpPr>
        <p:spPr>
          <a:xfrm>
            <a:off x="5295086" y="2455817"/>
            <a:ext cx="0" cy="268768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fbeelding 4">
            <a:extLst>
              <a:ext uri="{FF2B5EF4-FFF2-40B4-BE49-F238E27FC236}">
                <a16:creationId xmlns:a16="http://schemas.microsoft.com/office/drawing/2014/main" id="{17979AAE-1A0E-265D-7F9C-E861F493C045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40833" r="1481"/>
          <a:stretch>
            <a:fillRect/>
          </a:stretch>
        </p:blipFill>
        <p:spPr>
          <a:xfrm>
            <a:off x="0" y="463500"/>
            <a:ext cx="1800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33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BB08F9-A63A-3402-77A2-DBB5EC16ED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88F0BDD-BA4E-51E2-1B32-E2DEEEC46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0" y="963908"/>
            <a:ext cx="6270171" cy="900000"/>
          </a:xfrm>
        </p:spPr>
        <p:txBody>
          <a:bodyPr anchor="ctr"/>
          <a:lstStyle/>
          <a:p>
            <a:pPr algn="ctr"/>
            <a:r>
              <a:rPr lang="nl-NL" dirty="0"/>
              <a:t>Het is goed dat wij in Nederland privé met elkaar kunnen praten zonder dat de overheid meeluistert</a:t>
            </a:r>
          </a:p>
        </p:txBody>
      </p:sp>
      <p:sp>
        <p:nvSpPr>
          <p:cNvPr id="4" name="Pijl: rechts 3">
            <a:extLst>
              <a:ext uri="{FF2B5EF4-FFF2-40B4-BE49-F238E27FC236}">
                <a16:creationId xmlns:a16="http://schemas.microsoft.com/office/drawing/2014/main" id="{A4C2B9A8-2D5F-3BD8-D9C4-CC5FE3CB4103}"/>
              </a:ext>
            </a:extLst>
          </p:cNvPr>
          <p:cNvSpPr/>
          <p:nvPr/>
        </p:nvSpPr>
        <p:spPr>
          <a:xfrm>
            <a:off x="6018171" y="2984863"/>
            <a:ext cx="2412000" cy="119472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b="1" dirty="0"/>
              <a:t>Oneens</a:t>
            </a:r>
          </a:p>
        </p:txBody>
      </p:sp>
      <p:sp>
        <p:nvSpPr>
          <p:cNvPr id="6" name="Pijl: rechts 5">
            <a:extLst>
              <a:ext uri="{FF2B5EF4-FFF2-40B4-BE49-F238E27FC236}">
                <a16:creationId xmlns:a16="http://schemas.microsoft.com/office/drawing/2014/main" id="{AD844726-5DEC-BA34-940F-5FD2FB0DFE10}"/>
              </a:ext>
            </a:extLst>
          </p:cNvPr>
          <p:cNvSpPr/>
          <p:nvPr/>
        </p:nvSpPr>
        <p:spPr>
          <a:xfrm flipH="1">
            <a:off x="2160000" y="2979986"/>
            <a:ext cx="2412000" cy="119472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b="1" dirty="0"/>
              <a:t>Eens</a:t>
            </a:r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43FF6D34-DBEC-80CD-EEBE-1A137510A847}"/>
              </a:ext>
            </a:extLst>
          </p:cNvPr>
          <p:cNvCxnSpPr>
            <a:cxnSpLocks/>
          </p:cNvCxnSpPr>
          <p:nvPr/>
        </p:nvCxnSpPr>
        <p:spPr>
          <a:xfrm>
            <a:off x="5295086" y="2455817"/>
            <a:ext cx="0" cy="268768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fbeelding 4">
            <a:extLst>
              <a:ext uri="{FF2B5EF4-FFF2-40B4-BE49-F238E27FC236}">
                <a16:creationId xmlns:a16="http://schemas.microsoft.com/office/drawing/2014/main" id="{41EDD0C9-A977-D2CB-3969-491FA38EB1D1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30973" t="272" r="45669" b="-272"/>
          <a:stretch>
            <a:fillRect/>
          </a:stretch>
        </p:blipFill>
        <p:spPr>
          <a:xfrm>
            <a:off x="0" y="463500"/>
            <a:ext cx="1800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47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B39EF5-ED85-FEB7-8D09-E533B5EC3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7FDAAF1-858C-5140-44E8-4F92876FE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0" y="958194"/>
            <a:ext cx="6270171" cy="900000"/>
          </a:xfrm>
        </p:spPr>
        <p:txBody>
          <a:bodyPr anchor="ctr"/>
          <a:lstStyle/>
          <a:p>
            <a:pPr algn="ctr"/>
            <a:r>
              <a:rPr lang="nl-NL" dirty="0"/>
              <a:t>In sommige landen worden burgers gevolgd met camera’s en software. Dat zou hier ook moeten.</a:t>
            </a:r>
          </a:p>
        </p:txBody>
      </p:sp>
      <p:sp>
        <p:nvSpPr>
          <p:cNvPr id="4" name="Pijl: rechts 3">
            <a:extLst>
              <a:ext uri="{FF2B5EF4-FFF2-40B4-BE49-F238E27FC236}">
                <a16:creationId xmlns:a16="http://schemas.microsoft.com/office/drawing/2014/main" id="{760FF366-9C23-7F5D-47C6-0C68380F515A}"/>
              </a:ext>
            </a:extLst>
          </p:cNvPr>
          <p:cNvSpPr/>
          <p:nvPr/>
        </p:nvSpPr>
        <p:spPr>
          <a:xfrm>
            <a:off x="6018171" y="2984863"/>
            <a:ext cx="2412000" cy="119472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b="1" dirty="0"/>
              <a:t>Oneens</a:t>
            </a:r>
          </a:p>
        </p:txBody>
      </p:sp>
      <p:sp>
        <p:nvSpPr>
          <p:cNvPr id="6" name="Pijl: rechts 5">
            <a:extLst>
              <a:ext uri="{FF2B5EF4-FFF2-40B4-BE49-F238E27FC236}">
                <a16:creationId xmlns:a16="http://schemas.microsoft.com/office/drawing/2014/main" id="{7F31CB80-2E0B-C3B2-1F8D-252E9663011C}"/>
              </a:ext>
            </a:extLst>
          </p:cNvPr>
          <p:cNvSpPr/>
          <p:nvPr/>
        </p:nvSpPr>
        <p:spPr>
          <a:xfrm flipH="1">
            <a:off x="2160000" y="2979986"/>
            <a:ext cx="2412000" cy="119472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b="1" dirty="0"/>
              <a:t>Eens</a:t>
            </a:r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187D8872-167E-92A9-78FC-B2774D3A8152}"/>
              </a:ext>
            </a:extLst>
          </p:cNvPr>
          <p:cNvCxnSpPr>
            <a:cxnSpLocks/>
          </p:cNvCxnSpPr>
          <p:nvPr/>
        </p:nvCxnSpPr>
        <p:spPr>
          <a:xfrm>
            <a:off x="5295086" y="2455817"/>
            <a:ext cx="0" cy="268768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fbeelding 4">
            <a:extLst>
              <a:ext uri="{FF2B5EF4-FFF2-40B4-BE49-F238E27FC236}">
                <a16:creationId xmlns:a16="http://schemas.microsoft.com/office/drawing/2014/main" id="{BDF0D213-DDF8-6763-146C-4EF0E2C91774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39896" r="34462"/>
          <a:stretch>
            <a:fillRect/>
          </a:stretch>
        </p:blipFill>
        <p:spPr>
          <a:xfrm>
            <a:off x="0" y="463500"/>
            <a:ext cx="1800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9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1486DC-6F63-2BAA-97B6-DBAA446AAB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604FAB8-243F-557F-6914-ECCF76EB4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0" y="963908"/>
            <a:ext cx="6270171" cy="900000"/>
          </a:xfrm>
        </p:spPr>
        <p:txBody>
          <a:bodyPr anchor="ctr"/>
          <a:lstStyle/>
          <a:p>
            <a:pPr algn="ctr"/>
            <a:r>
              <a:rPr lang="nl-NL" dirty="0"/>
              <a:t>Als je in een land woont waar alles gecontroleerd wordt, kun je beter niets posten op de sociale media</a:t>
            </a:r>
          </a:p>
        </p:txBody>
      </p:sp>
      <p:sp>
        <p:nvSpPr>
          <p:cNvPr id="4" name="Pijl: rechts 3">
            <a:extLst>
              <a:ext uri="{FF2B5EF4-FFF2-40B4-BE49-F238E27FC236}">
                <a16:creationId xmlns:a16="http://schemas.microsoft.com/office/drawing/2014/main" id="{B8B0E65B-AB68-5AED-1694-90AEF8FAF33A}"/>
              </a:ext>
            </a:extLst>
          </p:cNvPr>
          <p:cNvSpPr/>
          <p:nvPr/>
        </p:nvSpPr>
        <p:spPr>
          <a:xfrm>
            <a:off x="6018171" y="2984863"/>
            <a:ext cx="2412000" cy="119472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b="1" dirty="0"/>
              <a:t>Oneens</a:t>
            </a:r>
          </a:p>
        </p:txBody>
      </p:sp>
      <p:sp>
        <p:nvSpPr>
          <p:cNvPr id="6" name="Pijl: rechts 5">
            <a:extLst>
              <a:ext uri="{FF2B5EF4-FFF2-40B4-BE49-F238E27FC236}">
                <a16:creationId xmlns:a16="http://schemas.microsoft.com/office/drawing/2014/main" id="{B971AF39-FE6C-0726-E0AE-15B1CC7BED10}"/>
              </a:ext>
            </a:extLst>
          </p:cNvPr>
          <p:cNvSpPr/>
          <p:nvPr/>
        </p:nvSpPr>
        <p:spPr>
          <a:xfrm flipH="1">
            <a:off x="2160000" y="2979986"/>
            <a:ext cx="2412000" cy="119472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b="1" dirty="0"/>
              <a:t>Eens</a:t>
            </a:r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F5F756B5-1768-EE63-3C59-33F6A0C3E4DB}"/>
              </a:ext>
            </a:extLst>
          </p:cNvPr>
          <p:cNvCxnSpPr>
            <a:cxnSpLocks/>
          </p:cNvCxnSpPr>
          <p:nvPr/>
        </p:nvCxnSpPr>
        <p:spPr>
          <a:xfrm>
            <a:off x="5295086" y="2455817"/>
            <a:ext cx="0" cy="268768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fbeelding 4">
            <a:extLst>
              <a:ext uri="{FF2B5EF4-FFF2-40B4-BE49-F238E27FC236}">
                <a16:creationId xmlns:a16="http://schemas.microsoft.com/office/drawing/2014/main" id="{F1A184B8-25A8-72CF-EB4B-49F7FAA1C0DE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33555" r="40803"/>
          <a:stretch>
            <a:fillRect/>
          </a:stretch>
        </p:blipFill>
        <p:spPr>
          <a:xfrm>
            <a:off x="0" y="463500"/>
            <a:ext cx="1800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15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E5C52B-67AE-2D43-8F22-BA3B5A9E9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prodemos.nl/lesmateriaal</a:t>
            </a:r>
          </a:p>
        </p:txBody>
      </p:sp>
    </p:spTree>
    <p:extLst>
      <p:ext uri="{BB962C8B-B14F-4D97-AF65-F5344CB8AC3E}">
        <p14:creationId xmlns:p14="http://schemas.microsoft.com/office/powerpoint/2010/main" val="239570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F64C7546-EAA7-AA87-A34D-02F9B25D5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0000" y="1843289"/>
            <a:ext cx="6270171" cy="3129336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Je krijgt een aantal stellingen over privacy en de rechtsstaat.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⬆️Ben je het met de stelling eens? Loop naar het vak ‘eens’.</a:t>
            </a:r>
          </a:p>
          <a:p>
            <a:pPr marL="0" indent="0">
              <a:buNone/>
            </a:pPr>
            <a:r>
              <a:rPr lang="nl-NL" dirty="0"/>
              <a:t>⬇️Ben je het met de stelling oneens? Loop naar het vak ‘oneens’.</a:t>
            </a:r>
          </a:p>
          <a:p>
            <a:pPr marL="0" indent="0">
              <a:buNone/>
            </a:pPr>
            <a:r>
              <a:rPr lang="nl-NL" dirty="0"/>
              <a:t>🔃Twijfel je? Ga in het midden staan.</a:t>
            </a:r>
          </a:p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E7F5792-FC74-BD25-6F62-18DD10B63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0" y="823084"/>
            <a:ext cx="6984000" cy="643188"/>
          </a:xfrm>
          <a:solidFill>
            <a:schemeClr val="tx1"/>
          </a:solidFill>
        </p:spPr>
        <p:txBody>
          <a:bodyPr anchor="ctr"/>
          <a:lstStyle/>
          <a:p>
            <a:r>
              <a:rPr lang="nl-NL" dirty="0">
                <a:solidFill>
                  <a:schemeClr val="bg1"/>
                </a:solidFill>
              </a:rPr>
              <a:t>  Over de lijn</a:t>
            </a:r>
            <a:r>
              <a:rPr lang="nl-NL" dirty="0"/>
              <a:t> 📢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2885B19-B837-D163-43C7-DA0BDDDED8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236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DB11E40-7EA6-343B-ED5E-4648A5DB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1470" y="720000"/>
            <a:ext cx="6800469" cy="900000"/>
          </a:xfrm>
        </p:spPr>
        <p:txBody>
          <a:bodyPr anchor="ctr"/>
          <a:lstStyle/>
          <a:p>
            <a:pPr algn="ctr"/>
            <a:r>
              <a:rPr lang="nl-NL" dirty="0"/>
              <a:t>Als ik niets verkeerd doe, hoef ik me geen zorgen te maken over mijn privacy</a:t>
            </a:r>
          </a:p>
        </p:txBody>
      </p:sp>
      <p:sp>
        <p:nvSpPr>
          <p:cNvPr id="4" name="Pijl: rechts 3">
            <a:extLst>
              <a:ext uri="{FF2B5EF4-FFF2-40B4-BE49-F238E27FC236}">
                <a16:creationId xmlns:a16="http://schemas.microsoft.com/office/drawing/2014/main" id="{6264916F-D0D6-D445-BAB5-0933C6EC973F}"/>
              </a:ext>
            </a:extLst>
          </p:cNvPr>
          <p:cNvSpPr/>
          <p:nvPr/>
        </p:nvSpPr>
        <p:spPr>
          <a:xfrm>
            <a:off x="6018171" y="2984863"/>
            <a:ext cx="2412000" cy="119472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b="1" dirty="0"/>
              <a:t>Oneens</a:t>
            </a:r>
          </a:p>
        </p:txBody>
      </p:sp>
      <p:sp>
        <p:nvSpPr>
          <p:cNvPr id="6" name="Pijl: rechts 5">
            <a:extLst>
              <a:ext uri="{FF2B5EF4-FFF2-40B4-BE49-F238E27FC236}">
                <a16:creationId xmlns:a16="http://schemas.microsoft.com/office/drawing/2014/main" id="{891BBBDE-92C4-64B1-C61F-759D2D1B159D}"/>
              </a:ext>
            </a:extLst>
          </p:cNvPr>
          <p:cNvSpPr/>
          <p:nvPr/>
        </p:nvSpPr>
        <p:spPr>
          <a:xfrm flipH="1">
            <a:off x="2160000" y="2979986"/>
            <a:ext cx="2412000" cy="119472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b="1" dirty="0"/>
              <a:t>Eens</a:t>
            </a:r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9CF900ED-D4B0-38C0-197F-CE402B83A8C0}"/>
              </a:ext>
            </a:extLst>
          </p:cNvPr>
          <p:cNvCxnSpPr>
            <a:cxnSpLocks/>
          </p:cNvCxnSpPr>
          <p:nvPr/>
        </p:nvCxnSpPr>
        <p:spPr>
          <a:xfrm>
            <a:off x="5295086" y="2455817"/>
            <a:ext cx="0" cy="268768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fbeelding 4">
            <a:extLst>
              <a:ext uri="{FF2B5EF4-FFF2-40B4-BE49-F238E27FC236}">
                <a16:creationId xmlns:a16="http://schemas.microsoft.com/office/drawing/2014/main" id="{B8DA1363-F7E5-3D15-5BC2-24DE47736E78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20800" r="51084"/>
          <a:stretch>
            <a:fillRect/>
          </a:stretch>
        </p:blipFill>
        <p:spPr>
          <a:xfrm>
            <a:off x="-1543" y="463500"/>
            <a:ext cx="1800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03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20D10C-E8F9-FACD-9F0F-C3BCB1D58B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584D97E-A2C7-0857-19EB-2211F5F10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0" y="963908"/>
            <a:ext cx="6270171" cy="900000"/>
          </a:xfrm>
        </p:spPr>
        <p:txBody>
          <a:bodyPr anchor="ctr"/>
          <a:lstStyle/>
          <a:p>
            <a:pPr algn="ctr"/>
            <a:r>
              <a:rPr lang="nl-NL" dirty="0"/>
              <a:t>De overheid mag altijd mijn berichten lezen als dat helpt om misdaad te stoppen</a:t>
            </a:r>
          </a:p>
        </p:txBody>
      </p:sp>
      <p:sp>
        <p:nvSpPr>
          <p:cNvPr id="4" name="Pijl: rechts 3">
            <a:extLst>
              <a:ext uri="{FF2B5EF4-FFF2-40B4-BE49-F238E27FC236}">
                <a16:creationId xmlns:a16="http://schemas.microsoft.com/office/drawing/2014/main" id="{2347F302-92A3-E1DE-0BF9-247A20A62D11}"/>
              </a:ext>
            </a:extLst>
          </p:cNvPr>
          <p:cNvSpPr/>
          <p:nvPr/>
        </p:nvSpPr>
        <p:spPr>
          <a:xfrm>
            <a:off x="6018171" y="2984863"/>
            <a:ext cx="2412000" cy="119472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b="1" dirty="0"/>
              <a:t>Oneens</a:t>
            </a:r>
          </a:p>
        </p:txBody>
      </p:sp>
      <p:sp>
        <p:nvSpPr>
          <p:cNvPr id="6" name="Pijl: rechts 5">
            <a:extLst>
              <a:ext uri="{FF2B5EF4-FFF2-40B4-BE49-F238E27FC236}">
                <a16:creationId xmlns:a16="http://schemas.microsoft.com/office/drawing/2014/main" id="{26EEDF8C-F2E7-05F6-D7B7-18AA6D019299}"/>
              </a:ext>
            </a:extLst>
          </p:cNvPr>
          <p:cNvSpPr/>
          <p:nvPr/>
        </p:nvSpPr>
        <p:spPr>
          <a:xfrm flipH="1">
            <a:off x="2160000" y="2979986"/>
            <a:ext cx="2412000" cy="119472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b="1" dirty="0"/>
              <a:t>Eens</a:t>
            </a:r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89BBE44F-8D14-E797-0BB1-D2BAC0E41CCC}"/>
              </a:ext>
            </a:extLst>
          </p:cNvPr>
          <p:cNvCxnSpPr>
            <a:cxnSpLocks/>
          </p:cNvCxnSpPr>
          <p:nvPr/>
        </p:nvCxnSpPr>
        <p:spPr>
          <a:xfrm>
            <a:off x="5295086" y="2455817"/>
            <a:ext cx="0" cy="268768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fbeelding 4">
            <a:extLst>
              <a:ext uri="{FF2B5EF4-FFF2-40B4-BE49-F238E27FC236}">
                <a16:creationId xmlns:a16="http://schemas.microsoft.com/office/drawing/2014/main" id="{7AAB8623-5423-2624-2C1A-011D25EF9C94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21157" r="21157"/>
          <a:stretch>
            <a:fillRect/>
          </a:stretch>
        </p:blipFill>
        <p:spPr>
          <a:xfrm>
            <a:off x="-1543" y="463500"/>
            <a:ext cx="1800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59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0778CB-6E11-3D2A-A014-C9A47EA221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FEDD0415-7D3B-C3BF-D85A-FDEFCF84A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0" y="943679"/>
            <a:ext cx="6270171" cy="900000"/>
          </a:xfrm>
        </p:spPr>
        <p:txBody>
          <a:bodyPr anchor="ctr"/>
          <a:lstStyle/>
          <a:p>
            <a:pPr algn="ctr"/>
            <a:r>
              <a:rPr lang="nl-NL" dirty="0"/>
              <a:t>Ik vind het prima als een app weet waar ik ben, als ik daardoor die app gratis kan gebruiken</a:t>
            </a:r>
          </a:p>
        </p:txBody>
      </p:sp>
      <p:sp>
        <p:nvSpPr>
          <p:cNvPr id="4" name="Pijl: rechts 3">
            <a:extLst>
              <a:ext uri="{FF2B5EF4-FFF2-40B4-BE49-F238E27FC236}">
                <a16:creationId xmlns:a16="http://schemas.microsoft.com/office/drawing/2014/main" id="{45169A6D-A3A8-CBBB-00F3-CDCAED962EE5}"/>
              </a:ext>
            </a:extLst>
          </p:cNvPr>
          <p:cNvSpPr/>
          <p:nvPr/>
        </p:nvSpPr>
        <p:spPr>
          <a:xfrm>
            <a:off x="6018171" y="2984863"/>
            <a:ext cx="2412000" cy="119472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b="1" dirty="0"/>
              <a:t>Oneens</a:t>
            </a:r>
          </a:p>
        </p:txBody>
      </p:sp>
      <p:sp>
        <p:nvSpPr>
          <p:cNvPr id="6" name="Pijl: rechts 5">
            <a:extLst>
              <a:ext uri="{FF2B5EF4-FFF2-40B4-BE49-F238E27FC236}">
                <a16:creationId xmlns:a16="http://schemas.microsoft.com/office/drawing/2014/main" id="{51F5D99F-55C8-E354-0FB1-695F7F085AF4}"/>
              </a:ext>
            </a:extLst>
          </p:cNvPr>
          <p:cNvSpPr/>
          <p:nvPr/>
        </p:nvSpPr>
        <p:spPr>
          <a:xfrm flipH="1">
            <a:off x="2160000" y="2979986"/>
            <a:ext cx="2412000" cy="119472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b="1" dirty="0"/>
              <a:t>Eens</a:t>
            </a:r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8713D3AE-EBEE-81FF-6894-3960A1E729D3}"/>
              </a:ext>
            </a:extLst>
          </p:cNvPr>
          <p:cNvCxnSpPr>
            <a:cxnSpLocks/>
          </p:cNvCxnSpPr>
          <p:nvPr/>
        </p:nvCxnSpPr>
        <p:spPr>
          <a:xfrm>
            <a:off x="5295086" y="2455817"/>
            <a:ext cx="0" cy="268768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fbeelding 4">
            <a:extLst>
              <a:ext uri="{FF2B5EF4-FFF2-40B4-BE49-F238E27FC236}">
                <a16:creationId xmlns:a16="http://schemas.microsoft.com/office/drawing/2014/main" id="{5DC98502-F3B4-1380-CF6D-11AFDCD393D6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45050" r="29308"/>
          <a:stretch>
            <a:fillRect/>
          </a:stretch>
        </p:blipFill>
        <p:spPr>
          <a:xfrm>
            <a:off x="0" y="463500"/>
            <a:ext cx="1800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7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16EB19-C528-DD71-3A33-5465A60B0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D958EBE3-17B9-A81B-B320-5374FCA1C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nl-NL" dirty="0"/>
              <a:t>Het is belangrijker om veilig te zijn dan om je privacy te beschermen</a:t>
            </a:r>
          </a:p>
        </p:txBody>
      </p:sp>
      <p:sp>
        <p:nvSpPr>
          <p:cNvPr id="4" name="Pijl: rechts 3">
            <a:extLst>
              <a:ext uri="{FF2B5EF4-FFF2-40B4-BE49-F238E27FC236}">
                <a16:creationId xmlns:a16="http://schemas.microsoft.com/office/drawing/2014/main" id="{0415C03D-D192-D027-40CD-AAA0E8D1684E}"/>
              </a:ext>
            </a:extLst>
          </p:cNvPr>
          <p:cNvSpPr/>
          <p:nvPr/>
        </p:nvSpPr>
        <p:spPr>
          <a:xfrm>
            <a:off x="6018171" y="2984863"/>
            <a:ext cx="2412000" cy="119472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b="1" dirty="0"/>
              <a:t>Oneens</a:t>
            </a:r>
          </a:p>
        </p:txBody>
      </p:sp>
      <p:sp>
        <p:nvSpPr>
          <p:cNvPr id="6" name="Pijl: rechts 5">
            <a:extLst>
              <a:ext uri="{FF2B5EF4-FFF2-40B4-BE49-F238E27FC236}">
                <a16:creationId xmlns:a16="http://schemas.microsoft.com/office/drawing/2014/main" id="{B22956B5-8074-179E-C6FA-4327270FA0C1}"/>
              </a:ext>
            </a:extLst>
          </p:cNvPr>
          <p:cNvSpPr/>
          <p:nvPr/>
        </p:nvSpPr>
        <p:spPr>
          <a:xfrm flipH="1">
            <a:off x="2160000" y="2979986"/>
            <a:ext cx="2412000" cy="119472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b="1" dirty="0"/>
              <a:t>Eens</a:t>
            </a:r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7DA2CBDD-8E1F-3141-5D7D-B86723D0111F}"/>
              </a:ext>
            </a:extLst>
          </p:cNvPr>
          <p:cNvCxnSpPr>
            <a:cxnSpLocks/>
          </p:cNvCxnSpPr>
          <p:nvPr/>
        </p:nvCxnSpPr>
        <p:spPr>
          <a:xfrm>
            <a:off x="5295086" y="2455817"/>
            <a:ext cx="0" cy="268768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fbeelding 4">
            <a:extLst>
              <a:ext uri="{FF2B5EF4-FFF2-40B4-BE49-F238E27FC236}">
                <a16:creationId xmlns:a16="http://schemas.microsoft.com/office/drawing/2014/main" id="{1B012B40-342D-DEA4-1024-7D9E9BBF2405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18374" r="55984"/>
          <a:stretch>
            <a:fillRect/>
          </a:stretch>
        </p:blipFill>
        <p:spPr>
          <a:xfrm>
            <a:off x="0" y="463500"/>
            <a:ext cx="1800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84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45D0E0-CA20-9E4E-0806-ABDF3DED7C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442AB65-AC64-6822-B020-4916C1485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0" y="963908"/>
            <a:ext cx="6270171" cy="900000"/>
          </a:xfrm>
        </p:spPr>
        <p:txBody>
          <a:bodyPr anchor="ctr"/>
          <a:lstStyle/>
          <a:p>
            <a:pPr algn="ctr"/>
            <a:r>
              <a:rPr lang="nl-NL" dirty="0"/>
              <a:t>Bedrijven mogen geld verdienen met mijn data, als ik hun app gratis mag gebruiken</a:t>
            </a:r>
          </a:p>
        </p:txBody>
      </p:sp>
      <p:sp>
        <p:nvSpPr>
          <p:cNvPr id="4" name="Pijl: rechts 3">
            <a:extLst>
              <a:ext uri="{FF2B5EF4-FFF2-40B4-BE49-F238E27FC236}">
                <a16:creationId xmlns:a16="http://schemas.microsoft.com/office/drawing/2014/main" id="{3E1E2461-AA1B-A197-19D3-71983B685676}"/>
              </a:ext>
            </a:extLst>
          </p:cNvPr>
          <p:cNvSpPr/>
          <p:nvPr/>
        </p:nvSpPr>
        <p:spPr>
          <a:xfrm>
            <a:off x="6018171" y="2984863"/>
            <a:ext cx="2412000" cy="119472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b="1" dirty="0"/>
              <a:t>Oneens</a:t>
            </a:r>
          </a:p>
        </p:txBody>
      </p:sp>
      <p:sp>
        <p:nvSpPr>
          <p:cNvPr id="6" name="Pijl: rechts 5">
            <a:extLst>
              <a:ext uri="{FF2B5EF4-FFF2-40B4-BE49-F238E27FC236}">
                <a16:creationId xmlns:a16="http://schemas.microsoft.com/office/drawing/2014/main" id="{13495ED1-DC62-C834-DBB7-88DD37B0FC0E}"/>
              </a:ext>
            </a:extLst>
          </p:cNvPr>
          <p:cNvSpPr/>
          <p:nvPr/>
        </p:nvSpPr>
        <p:spPr>
          <a:xfrm flipH="1">
            <a:off x="2160000" y="2979986"/>
            <a:ext cx="2412000" cy="119472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b="1" dirty="0"/>
              <a:t>Eens</a:t>
            </a:r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A4436502-3988-F511-D34B-60CB3E6F886D}"/>
              </a:ext>
            </a:extLst>
          </p:cNvPr>
          <p:cNvCxnSpPr>
            <a:cxnSpLocks/>
          </p:cNvCxnSpPr>
          <p:nvPr/>
        </p:nvCxnSpPr>
        <p:spPr>
          <a:xfrm>
            <a:off x="5295086" y="2455817"/>
            <a:ext cx="0" cy="268768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fbeelding 4">
            <a:extLst>
              <a:ext uri="{FF2B5EF4-FFF2-40B4-BE49-F238E27FC236}">
                <a16:creationId xmlns:a16="http://schemas.microsoft.com/office/drawing/2014/main" id="{C1995996-E3CF-EA73-4367-D37EC9B61FF9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55347" r="19011"/>
          <a:stretch>
            <a:fillRect/>
          </a:stretch>
        </p:blipFill>
        <p:spPr>
          <a:xfrm>
            <a:off x="0" y="463500"/>
            <a:ext cx="1800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78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5B7F32-AB1D-8CBC-DF7A-4089E17E98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CFADBCC-D461-D6DD-62EE-C2B2B25EC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0" y="963908"/>
            <a:ext cx="6592112" cy="900000"/>
          </a:xfrm>
        </p:spPr>
        <p:txBody>
          <a:bodyPr anchor="ctr"/>
          <a:lstStyle/>
          <a:p>
            <a:pPr algn="ctr"/>
            <a:r>
              <a:rPr lang="nl-NL" dirty="0"/>
              <a:t>Ik vind het prima als de politie </a:t>
            </a:r>
            <a:r>
              <a:rPr lang="nl-NL" i="1" dirty="0" err="1"/>
              <a:t>realtime</a:t>
            </a:r>
            <a:r>
              <a:rPr lang="nl-NL" dirty="0"/>
              <a:t> gezichtsherkenning gebruikt voor de veiligheid</a:t>
            </a:r>
          </a:p>
        </p:txBody>
      </p:sp>
      <p:sp>
        <p:nvSpPr>
          <p:cNvPr id="4" name="Pijl: rechts 3">
            <a:extLst>
              <a:ext uri="{FF2B5EF4-FFF2-40B4-BE49-F238E27FC236}">
                <a16:creationId xmlns:a16="http://schemas.microsoft.com/office/drawing/2014/main" id="{94872EB5-5117-7EAC-067F-6DC50067F664}"/>
              </a:ext>
            </a:extLst>
          </p:cNvPr>
          <p:cNvSpPr/>
          <p:nvPr/>
        </p:nvSpPr>
        <p:spPr>
          <a:xfrm>
            <a:off x="6018171" y="2984863"/>
            <a:ext cx="2412000" cy="119472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b="1" dirty="0"/>
              <a:t>Oneens</a:t>
            </a:r>
          </a:p>
        </p:txBody>
      </p:sp>
      <p:sp>
        <p:nvSpPr>
          <p:cNvPr id="6" name="Pijl: rechts 5">
            <a:extLst>
              <a:ext uri="{FF2B5EF4-FFF2-40B4-BE49-F238E27FC236}">
                <a16:creationId xmlns:a16="http://schemas.microsoft.com/office/drawing/2014/main" id="{05D19D26-A3C3-25CA-D400-2976A5DFD127}"/>
              </a:ext>
            </a:extLst>
          </p:cNvPr>
          <p:cNvSpPr/>
          <p:nvPr/>
        </p:nvSpPr>
        <p:spPr>
          <a:xfrm flipH="1">
            <a:off x="2160000" y="2979986"/>
            <a:ext cx="2412000" cy="119472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b="1" dirty="0"/>
              <a:t>Eens</a:t>
            </a:r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14173CE7-B898-38DC-323A-33558A4DA040}"/>
              </a:ext>
            </a:extLst>
          </p:cNvPr>
          <p:cNvCxnSpPr>
            <a:cxnSpLocks/>
          </p:cNvCxnSpPr>
          <p:nvPr/>
        </p:nvCxnSpPr>
        <p:spPr>
          <a:xfrm>
            <a:off x="5295086" y="2455817"/>
            <a:ext cx="0" cy="268768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Afbeelding 8">
            <a:extLst>
              <a:ext uri="{FF2B5EF4-FFF2-40B4-BE49-F238E27FC236}">
                <a16:creationId xmlns:a16="http://schemas.microsoft.com/office/drawing/2014/main" id="{E4C47421-5008-0FC1-3049-54FF9552F6CC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16529" r="25783"/>
          <a:stretch>
            <a:fillRect/>
          </a:stretch>
        </p:blipFill>
        <p:spPr>
          <a:xfrm>
            <a:off x="0" y="463500"/>
            <a:ext cx="1800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23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F87543-FC70-3D2E-F49F-42DCEF297B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52A231F-5C74-7872-AF5A-A61613E17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nl-NL" dirty="0"/>
              <a:t>Ik vind het prima als de overheid </a:t>
            </a:r>
            <a:br>
              <a:rPr lang="nl-NL" dirty="0"/>
            </a:br>
            <a:r>
              <a:rPr lang="nl-NL" dirty="0"/>
              <a:t>je kan straffen voor iets wat je online zegt</a:t>
            </a:r>
          </a:p>
        </p:txBody>
      </p:sp>
      <p:sp>
        <p:nvSpPr>
          <p:cNvPr id="4" name="Pijl: rechts 3">
            <a:extLst>
              <a:ext uri="{FF2B5EF4-FFF2-40B4-BE49-F238E27FC236}">
                <a16:creationId xmlns:a16="http://schemas.microsoft.com/office/drawing/2014/main" id="{6A80800D-9FEB-FB0F-ACF7-5B891CDB5F3B}"/>
              </a:ext>
            </a:extLst>
          </p:cNvPr>
          <p:cNvSpPr/>
          <p:nvPr/>
        </p:nvSpPr>
        <p:spPr>
          <a:xfrm>
            <a:off x="6018171" y="2984863"/>
            <a:ext cx="2412000" cy="119472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b="1" dirty="0"/>
              <a:t>Oneens</a:t>
            </a:r>
          </a:p>
        </p:txBody>
      </p:sp>
      <p:sp>
        <p:nvSpPr>
          <p:cNvPr id="6" name="Pijl: rechts 5">
            <a:extLst>
              <a:ext uri="{FF2B5EF4-FFF2-40B4-BE49-F238E27FC236}">
                <a16:creationId xmlns:a16="http://schemas.microsoft.com/office/drawing/2014/main" id="{3C526DA5-F39A-5E72-5544-C79CA8F49FDB}"/>
              </a:ext>
            </a:extLst>
          </p:cNvPr>
          <p:cNvSpPr/>
          <p:nvPr/>
        </p:nvSpPr>
        <p:spPr>
          <a:xfrm flipH="1">
            <a:off x="2160000" y="2979986"/>
            <a:ext cx="2412000" cy="119472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b="1" dirty="0"/>
              <a:t>Eens</a:t>
            </a:r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79E39601-017B-4D82-D500-DF9B3086432A}"/>
              </a:ext>
            </a:extLst>
          </p:cNvPr>
          <p:cNvCxnSpPr>
            <a:cxnSpLocks/>
          </p:cNvCxnSpPr>
          <p:nvPr/>
        </p:nvCxnSpPr>
        <p:spPr>
          <a:xfrm>
            <a:off x="5295086" y="2455817"/>
            <a:ext cx="0" cy="268768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fbeelding 4">
            <a:extLst>
              <a:ext uri="{FF2B5EF4-FFF2-40B4-BE49-F238E27FC236}">
                <a16:creationId xmlns:a16="http://schemas.microsoft.com/office/drawing/2014/main" id="{59D0EC0C-DF1E-257D-F74A-FC4731C7FB17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33947" r="40411"/>
          <a:stretch>
            <a:fillRect/>
          </a:stretch>
        </p:blipFill>
        <p:spPr>
          <a:xfrm>
            <a:off x="0" y="463500"/>
            <a:ext cx="1800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24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ProDemos">
  <a:themeElements>
    <a:clrScheme name="ProDemos blauw 1">
      <a:dk1>
        <a:srgbClr val="009FCB"/>
      </a:dk1>
      <a:lt1>
        <a:srgbClr val="FFFFFF"/>
      </a:lt1>
      <a:dk2>
        <a:srgbClr val="1A1918"/>
      </a:dk2>
      <a:lt2>
        <a:srgbClr val="EAEAEA"/>
      </a:lt2>
      <a:accent1>
        <a:srgbClr val="009FCB"/>
      </a:accent1>
      <a:accent2>
        <a:srgbClr val="65B32E"/>
      </a:accent2>
      <a:accent3>
        <a:srgbClr val="FCC243"/>
      </a:accent3>
      <a:accent4>
        <a:srgbClr val="EB5B24"/>
      </a:accent4>
      <a:accent5>
        <a:srgbClr val="D7007E"/>
      </a:accent5>
      <a:accent6>
        <a:srgbClr val="D60E41"/>
      </a:accent6>
      <a:hlink>
        <a:srgbClr val="009FCB"/>
      </a:hlink>
      <a:folHlink>
        <a:srgbClr val="C3B8A6"/>
      </a:folHlink>
    </a:clrScheme>
    <a:fontScheme name="Office-them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" id="{81F65EFD-735D-45BE-8A31-8B3B2113ABD5}" vid="{07482477-AC98-4B21-9509-0F51C51168CB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6166596-befa-4d6e-9b8b-75e822e8a231">
      <Terms xmlns="http://schemas.microsoft.com/office/infopath/2007/PartnerControls"/>
    </lcf76f155ced4ddcb4097134ff3c332f>
    <TaxCatchAll xmlns="3a7bcf79-13ec-4791-9315-eb816fa35df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EB7D61D776EC44EBF96354E46DD7CF7" ma:contentTypeVersion="19" ma:contentTypeDescription="Een nieuw document maken." ma:contentTypeScope="" ma:versionID="f3168837365e5b6a7db3a53788438f13">
  <xsd:schema xmlns:xsd="http://www.w3.org/2001/XMLSchema" xmlns:xs="http://www.w3.org/2001/XMLSchema" xmlns:p="http://schemas.microsoft.com/office/2006/metadata/properties" xmlns:ns2="f6166596-befa-4d6e-9b8b-75e822e8a231" xmlns:ns3="3a7bcf79-13ec-4791-9315-eb816fa35df2" targetNamespace="http://schemas.microsoft.com/office/2006/metadata/properties" ma:root="true" ma:fieldsID="3fcc015e5b885675c2d025123eed721f" ns2:_="" ns3:_="">
    <xsd:import namespace="f6166596-befa-4d6e-9b8b-75e822e8a231"/>
    <xsd:import namespace="3a7bcf79-13ec-4791-9315-eb816fa35d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166596-befa-4d6e-9b8b-75e822e8a2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Afbeeldingtags" ma:readOnly="false" ma:fieldId="{5cf76f15-5ced-4ddc-b409-7134ff3c332f}" ma:taxonomyMulti="true" ma:sspId="990ba098-8963-4177-a9c0-5ce46bfe6f5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7bcf79-13ec-4791-9315-eb816fa35df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35d50a92-1a98-4685-bbfd-29754743debb}" ma:internalName="TaxCatchAll" ma:showField="CatchAllData" ma:web="3a7bcf79-13ec-4791-9315-eb816fa35df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58A9BC5-6963-4BCF-B265-FFFB3D95B226}">
  <ds:schemaRefs>
    <ds:schemaRef ds:uri="http://schemas.microsoft.com/office/2006/documentManagement/types"/>
    <ds:schemaRef ds:uri="http://purl.org/dc/terms/"/>
    <ds:schemaRef ds:uri="http://purl.org/dc/dcmitype/"/>
    <ds:schemaRef ds:uri="http://schemas.microsoft.com/office/infopath/2007/PartnerControls"/>
    <ds:schemaRef ds:uri="bec1c424-188b-4375-a314-13b12cd80b61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6a8a28d1-734d-485c-bcaf-4004ade78669"/>
    <ds:schemaRef ds:uri="http://www.w3.org/XML/1998/namespace"/>
    <ds:schemaRef ds:uri="f6166596-befa-4d6e-9b8b-75e822e8a231"/>
    <ds:schemaRef ds:uri="3a7bcf79-13ec-4791-9315-eb816fa35df2"/>
  </ds:schemaRefs>
</ds:datastoreItem>
</file>

<file path=customXml/itemProps2.xml><?xml version="1.0" encoding="utf-8"?>
<ds:datastoreItem xmlns:ds="http://schemas.openxmlformats.org/officeDocument/2006/customXml" ds:itemID="{15FCDDCC-C329-47CE-9766-A7959280F62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B814B56-77D4-4E5F-B93A-051AA9456AB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6166596-befa-4d6e-9b8b-75e822e8a231"/>
    <ds:schemaRef ds:uri="3a7bcf79-13ec-4791-9315-eb816fa35df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bff47c44-a17a-41cf-a8f7-54127cafb343}" enabled="0" method="" siteId="{bff47c44-a17a-41cf-a8f7-54127cafb34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ProDemos powerpointtemplate-NL blauw 2025</Template>
  <TotalTime>172</TotalTime>
  <Words>376</Words>
  <Application>Microsoft Office PowerPoint</Application>
  <PresentationFormat>Diavoorstelling (16:9)</PresentationFormat>
  <Paragraphs>55</Paragraphs>
  <Slides>14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17" baseType="lpstr">
      <vt:lpstr>Arial</vt:lpstr>
      <vt:lpstr>Calibri</vt:lpstr>
      <vt:lpstr>ProDemos</vt:lpstr>
      <vt:lpstr>PowerPoint-presentatie</vt:lpstr>
      <vt:lpstr>  Over de lijn 📢</vt:lpstr>
      <vt:lpstr>Als ik niets verkeerd doe, hoef ik me geen zorgen te maken over mijn privacy</vt:lpstr>
      <vt:lpstr>De overheid mag altijd mijn berichten lezen als dat helpt om misdaad te stoppen</vt:lpstr>
      <vt:lpstr>Ik vind het prima als een app weet waar ik ben, als ik daardoor die app gratis kan gebruiken</vt:lpstr>
      <vt:lpstr>Het is belangrijker om veilig te zijn dan om je privacy te beschermen</vt:lpstr>
      <vt:lpstr>Bedrijven mogen geld verdienen met mijn data, als ik hun app gratis mag gebruiken</vt:lpstr>
      <vt:lpstr>Ik vind het prima als de politie realtime gezichtsherkenning gebruikt voor de veiligheid</vt:lpstr>
      <vt:lpstr>Ik vind het prima als de overheid  je kan straffen voor iets wat je online zegt</vt:lpstr>
      <vt:lpstr>Je mag alleen straf krijgen voor iets dat al verboden was toen je het deed</vt:lpstr>
      <vt:lpstr>Het is goed dat wij in Nederland privé met elkaar kunnen praten zonder dat de overheid meeluistert</vt:lpstr>
      <vt:lpstr>In sommige landen worden burgers gevolgd met camera’s en software. Dat zou hier ook moeten.</vt:lpstr>
      <vt:lpstr>Als je in een land woont waar alles gecontroleerd wordt, kun je beter niets posten op de sociale media</vt:lpstr>
      <vt:lpstr>prodemos.nl/lesmateriaal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Mitchel Zijlmans</dc:creator>
  <cp:keywords/>
  <dc:description/>
  <cp:lastModifiedBy>Sandra Boersma</cp:lastModifiedBy>
  <cp:revision>2</cp:revision>
  <cp:lastPrinted>2017-06-07T13:51:27Z</cp:lastPrinted>
  <dcterms:created xsi:type="dcterms:W3CDTF">2025-09-17T12:06:30Z</dcterms:created>
  <dcterms:modified xsi:type="dcterms:W3CDTF">2025-10-23T09:54:58Z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0x010100BEB7D61D776EC44EBF96354E46DD7CF7</vt:lpwstr>
  </property>
</Properties>
</file>