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266" r:id="rId5"/>
    <p:sldId id="320" r:id="rId6"/>
    <p:sldId id="318" r:id="rId7"/>
    <p:sldId id="296" r:id="rId8"/>
    <p:sldId id="292" r:id="rId9"/>
    <p:sldId id="316" r:id="rId10"/>
    <p:sldId id="317" r:id="rId11"/>
    <p:sldId id="295" r:id="rId12"/>
    <p:sldId id="314" r:id="rId13"/>
    <p:sldId id="303" r:id="rId14"/>
    <p:sldId id="315" r:id="rId15"/>
    <p:sldId id="302" r:id="rId16"/>
    <p:sldId id="291" r:id="rId1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51BF2C0D-D728-43C1-83B5-CC7B21DF0FEA}">
          <p14:sldIdLst>
            <p14:sldId id="266"/>
          </p14:sldIdLst>
        </p14:section>
        <p14:section name="Bespreking Techbitch" id="{6D02E107-CADE-4F80-8724-C4699651501E}">
          <p14:sldIdLst>
            <p14:sldId id="320"/>
            <p14:sldId id="318"/>
            <p14:sldId id="296"/>
          </p14:sldIdLst>
        </p14:section>
        <p14:section name="Uitleg rechtsstaat" id="{70C7EAB8-15C3-4392-B0DA-D9A03FAF5DB9}">
          <p14:sldIdLst>
            <p14:sldId id="292"/>
            <p14:sldId id="316"/>
            <p14:sldId id="317"/>
            <p14:sldId id="295"/>
          </p14:sldIdLst>
        </p14:section>
        <p14:section name="Werkblad" id="{1280A845-DA0B-4D17-946D-BF3F3D7B8F21}">
          <p14:sldIdLst>
            <p14:sldId id="314"/>
          </p14:sldIdLst>
        </p14:section>
        <p14:section name="Democratie Monitor" id="{421BFB8E-B933-4FD8-ACBD-D8B7DDFBF877}">
          <p14:sldIdLst>
            <p14:sldId id="303"/>
            <p14:sldId id="315"/>
            <p14:sldId id="302"/>
          </p14:sldIdLst>
        </p14:section>
        <p14:section name="Eind" id="{6F2CE85A-7754-42E9-8780-F3362EFFA297}">
          <p14:sldIdLst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6728E1-5837-1E81-5AA7-4B2DBEB9920F}" name="Sandra Boersma" initials="SB" userId="S::sandra@prodemos.nl::aa0d5c04-0f93-4a70-8f86-d3f3b8229c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56646D"/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AED05-D169-4D52-91F6-80EED5CFA518}" v="10" dt="2025-11-11T12:32:45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84" y="120"/>
      </p:cViewPr>
      <p:guideLst>
        <p:guide orient="horz" pos="1620"/>
        <p:guide pos="2880"/>
        <p:guide orient="horz" pos="3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S::sandra@prodemos.nl::aa0d5c04-0f93-4a70-8f86-d3f3b8229c3c" providerId="AD" clId="Web-{A09756D2-2CD7-9F0C-7886-1D711C063A96}"/>
    <pc:docChg chg="modSld">
      <pc:chgData name="Sandra Boersma" userId="S::sandra@prodemos.nl::aa0d5c04-0f93-4a70-8f86-d3f3b8229c3c" providerId="AD" clId="Web-{A09756D2-2CD7-9F0C-7886-1D711C063A96}" dt="2025-10-23T17:14:32.211" v="7" actId="20577"/>
      <pc:docMkLst>
        <pc:docMk/>
      </pc:docMkLst>
      <pc:sldChg chg="modSp">
        <pc:chgData name="Sandra Boersma" userId="S::sandra@prodemos.nl::aa0d5c04-0f93-4a70-8f86-d3f3b8229c3c" providerId="AD" clId="Web-{A09756D2-2CD7-9F0C-7886-1D711C063A96}" dt="2025-10-23T17:14:32.211" v="7" actId="20577"/>
        <pc:sldMkLst>
          <pc:docMk/>
          <pc:sldMk cId="2395709065" sldId="291"/>
        </pc:sldMkLst>
        <pc:spChg chg="mod">
          <ac:chgData name="Sandra Boersma" userId="S::sandra@prodemos.nl::aa0d5c04-0f93-4a70-8f86-d3f3b8229c3c" providerId="AD" clId="Web-{A09756D2-2CD7-9F0C-7886-1D711C063A96}" dt="2025-10-23T17:14:32.211" v="7" actId="20577"/>
          <ac:spMkLst>
            <pc:docMk/>
            <pc:sldMk cId="2395709065" sldId="291"/>
            <ac:spMk id="2" creationId="{7BE5C52B-67AE-2D43-8F22-BA3B5A9E9176}"/>
          </ac:spMkLst>
        </pc:spChg>
      </pc:sldChg>
    </pc:docChg>
  </pc:docChgLst>
  <pc:docChgLst>
    <pc:chgData name="Sedi van Loon" userId="e92ac43e-c176-40b7-8001-c8e58642eff9" providerId="ADAL" clId="{095EFFB3-8F47-4355-8784-554EE4316D1F}"/>
    <pc:docChg chg="modSld">
      <pc:chgData name="Sedi van Loon" userId="e92ac43e-c176-40b7-8001-c8e58642eff9" providerId="ADAL" clId="{095EFFB3-8F47-4355-8784-554EE4316D1F}" dt="2025-10-09T08:39:53.668" v="2" actId="1076"/>
      <pc:docMkLst>
        <pc:docMk/>
      </pc:docMkLst>
      <pc:sldChg chg="modSp mod">
        <pc:chgData name="Sedi van Loon" userId="e92ac43e-c176-40b7-8001-c8e58642eff9" providerId="ADAL" clId="{095EFFB3-8F47-4355-8784-554EE4316D1F}" dt="2025-10-09T08:39:53.668" v="2" actId="1076"/>
        <pc:sldMkLst>
          <pc:docMk/>
          <pc:sldMk cId="657039176" sldId="266"/>
        </pc:sldMkLst>
      </pc:sldChg>
    </pc:docChg>
  </pc:docChgLst>
  <pc:docChgLst>
    <pc:chgData name="Sedi van Loon" userId="S::sedi@prodemos.nl::e92ac43e-c176-40b7-8001-c8e58642eff9" providerId="AD" clId="Web-{01050F8A-E547-F2B0-ABF7-E541ABDD0527}"/>
    <pc:docChg chg="modSld">
      <pc:chgData name="Sedi van Loon" userId="S::sedi@prodemos.nl::e92ac43e-c176-40b7-8001-c8e58642eff9" providerId="AD" clId="Web-{01050F8A-E547-F2B0-ABF7-E541ABDD0527}" dt="2025-10-10T11:42:13.881" v="12" actId="1076"/>
      <pc:docMkLst>
        <pc:docMk/>
      </pc:docMkLst>
      <pc:sldChg chg="modSp">
        <pc:chgData name="Sedi van Loon" userId="S::sedi@prodemos.nl::e92ac43e-c176-40b7-8001-c8e58642eff9" providerId="AD" clId="Web-{01050F8A-E547-F2B0-ABF7-E541ABDD0527}" dt="2025-10-10T11:42:13.881" v="12" actId="1076"/>
        <pc:sldMkLst>
          <pc:docMk/>
          <pc:sldMk cId="1279662041" sldId="303"/>
        </pc:sldMkLst>
      </pc:sldChg>
      <pc:sldChg chg="modSp">
        <pc:chgData name="Sedi van Loon" userId="S::sedi@prodemos.nl::e92ac43e-c176-40b7-8001-c8e58642eff9" providerId="AD" clId="Web-{01050F8A-E547-F2B0-ABF7-E541ABDD0527}" dt="2025-10-10T11:41:58.209" v="6" actId="1076"/>
        <pc:sldMkLst>
          <pc:docMk/>
          <pc:sldMk cId="3281543636" sldId="314"/>
        </pc:sldMkLst>
      </pc:sldChg>
    </pc:docChg>
  </pc:docChgLst>
  <pc:docChgLst>
    <pc:chgData name="Mitchel Zijlmans" userId="c64755c4-6448-4d04-bbff-281c45a2921e" providerId="ADAL" clId="{2E529A8E-88BF-4A87-B081-00C716BCAA35}"/>
    <pc:docChg chg="undo custSel addSld delSld modSld sldOrd modSection">
      <pc:chgData name="Mitchel Zijlmans" userId="c64755c4-6448-4d04-bbff-281c45a2921e" providerId="ADAL" clId="{2E529A8E-88BF-4A87-B081-00C716BCAA35}" dt="2025-11-11T13:21:21.530" v="138" actId="47"/>
      <pc:docMkLst>
        <pc:docMk/>
      </pc:docMkLst>
      <pc:sldChg chg="addSp delSp modSp mod ord">
        <pc:chgData name="Mitchel Zijlmans" userId="c64755c4-6448-4d04-bbff-281c45a2921e" providerId="ADAL" clId="{2E529A8E-88BF-4A87-B081-00C716BCAA35}" dt="2025-11-11T11:56:22.136" v="114" actId="478"/>
        <pc:sldMkLst>
          <pc:docMk/>
          <pc:sldMk cId="577933696" sldId="296"/>
        </pc:sldMkLst>
        <pc:spChg chg="mod">
          <ac:chgData name="Mitchel Zijlmans" userId="c64755c4-6448-4d04-bbff-281c45a2921e" providerId="ADAL" clId="{2E529A8E-88BF-4A87-B081-00C716BCAA35}" dt="2025-11-11T11:55:43.098" v="106" actId="20577"/>
          <ac:spMkLst>
            <pc:docMk/>
            <pc:sldMk cId="577933696" sldId="296"/>
            <ac:spMk id="2" creationId="{7EFBD216-A447-9325-4565-C2E60D0110CA}"/>
          </ac:spMkLst>
        </pc:spChg>
        <pc:spChg chg="del">
          <ac:chgData name="Mitchel Zijlmans" userId="c64755c4-6448-4d04-bbff-281c45a2921e" providerId="ADAL" clId="{2E529A8E-88BF-4A87-B081-00C716BCAA35}" dt="2025-11-11T11:49:53.250" v="1" actId="478"/>
          <ac:spMkLst>
            <pc:docMk/>
            <pc:sldMk cId="577933696" sldId="296"/>
            <ac:spMk id="4" creationId="{76102982-31BB-22CE-A507-CFFB64B53EC0}"/>
          </ac:spMkLst>
        </pc:spChg>
        <pc:picChg chg="del">
          <ac:chgData name="Mitchel Zijlmans" userId="c64755c4-6448-4d04-bbff-281c45a2921e" providerId="ADAL" clId="{2E529A8E-88BF-4A87-B081-00C716BCAA35}" dt="2025-11-11T11:49:51.619" v="0" actId="478"/>
          <ac:picMkLst>
            <pc:docMk/>
            <pc:sldMk cId="577933696" sldId="296"/>
            <ac:picMk id="6" creationId="{43BCF59D-68A6-0E56-018C-7D5C8147228A}"/>
          </ac:picMkLst>
        </pc:picChg>
        <pc:picChg chg="add del mod">
          <ac:chgData name="Mitchel Zijlmans" userId="c64755c4-6448-4d04-bbff-281c45a2921e" providerId="ADAL" clId="{2E529A8E-88BF-4A87-B081-00C716BCAA35}" dt="2025-11-11T11:50:16.409" v="3" actId="478"/>
          <ac:picMkLst>
            <pc:docMk/>
            <pc:sldMk cId="577933696" sldId="296"/>
            <ac:picMk id="7" creationId="{A6B27338-4E1C-7A1E-9852-3ADAAFF04391}"/>
          </ac:picMkLst>
        </pc:picChg>
        <pc:picChg chg="add del mod ord">
          <ac:chgData name="Mitchel Zijlmans" userId="c64755c4-6448-4d04-bbff-281c45a2921e" providerId="ADAL" clId="{2E529A8E-88BF-4A87-B081-00C716BCAA35}" dt="2025-11-11T11:56:22.136" v="114" actId="478"/>
          <ac:picMkLst>
            <pc:docMk/>
            <pc:sldMk cId="577933696" sldId="296"/>
            <ac:picMk id="9" creationId="{C94866AD-DAE9-1D4F-D0BD-0A343E515F70}"/>
          </ac:picMkLst>
        </pc:picChg>
        <pc:picChg chg="add mod ord">
          <ac:chgData name="Mitchel Zijlmans" userId="c64755c4-6448-4d04-bbff-281c45a2921e" providerId="ADAL" clId="{2E529A8E-88BF-4A87-B081-00C716BCAA35}" dt="2025-11-11T11:56:19.412" v="113" actId="167"/>
          <ac:picMkLst>
            <pc:docMk/>
            <pc:sldMk cId="577933696" sldId="296"/>
            <ac:picMk id="11" creationId="{5CFA4968-54FD-2763-EB63-C90221F0EF2A}"/>
          </ac:picMkLst>
        </pc:picChg>
      </pc:sldChg>
      <pc:sldChg chg="del">
        <pc:chgData name="Mitchel Zijlmans" userId="c64755c4-6448-4d04-bbff-281c45a2921e" providerId="ADAL" clId="{2E529A8E-88BF-4A87-B081-00C716BCAA35}" dt="2025-11-11T11:52:10.965" v="21" actId="47"/>
        <pc:sldMkLst>
          <pc:docMk/>
          <pc:sldMk cId="3650182788" sldId="310"/>
        </pc:sldMkLst>
      </pc:sldChg>
      <pc:sldChg chg="del">
        <pc:chgData name="Mitchel Zijlmans" userId="c64755c4-6448-4d04-bbff-281c45a2921e" providerId="ADAL" clId="{2E529A8E-88BF-4A87-B081-00C716BCAA35}" dt="2025-11-11T11:52:11.705" v="22" actId="47"/>
        <pc:sldMkLst>
          <pc:docMk/>
          <pc:sldMk cId="1148101282" sldId="311"/>
        </pc:sldMkLst>
      </pc:sldChg>
      <pc:sldChg chg="del">
        <pc:chgData name="Mitchel Zijlmans" userId="c64755c4-6448-4d04-bbff-281c45a2921e" providerId="ADAL" clId="{2E529A8E-88BF-4A87-B081-00C716BCAA35}" dt="2025-11-11T11:52:12.570" v="23" actId="47"/>
        <pc:sldMkLst>
          <pc:docMk/>
          <pc:sldMk cId="1825897139" sldId="312"/>
        </pc:sldMkLst>
      </pc:sldChg>
      <pc:sldChg chg="modSp add mod">
        <pc:chgData name="Mitchel Zijlmans" userId="c64755c4-6448-4d04-bbff-281c45a2921e" providerId="ADAL" clId="{2E529A8E-88BF-4A87-B081-00C716BCAA35}" dt="2025-11-11T11:57:25.153" v="129" actId="20577"/>
        <pc:sldMkLst>
          <pc:docMk/>
          <pc:sldMk cId="4013835025" sldId="318"/>
        </pc:sldMkLst>
        <pc:spChg chg="mod">
          <ac:chgData name="Mitchel Zijlmans" userId="c64755c4-6448-4d04-bbff-281c45a2921e" providerId="ADAL" clId="{2E529A8E-88BF-4A87-B081-00C716BCAA35}" dt="2025-11-11T11:57:25.153" v="129" actId="20577"/>
          <ac:spMkLst>
            <pc:docMk/>
            <pc:sldMk cId="4013835025" sldId="318"/>
            <ac:spMk id="2" creationId="{A1F81CC1-92BC-9275-B24F-41B868D44863}"/>
          </ac:spMkLst>
        </pc:spChg>
      </pc:sldChg>
      <pc:sldChg chg="addSp delSp modSp add del mod modAnim">
        <pc:chgData name="Mitchel Zijlmans" userId="c64755c4-6448-4d04-bbff-281c45a2921e" providerId="ADAL" clId="{2E529A8E-88BF-4A87-B081-00C716BCAA35}" dt="2025-11-11T13:21:21.530" v="138" actId="47"/>
        <pc:sldMkLst>
          <pc:docMk/>
          <pc:sldMk cId="1471580435" sldId="319"/>
        </pc:sldMkLst>
        <pc:spChg chg="mod ord">
          <ac:chgData name="Mitchel Zijlmans" userId="c64755c4-6448-4d04-bbff-281c45a2921e" providerId="ADAL" clId="{2E529A8E-88BF-4A87-B081-00C716BCAA35}" dt="2025-11-11T12:33:07.449" v="135" actId="1076"/>
          <ac:spMkLst>
            <pc:docMk/>
            <pc:sldMk cId="1471580435" sldId="319"/>
            <ac:spMk id="2" creationId="{559FDB2E-BE6A-DD0F-B3F5-678D0B7550B0}"/>
          </ac:spMkLst>
        </pc:spChg>
        <pc:picChg chg="add mod">
          <ac:chgData name="Mitchel Zijlmans" userId="c64755c4-6448-4d04-bbff-281c45a2921e" providerId="ADAL" clId="{2E529A8E-88BF-4A87-B081-00C716BCAA35}" dt="2025-11-11T12:34:17.545" v="137" actId="1076"/>
          <ac:picMkLst>
            <pc:docMk/>
            <pc:sldMk cId="1471580435" sldId="319"/>
            <ac:picMk id="4" creationId="{82940805-5FA9-8C9D-DBC3-4F681890B61C}"/>
          </ac:picMkLst>
        </pc:picChg>
        <pc:picChg chg="del">
          <ac:chgData name="Mitchel Zijlmans" userId="c64755c4-6448-4d04-bbff-281c45a2921e" providerId="ADAL" clId="{2E529A8E-88BF-4A87-B081-00C716BCAA35}" dt="2025-11-11T12:32:28.403" v="130" actId="478"/>
          <ac:picMkLst>
            <pc:docMk/>
            <pc:sldMk cId="1471580435" sldId="319"/>
            <ac:picMk id="9" creationId="{A03E19F4-4008-26C0-3758-0E7DAB8EC4BA}"/>
          </ac:picMkLst>
        </pc:picChg>
      </pc:sldChg>
      <pc:sldChg chg="addSp delSp modSp add mod ord">
        <pc:chgData name="Mitchel Zijlmans" userId="c64755c4-6448-4d04-bbff-281c45a2921e" providerId="ADAL" clId="{2E529A8E-88BF-4A87-B081-00C716BCAA35}" dt="2025-11-11T11:55:26.610" v="97" actId="1076"/>
        <pc:sldMkLst>
          <pc:docMk/>
          <pc:sldMk cId="1238996808" sldId="320"/>
        </pc:sldMkLst>
        <pc:spChg chg="del mod">
          <ac:chgData name="Mitchel Zijlmans" userId="c64755c4-6448-4d04-bbff-281c45a2921e" providerId="ADAL" clId="{2E529A8E-88BF-4A87-B081-00C716BCAA35}" dt="2025-11-11T11:54:43.532" v="71" actId="478"/>
          <ac:spMkLst>
            <pc:docMk/>
            <pc:sldMk cId="1238996808" sldId="320"/>
            <ac:spMk id="2" creationId="{18EF05FE-20C6-964F-D589-57B649FDE56D}"/>
          </ac:spMkLst>
        </pc:spChg>
        <pc:spChg chg="add del mod">
          <ac:chgData name="Mitchel Zijlmans" userId="c64755c4-6448-4d04-bbff-281c45a2921e" providerId="ADAL" clId="{2E529A8E-88BF-4A87-B081-00C716BCAA35}" dt="2025-11-11T11:54:54.056" v="73" actId="478"/>
          <ac:spMkLst>
            <pc:docMk/>
            <pc:sldMk cId="1238996808" sldId="320"/>
            <ac:spMk id="7" creationId="{23D09DD2-8313-52E1-D92C-11411CF0854A}"/>
          </ac:spMkLst>
        </pc:spChg>
        <pc:spChg chg="add mod">
          <ac:chgData name="Mitchel Zijlmans" userId="c64755c4-6448-4d04-bbff-281c45a2921e" providerId="ADAL" clId="{2E529A8E-88BF-4A87-B081-00C716BCAA35}" dt="2025-11-11T11:54:50.402" v="72"/>
          <ac:spMkLst>
            <pc:docMk/>
            <pc:sldMk cId="1238996808" sldId="320"/>
            <ac:spMk id="8" creationId="{A7093A8C-7A97-7A02-1F13-5C4AB4090C00}"/>
          </ac:spMkLst>
        </pc:spChg>
        <pc:spChg chg="add mod">
          <ac:chgData name="Mitchel Zijlmans" userId="c64755c4-6448-4d04-bbff-281c45a2921e" providerId="ADAL" clId="{2E529A8E-88BF-4A87-B081-00C716BCAA35}" dt="2025-11-11T11:55:26.610" v="97" actId="1076"/>
          <ac:spMkLst>
            <pc:docMk/>
            <pc:sldMk cId="1238996808" sldId="320"/>
            <ac:spMk id="10" creationId="{CA391440-A98A-95B5-33C4-373F2D2E0A79}"/>
          </ac:spMkLst>
        </pc:spChg>
        <pc:picChg chg="add mod ord">
          <ac:chgData name="Mitchel Zijlmans" userId="c64755c4-6448-4d04-bbff-281c45a2921e" providerId="ADAL" clId="{2E529A8E-88BF-4A87-B081-00C716BCAA35}" dt="2025-11-11T11:54:16.949" v="67" actId="167"/>
          <ac:picMkLst>
            <pc:docMk/>
            <pc:sldMk cId="1238996808" sldId="320"/>
            <ac:picMk id="5" creationId="{15F10EAE-AAF8-85C4-6485-4761D71AB9CF}"/>
          </ac:picMkLst>
        </pc:picChg>
        <pc:picChg chg="del mod">
          <ac:chgData name="Mitchel Zijlmans" userId="c64755c4-6448-4d04-bbff-281c45a2921e" providerId="ADAL" clId="{2E529A8E-88BF-4A87-B081-00C716BCAA35}" dt="2025-11-11T11:54:18.497" v="68" actId="478"/>
          <ac:picMkLst>
            <pc:docMk/>
            <pc:sldMk cId="1238996808" sldId="320"/>
            <ac:picMk id="9" creationId="{0C3FA676-8CD4-13AF-315E-AEFAFE1F41E7}"/>
          </ac:picMkLst>
        </pc:picChg>
      </pc:sldChg>
    </pc:docChg>
  </pc:docChgLst>
  <pc:docChgLst>
    <pc:chgData name="Mitchel Zijlmans" userId="c64755c4-6448-4d04-bbff-281c45a2921e" providerId="ADAL" clId="{42CAED05-D169-4D52-91F6-80EED5CFA518}"/>
    <pc:docChg chg="undo custSel addSld delSld modSld modSection">
      <pc:chgData name="Mitchel Zijlmans" userId="c64755c4-6448-4d04-bbff-281c45a2921e" providerId="ADAL" clId="{42CAED05-D169-4D52-91F6-80EED5CFA518}" dt="2025-10-09T14:54:49.543" v="675" actId="1076"/>
      <pc:docMkLst>
        <pc:docMk/>
      </pc:docMkLst>
      <pc:sldChg chg="modSp mod">
        <pc:chgData name="Mitchel Zijlmans" userId="c64755c4-6448-4d04-bbff-281c45a2921e" providerId="ADAL" clId="{42CAED05-D169-4D52-91F6-80EED5CFA518}" dt="2025-10-09T08:53:47.230" v="1" actId="14826"/>
        <pc:sldMkLst>
          <pc:docMk/>
          <pc:sldMk cId="657039176" sldId="266"/>
        </pc:sldMkLst>
      </pc:sldChg>
      <pc:sldChg chg="modSp">
        <pc:chgData name="Mitchel Zijlmans" userId="c64755c4-6448-4d04-bbff-281c45a2921e" providerId="ADAL" clId="{42CAED05-D169-4D52-91F6-80EED5CFA518}" dt="2025-10-08T08:29:33.751" v="0"/>
        <pc:sldMkLst>
          <pc:docMk/>
          <pc:sldMk cId="513998416" sldId="295"/>
        </pc:sldMkLst>
      </pc:sldChg>
      <pc:sldChg chg="modNotesTx">
        <pc:chgData name="Mitchel Zijlmans" userId="c64755c4-6448-4d04-bbff-281c45a2921e" providerId="ADAL" clId="{42CAED05-D169-4D52-91F6-80EED5CFA518}" dt="2025-10-09T09:45:47.602" v="639" actId="20577"/>
        <pc:sldMkLst>
          <pc:docMk/>
          <pc:sldMk cId="1223337962" sldId="302"/>
        </pc:sldMkLst>
      </pc:sldChg>
      <pc:sldChg chg="addSp delSp modSp mod">
        <pc:chgData name="Mitchel Zijlmans" userId="c64755c4-6448-4d04-bbff-281c45a2921e" providerId="ADAL" clId="{42CAED05-D169-4D52-91F6-80EED5CFA518}" dt="2025-10-09T09:05:10.842" v="378" actId="20577"/>
        <pc:sldMkLst>
          <pc:docMk/>
          <pc:sldMk cId="1279662041" sldId="303"/>
        </pc:sldMkLst>
      </pc:sldChg>
      <pc:sldChg chg="modSp mod">
        <pc:chgData name="Mitchel Zijlmans" userId="c64755c4-6448-4d04-bbff-281c45a2921e" providerId="ADAL" clId="{42CAED05-D169-4D52-91F6-80EED5CFA518}" dt="2025-10-09T08:54:38.799" v="13" actId="1076"/>
        <pc:sldMkLst>
          <pc:docMk/>
          <pc:sldMk cId="3281543636" sldId="314"/>
        </pc:sldMkLst>
      </pc:sldChg>
      <pc:sldChg chg="addSp modSp add mod modAnim modNotesTx">
        <pc:chgData name="Mitchel Zijlmans" userId="c64755c4-6448-4d04-bbff-281c45a2921e" providerId="ADAL" clId="{42CAED05-D169-4D52-91F6-80EED5CFA518}" dt="2025-10-09T14:53:34.159" v="674" actId="14861"/>
        <pc:sldMkLst>
          <pc:docMk/>
          <pc:sldMk cId="2952459488" sldId="315"/>
        </pc:sldMkLst>
      </pc:sldChg>
    </pc:docChg>
  </pc:docChgLst>
  <pc:docChgLst>
    <pc:chgData name="Sedi van Loon" userId="e92ac43e-c176-40b7-8001-c8e58642eff9" providerId="ADAL" clId="{AA018983-6C76-497A-8CC9-EB9E975BF4FF}"/>
    <pc:docChg chg="undo custSel addSld delSld modSld modSection">
      <pc:chgData name="Sedi van Loon" userId="e92ac43e-c176-40b7-8001-c8e58642eff9" providerId="ADAL" clId="{AA018983-6C76-497A-8CC9-EB9E975BF4FF}" dt="2025-10-10T12:16:12.560" v="150" actId="20577"/>
      <pc:docMkLst>
        <pc:docMk/>
      </pc:docMkLst>
      <pc:sldChg chg="modSp mod">
        <pc:chgData name="Sedi van Loon" userId="e92ac43e-c176-40b7-8001-c8e58642eff9" providerId="ADAL" clId="{AA018983-6C76-497A-8CC9-EB9E975BF4FF}" dt="2025-10-10T11:44:43.572" v="2" actId="114"/>
        <pc:sldMkLst>
          <pc:docMk/>
          <pc:sldMk cId="3081847859" sldId="292"/>
        </pc:sldMkLst>
      </pc:sldChg>
      <pc:sldChg chg="modSp mod">
        <pc:chgData name="Sedi van Loon" userId="e92ac43e-c176-40b7-8001-c8e58642eff9" providerId="ADAL" clId="{AA018983-6C76-497A-8CC9-EB9E975BF4FF}" dt="2025-10-10T11:50:55.069" v="115" actId="1076"/>
        <pc:sldMkLst>
          <pc:docMk/>
          <pc:sldMk cId="513998416" sldId="295"/>
        </pc:sldMkLst>
      </pc:sldChg>
      <pc:sldChg chg="modSp mod">
        <pc:chgData name="Sedi van Loon" userId="e92ac43e-c176-40b7-8001-c8e58642eff9" providerId="ADAL" clId="{AA018983-6C76-497A-8CC9-EB9E975BF4FF}" dt="2025-10-10T12:16:12.560" v="150" actId="20577"/>
        <pc:sldMkLst>
          <pc:docMk/>
          <pc:sldMk cId="1279662041" sldId="303"/>
        </pc:sldMkLst>
      </pc:sldChg>
      <pc:sldChg chg="addSp modSp new mod modAnim">
        <pc:chgData name="Sedi van Loon" userId="e92ac43e-c176-40b7-8001-c8e58642eff9" providerId="ADAL" clId="{AA018983-6C76-497A-8CC9-EB9E975BF4FF}" dt="2025-10-10T11:47:00.952" v="51" actId="1076"/>
        <pc:sldMkLst>
          <pc:docMk/>
          <pc:sldMk cId="2688845790" sldId="316"/>
        </pc:sldMkLst>
      </pc:sldChg>
      <pc:sldChg chg="addSp delSp modSp new mod modAnim">
        <pc:chgData name="Sedi van Loon" userId="e92ac43e-c176-40b7-8001-c8e58642eff9" providerId="ADAL" clId="{AA018983-6C76-497A-8CC9-EB9E975BF4FF}" dt="2025-10-10T11:50:14.545" v="113" actId="47"/>
        <pc:sldMkLst>
          <pc:docMk/>
          <pc:sldMk cId="1847346146" sldId="317"/>
        </pc:sldMkLst>
      </pc:sldChg>
    </pc:docChg>
  </pc:docChgLst>
  <pc:docChgLst>
    <pc:chgData name="Sandra Boersma" userId="aa0d5c04-0f93-4a70-8f86-d3f3b8229c3c" providerId="ADAL" clId="{4DDCBA8B-9A98-45C9-A477-FDF49B2B370B}"/>
    <pc:docChg chg="modSld">
      <pc:chgData name="Sandra Boersma" userId="aa0d5c04-0f93-4a70-8f86-d3f3b8229c3c" providerId="ADAL" clId="{4DDCBA8B-9A98-45C9-A477-FDF49B2B370B}" dt="2025-10-22T16:03:16.651" v="8" actId="14100"/>
      <pc:docMkLst>
        <pc:docMk/>
      </pc:docMkLst>
      <pc:sldChg chg="modSp mod">
        <pc:chgData name="Sandra Boersma" userId="aa0d5c04-0f93-4a70-8f86-d3f3b8229c3c" providerId="ADAL" clId="{4DDCBA8B-9A98-45C9-A477-FDF49B2B370B}" dt="2025-10-22T16:02:07.601" v="3" actId="114"/>
        <pc:sldMkLst>
          <pc:docMk/>
          <pc:sldMk cId="3081847859" sldId="292"/>
        </pc:sldMkLst>
        <pc:spChg chg="mod">
          <ac:chgData name="Sandra Boersma" userId="aa0d5c04-0f93-4a70-8f86-d3f3b8229c3c" providerId="ADAL" clId="{4DDCBA8B-9A98-45C9-A477-FDF49B2B370B}" dt="2025-10-22T16:02:07.601" v="3" actId="114"/>
          <ac:spMkLst>
            <pc:docMk/>
            <pc:sldMk cId="3081847859" sldId="292"/>
            <ac:spMk id="9" creationId="{5949CCF1-8DE2-1B56-30D3-2963D9A5F768}"/>
          </ac:spMkLst>
        </pc:spChg>
      </pc:sldChg>
      <pc:sldChg chg="modSp mod">
        <pc:chgData name="Sandra Boersma" userId="aa0d5c04-0f93-4a70-8f86-d3f3b8229c3c" providerId="ADAL" clId="{4DDCBA8B-9A98-45C9-A477-FDF49B2B370B}" dt="2025-10-22T16:03:16.651" v="8" actId="14100"/>
        <pc:sldMkLst>
          <pc:docMk/>
          <pc:sldMk cId="2688845790" sldId="316"/>
        </pc:sldMkLst>
        <pc:spChg chg="mod">
          <ac:chgData name="Sandra Boersma" userId="aa0d5c04-0f93-4a70-8f86-d3f3b8229c3c" providerId="ADAL" clId="{4DDCBA8B-9A98-45C9-A477-FDF49B2B370B}" dt="2025-10-22T16:03:04.898" v="6" actId="1076"/>
          <ac:spMkLst>
            <pc:docMk/>
            <pc:sldMk cId="2688845790" sldId="316"/>
            <ac:spMk id="27" creationId="{95444B33-DB99-EC79-F33F-CDE4C4AF9D92}"/>
          </ac:spMkLst>
        </pc:spChg>
        <pc:spChg chg="mod">
          <ac:chgData name="Sandra Boersma" userId="aa0d5c04-0f93-4a70-8f86-d3f3b8229c3c" providerId="ADAL" clId="{4DDCBA8B-9A98-45C9-A477-FDF49B2B370B}" dt="2025-10-22T16:03:16.651" v="8" actId="14100"/>
          <ac:spMkLst>
            <pc:docMk/>
            <pc:sldMk cId="2688845790" sldId="316"/>
            <ac:spMk id="35" creationId="{1878249F-BFD0-25D6-225E-75B1E2F5DA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11-11-2025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11-11-2025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Afbeeldingen: Democratie Monitor (2025), CC-BY 4.0 </a:t>
            </a:r>
            <a:r>
              <a:rPr lang="nl-NL" err="1"/>
              <a:t>gelicenseerd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27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Afbeelding: Democratie Monitor (2025), CC-BY 4.0 </a:t>
            </a:r>
            <a:r>
              <a:rPr lang="nl-NL" err="1"/>
              <a:t>gelicenseerd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70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﻿</a:t>
            </a:r>
            <a:r>
              <a:rPr lang="nl-NL" sz="1400" err="1">
                <a:solidFill>
                  <a:schemeClr val="tx2"/>
                </a:solidFill>
              </a:rPr>
              <a:t>ProDemos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Hofweg</a:t>
            </a:r>
            <a:r>
              <a:rPr lang="nl-NL" sz="140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info@prodemos.nl</a:t>
            </a:r>
            <a:endParaRPr lang="nl-NL" sz="140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err="1">
                <a:solidFill>
                  <a:schemeClr val="tx2"/>
                </a:solidFill>
              </a:rPr>
              <a:t>prodemos.nl</a:t>
            </a:r>
            <a:endParaRPr lang="nl-NL" sz="140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6.png"/><Relationship Id="rId17" Type="http://schemas.openxmlformats.org/officeDocument/2006/relationships/image" Target="../media/image35.svg"/><Relationship Id="rId2" Type="http://schemas.openxmlformats.org/officeDocument/2006/relationships/image" Target="../media/image2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27.svg"/><Relationship Id="rId15" Type="http://schemas.openxmlformats.org/officeDocument/2006/relationships/image" Target="../media/image33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3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96458D-0622-12A9-9C7D-CA4FFC3E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5" b="29630"/>
          <a:stretch>
            <a:fillRect/>
          </a:stretch>
        </p:blipFill>
        <p:spPr>
          <a:xfrm>
            <a:off x="385056" y="320040"/>
            <a:ext cx="8394192" cy="3627487"/>
          </a:xfrm>
          <a:prstGeom prst="rect">
            <a:avLst/>
          </a:prstGeom>
        </p:spPr>
      </p:pic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De staat van de rechtsstaat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FF756-66E1-9847-96DF-98D0D7C9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47175" y="2692"/>
            <a:ext cx="1869954" cy="62737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059CE-43EB-369C-9464-49450923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3892F2-5B1F-4946-2278-62419D5F7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F281EB0-25E8-9D79-1C2B-5E4F17EE1619}"/>
              </a:ext>
            </a:extLst>
          </p:cNvPr>
          <p:cNvSpPr/>
          <p:nvPr/>
        </p:nvSpPr>
        <p:spPr>
          <a:xfrm>
            <a:off x="2680471" y="2347867"/>
            <a:ext cx="6324600" cy="2352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solidFill>
                  <a:schemeClr val="tx1"/>
                </a:solidFill>
              </a:rPr>
              <a:t>De Democratie Monitor </a:t>
            </a:r>
          </a:p>
          <a:p>
            <a:endParaRPr lang="nl-NL" sz="2000" dirty="0">
              <a:solidFill>
                <a:schemeClr val="tx2"/>
              </a:solidFill>
            </a:endParaRPr>
          </a:p>
          <a:p>
            <a:r>
              <a:rPr lang="nl-NL" sz="2000" dirty="0">
                <a:solidFill>
                  <a:schemeClr val="tx2"/>
                </a:solidFill>
              </a:rPr>
              <a:t>📄Lees de 10 kenmerken van de democratie in Nederland</a:t>
            </a:r>
          </a:p>
          <a:p>
            <a:endParaRPr lang="nl-NL" sz="2000" dirty="0">
              <a:solidFill>
                <a:schemeClr val="tx2"/>
              </a:solidFill>
            </a:endParaRPr>
          </a:p>
          <a:p>
            <a:r>
              <a:rPr lang="nl-NL" sz="2000">
                <a:solidFill>
                  <a:schemeClr val="tx2"/>
                </a:solidFill>
              </a:rPr>
              <a:t>✍️Bedenk </a:t>
            </a:r>
            <a:r>
              <a:rPr lang="nl-NL" sz="2000" dirty="0">
                <a:solidFill>
                  <a:schemeClr val="tx2"/>
                </a:solidFill>
              </a:rPr>
              <a:t>of de kenmerken in Nederland zijn verbeterd of verslechterd en zet ze in de juiste top 5</a:t>
            </a:r>
          </a:p>
          <a:p>
            <a:endParaRPr lang="nl-NL" sz="2000" dirty="0">
              <a:solidFill>
                <a:schemeClr val="tx2"/>
              </a:solidFill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4D0B913A-325D-7570-962A-EB453B3BF447}"/>
              </a:ext>
            </a:extLst>
          </p:cNvPr>
          <p:cNvSpPr/>
          <p:nvPr/>
        </p:nvSpPr>
        <p:spPr>
          <a:xfrm>
            <a:off x="224655" y="2129153"/>
            <a:ext cx="2429691" cy="24296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Graphic 10" descr="Opwaartse trend silhouet">
            <a:extLst>
              <a:ext uri="{FF2B5EF4-FFF2-40B4-BE49-F238E27FC236}">
                <a16:creationId xmlns:a16="http://schemas.microsoft.com/office/drawing/2014/main" id="{9AA23532-418D-BD43-1898-CB8C33A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692" y="2526253"/>
            <a:ext cx="1635492" cy="1635492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E1BF610-49C7-4370-CBBD-C55704D7937E}"/>
              </a:ext>
            </a:extLst>
          </p:cNvPr>
          <p:cNvCxnSpPr>
            <a:cxnSpLocks/>
          </p:cNvCxnSpPr>
          <p:nvPr/>
        </p:nvCxnSpPr>
        <p:spPr>
          <a:xfrm>
            <a:off x="2869122" y="2755486"/>
            <a:ext cx="54490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5FF101E3-1806-79AC-C11C-0662B47E8BAE}"/>
              </a:ext>
            </a:extLst>
          </p:cNvPr>
          <p:cNvSpPr txBox="1">
            <a:spLocks/>
          </p:cNvSpPr>
          <p:nvPr/>
        </p:nvSpPr>
        <p:spPr>
          <a:xfrm>
            <a:off x="5728857" y="1070296"/>
            <a:ext cx="3415146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Werkblad deel 2</a:t>
            </a:r>
          </a:p>
        </p:txBody>
      </p:sp>
    </p:spTree>
    <p:extLst>
      <p:ext uri="{BB962C8B-B14F-4D97-AF65-F5344CB8AC3E}">
        <p14:creationId xmlns:p14="http://schemas.microsoft.com/office/powerpoint/2010/main" val="12796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6935-C79F-6FE7-3980-850FC8EE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D26A68F-15CE-0AB1-C64E-F6770CDB3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Intimidatie van journalisten">
            <a:extLst>
              <a:ext uri="{FF2B5EF4-FFF2-40B4-BE49-F238E27FC236}">
                <a16:creationId xmlns:a16="http://schemas.microsoft.com/office/drawing/2014/main" id="{06E45138-9AC5-28AF-E59E-65F037C19B46}"/>
              </a:ext>
            </a:extLst>
          </p:cNvPr>
          <p:cNvSpPr/>
          <p:nvPr/>
        </p:nvSpPr>
        <p:spPr>
          <a:xfrm>
            <a:off x="165600" y="3840480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Intimidatie van journalisten</a:t>
            </a:r>
          </a:p>
        </p:txBody>
      </p:sp>
      <p:sp>
        <p:nvSpPr>
          <p:cNvPr id="22" name="Aantal vrouwen in de politiek">
            <a:extLst>
              <a:ext uri="{FF2B5EF4-FFF2-40B4-BE49-F238E27FC236}">
                <a16:creationId xmlns:a16="http://schemas.microsoft.com/office/drawing/2014/main" id="{13838DEB-1520-4A8C-30B3-52F7B7870D04}"/>
              </a:ext>
            </a:extLst>
          </p:cNvPr>
          <p:cNvSpPr/>
          <p:nvPr/>
        </p:nvSpPr>
        <p:spPr>
          <a:xfrm>
            <a:off x="7362960" y="3840480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Aantal vrouwen in de politiek</a:t>
            </a:r>
          </a:p>
        </p:txBody>
      </p:sp>
      <p:sp>
        <p:nvSpPr>
          <p:cNvPr id="23" name="Aantal mensen met verschillende opleidingen in de politiek">
            <a:extLst>
              <a:ext uri="{FF2B5EF4-FFF2-40B4-BE49-F238E27FC236}">
                <a16:creationId xmlns:a16="http://schemas.microsoft.com/office/drawing/2014/main" id="{5A7E4980-30A5-C118-40A7-CAF25628D74D}"/>
              </a:ext>
            </a:extLst>
          </p:cNvPr>
          <p:cNvSpPr/>
          <p:nvPr/>
        </p:nvSpPr>
        <p:spPr>
          <a:xfrm>
            <a:off x="1964940" y="3840480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/>
              <a:t>Aantal mensen met verschillende opleidingen in de politiek</a:t>
            </a:r>
          </a:p>
        </p:txBody>
      </p:sp>
      <p:sp>
        <p:nvSpPr>
          <p:cNvPr id="24" name="Bedreiging van politici">
            <a:extLst>
              <a:ext uri="{FF2B5EF4-FFF2-40B4-BE49-F238E27FC236}">
                <a16:creationId xmlns:a16="http://schemas.microsoft.com/office/drawing/2014/main" id="{DCF3E1BA-AA58-63E9-9832-5B7F80D385A8}"/>
              </a:ext>
            </a:extLst>
          </p:cNvPr>
          <p:cNvSpPr/>
          <p:nvPr/>
        </p:nvSpPr>
        <p:spPr>
          <a:xfrm>
            <a:off x="3764280" y="3840480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/>
              <a:t>Bedreiging van politici</a:t>
            </a:r>
          </a:p>
        </p:txBody>
      </p:sp>
      <p:sp>
        <p:nvSpPr>
          <p:cNvPr id="25" name="Vertrouwen in de media">
            <a:extLst>
              <a:ext uri="{FF2B5EF4-FFF2-40B4-BE49-F238E27FC236}">
                <a16:creationId xmlns:a16="http://schemas.microsoft.com/office/drawing/2014/main" id="{44F07E51-2356-DA06-D128-47FD8895DFF1}"/>
              </a:ext>
            </a:extLst>
          </p:cNvPr>
          <p:cNvSpPr/>
          <p:nvPr/>
        </p:nvSpPr>
        <p:spPr>
          <a:xfrm>
            <a:off x="5563620" y="3840480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/>
              <a:t>Vertrouwen in de media</a:t>
            </a:r>
          </a:p>
        </p:txBody>
      </p:sp>
      <p:sp>
        <p:nvSpPr>
          <p:cNvPr id="31" name="Hoeveel macht extreme politieke partijen hebben">
            <a:extLst>
              <a:ext uri="{FF2B5EF4-FFF2-40B4-BE49-F238E27FC236}">
                <a16:creationId xmlns:a16="http://schemas.microsoft.com/office/drawing/2014/main" id="{6E970113-E09D-818B-66B9-03C7A3409300}"/>
              </a:ext>
            </a:extLst>
          </p:cNvPr>
          <p:cNvSpPr/>
          <p:nvPr/>
        </p:nvSpPr>
        <p:spPr>
          <a:xfrm>
            <a:off x="165600" y="4492639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/>
              <a:t>Hoeveel macht extreme politieke partijen hebben</a:t>
            </a:r>
          </a:p>
        </p:txBody>
      </p:sp>
      <p:sp>
        <p:nvSpPr>
          <p:cNvPr id="32" name="Vertrouwen in medeburgers">
            <a:extLst>
              <a:ext uri="{FF2B5EF4-FFF2-40B4-BE49-F238E27FC236}">
                <a16:creationId xmlns:a16="http://schemas.microsoft.com/office/drawing/2014/main" id="{84582D2A-68CD-7607-69DE-0A9B5899DDA4}"/>
              </a:ext>
            </a:extLst>
          </p:cNvPr>
          <p:cNvSpPr/>
          <p:nvPr/>
        </p:nvSpPr>
        <p:spPr>
          <a:xfrm>
            <a:off x="7362960" y="4492639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Vertrouwen in medeburgers</a:t>
            </a:r>
          </a:p>
        </p:txBody>
      </p:sp>
      <p:sp>
        <p:nvSpPr>
          <p:cNvPr id="33" name="Aantal demonstraties">
            <a:extLst>
              <a:ext uri="{FF2B5EF4-FFF2-40B4-BE49-F238E27FC236}">
                <a16:creationId xmlns:a16="http://schemas.microsoft.com/office/drawing/2014/main" id="{0B92BEC3-3D03-8F57-64A9-73AA005749A1}"/>
              </a:ext>
            </a:extLst>
          </p:cNvPr>
          <p:cNvSpPr/>
          <p:nvPr/>
        </p:nvSpPr>
        <p:spPr>
          <a:xfrm>
            <a:off x="1964940" y="4492639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/>
              <a:t>Aantal demonstraties</a:t>
            </a:r>
          </a:p>
        </p:txBody>
      </p:sp>
      <p:sp>
        <p:nvSpPr>
          <p:cNvPr id="34" name="Klachten over de overheid">
            <a:extLst>
              <a:ext uri="{FF2B5EF4-FFF2-40B4-BE49-F238E27FC236}">
                <a16:creationId xmlns:a16="http://schemas.microsoft.com/office/drawing/2014/main" id="{49A19BF2-31D8-DB0C-ADA5-98C29F8544D8}"/>
              </a:ext>
            </a:extLst>
          </p:cNvPr>
          <p:cNvSpPr/>
          <p:nvPr/>
        </p:nvSpPr>
        <p:spPr>
          <a:xfrm>
            <a:off x="3764280" y="4492639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/>
              <a:t>Klachten over de overheid</a:t>
            </a:r>
          </a:p>
        </p:txBody>
      </p:sp>
      <p:sp>
        <p:nvSpPr>
          <p:cNvPr id="35" name="Agressie tegen vrouwen in de politiek">
            <a:extLst>
              <a:ext uri="{FF2B5EF4-FFF2-40B4-BE49-F238E27FC236}">
                <a16:creationId xmlns:a16="http://schemas.microsoft.com/office/drawing/2014/main" id="{75D74503-1F5B-8E88-0AA8-EA43D2026FD1}"/>
              </a:ext>
            </a:extLst>
          </p:cNvPr>
          <p:cNvSpPr/>
          <p:nvPr/>
        </p:nvSpPr>
        <p:spPr>
          <a:xfrm>
            <a:off x="5563620" y="4492639"/>
            <a:ext cx="1615440" cy="518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1200"/>
              <a:t>Agressie tegen vrouwen in de politiek</a:t>
            </a:r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2898346A-16FE-61F7-36DD-770AF1209F7D}"/>
              </a:ext>
            </a:extLst>
          </p:cNvPr>
          <p:cNvGrpSpPr/>
          <p:nvPr/>
        </p:nvGrpSpPr>
        <p:grpSpPr>
          <a:xfrm>
            <a:off x="165600" y="621596"/>
            <a:ext cx="4320000" cy="3084885"/>
            <a:chOff x="165600" y="621596"/>
            <a:chExt cx="4320000" cy="30848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9269547-1FAA-6A7C-A022-A9095FA7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600" y="621596"/>
              <a:ext cx="4320000" cy="3084885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18B9402E-0B38-4176-20AE-DD4E03497D3C}"/>
                </a:ext>
              </a:extLst>
            </p:cNvPr>
            <p:cNvSpPr txBox="1"/>
            <p:nvPr/>
          </p:nvSpPr>
          <p:spPr>
            <a:xfrm>
              <a:off x="845820" y="1098058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Aantal vrouwen in de politiek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43F65571-D75F-0A58-627D-F5580D9ED3E1}"/>
                </a:ext>
              </a:extLst>
            </p:cNvPr>
            <p:cNvSpPr txBox="1"/>
            <p:nvPr/>
          </p:nvSpPr>
          <p:spPr>
            <a:xfrm>
              <a:off x="845820" y="1604234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Klachten over de overheid</a:t>
              </a: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DB529F10-6137-8F67-A516-44603C5306A4}"/>
                </a:ext>
              </a:extLst>
            </p:cNvPr>
            <p:cNvSpPr txBox="1"/>
            <p:nvPr/>
          </p:nvSpPr>
          <p:spPr>
            <a:xfrm>
              <a:off x="845820" y="2029618"/>
              <a:ext cx="2651490" cy="461665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 sz="1200">
                  <a:solidFill>
                    <a:schemeClr val="tx2"/>
                  </a:solidFill>
                </a:rPr>
                <a:t>Aantal mensen met verschillende opleidingen in de politiek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CF1D04D4-64DE-96AF-F44D-B342741AE183}"/>
                </a:ext>
              </a:extLst>
            </p:cNvPr>
            <p:cNvSpPr txBox="1"/>
            <p:nvPr/>
          </p:nvSpPr>
          <p:spPr>
            <a:xfrm>
              <a:off x="845820" y="2625282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Vertrouwen in de media</a:t>
              </a: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0B51CEA7-17DA-6980-A7C6-C787013FB722}"/>
                </a:ext>
              </a:extLst>
            </p:cNvPr>
            <p:cNvSpPr txBox="1"/>
            <p:nvPr/>
          </p:nvSpPr>
          <p:spPr>
            <a:xfrm>
              <a:off x="845820" y="3165881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Vertrouwen in de medeburgers</a:t>
              </a: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BCD9DB2B-9FD7-74C2-EA88-C83D0AC09824}"/>
              </a:ext>
            </a:extLst>
          </p:cNvPr>
          <p:cNvGrpSpPr/>
          <p:nvPr/>
        </p:nvGrpSpPr>
        <p:grpSpPr>
          <a:xfrm>
            <a:off x="4658400" y="618240"/>
            <a:ext cx="4320000" cy="3088241"/>
            <a:chOff x="4658400" y="618240"/>
            <a:chExt cx="4320000" cy="30882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C6162CC3-A1A7-F0E8-713F-96F33BD0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8400" y="618240"/>
              <a:ext cx="4320000" cy="3088241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D6975F49-B93F-DC69-F15B-0EFAA3F487B2}"/>
                </a:ext>
              </a:extLst>
            </p:cNvPr>
            <p:cNvSpPr txBox="1"/>
            <p:nvPr/>
          </p:nvSpPr>
          <p:spPr>
            <a:xfrm>
              <a:off x="5364750" y="1056302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Bedreiging van politici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64291975-EF8A-CDF0-3E31-F6A8D6AED20B}"/>
                </a:ext>
              </a:extLst>
            </p:cNvPr>
            <p:cNvSpPr txBox="1"/>
            <p:nvPr/>
          </p:nvSpPr>
          <p:spPr>
            <a:xfrm>
              <a:off x="5364750" y="1562478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Aantal demonstraties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5B7EE1EB-9B85-AE4A-6FF9-722B6B98390E}"/>
                </a:ext>
              </a:extLst>
            </p:cNvPr>
            <p:cNvSpPr txBox="1"/>
            <p:nvPr/>
          </p:nvSpPr>
          <p:spPr>
            <a:xfrm>
              <a:off x="5341620" y="2019375"/>
              <a:ext cx="2674620" cy="507831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Agressie tegen vrouwen in de politiek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21CF763E-FC64-A11F-5782-3B286AEE8311}"/>
                </a:ext>
              </a:extLst>
            </p:cNvPr>
            <p:cNvSpPr txBox="1"/>
            <p:nvPr/>
          </p:nvSpPr>
          <p:spPr>
            <a:xfrm>
              <a:off x="5364750" y="2543384"/>
              <a:ext cx="2674620" cy="507831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pPr lvl="0"/>
              <a:r>
                <a:rPr lang="nl-NL">
                  <a:solidFill>
                    <a:schemeClr val="tx2"/>
                  </a:solidFill>
                </a:rPr>
                <a:t>Hoeveel macht extreme politieke partijen hebben</a:t>
              </a: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F76B5604-FB2A-0E82-7470-FC1CD1351B5C}"/>
                </a:ext>
              </a:extLst>
            </p:cNvPr>
            <p:cNvSpPr txBox="1"/>
            <p:nvPr/>
          </p:nvSpPr>
          <p:spPr>
            <a:xfrm>
              <a:off x="5364750" y="3124125"/>
              <a:ext cx="2674620" cy="300082"/>
            </a:xfrm>
            <a:prstGeom prst="rect">
              <a:avLst/>
            </a:prstGeom>
            <a:solidFill>
              <a:srgbClr val="F1F1F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nl-NL">
                  <a:solidFill>
                    <a:schemeClr val="tx2"/>
                  </a:solidFill>
                </a:rPr>
                <a:t>Intimidatie van journalisten</a:t>
              </a:r>
            </a:p>
          </p:txBody>
        </p:sp>
      </p:grpSp>
      <p:sp>
        <p:nvSpPr>
          <p:cNvPr id="8" name="Rechthoek 7">
            <a:extLst>
              <a:ext uri="{FF2B5EF4-FFF2-40B4-BE49-F238E27FC236}">
                <a16:creationId xmlns:a16="http://schemas.microsoft.com/office/drawing/2014/main" id="{F0E288B3-CE6F-61D3-7EB5-8BB5E1F6B053}"/>
              </a:ext>
            </a:extLst>
          </p:cNvPr>
          <p:cNvSpPr/>
          <p:nvPr/>
        </p:nvSpPr>
        <p:spPr>
          <a:xfrm>
            <a:off x="860925" y="1093340"/>
            <a:ext cx="2636385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40EB97F-A633-726C-74E3-624074F2DFCC}"/>
              </a:ext>
            </a:extLst>
          </p:cNvPr>
          <p:cNvSpPr/>
          <p:nvPr/>
        </p:nvSpPr>
        <p:spPr>
          <a:xfrm>
            <a:off x="860925" y="1604234"/>
            <a:ext cx="2636385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517190D-E89A-E952-3D61-A7FDD0CDF085}"/>
              </a:ext>
            </a:extLst>
          </p:cNvPr>
          <p:cNvSpPr/>
          <p:nvPr/>
        </p:nvSpPr>
        <p:spPr>
          <a:xfrm>
            <a:off x="907257" y="2115127"/>
            <a:ext cx="2590054" cy="37615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6651C32-B85B-4C56-30C7-082E74999B4C}"/>
              </a:ext>
            </a:extLst>
          </p:cNvPr>
          <p:cNvSpPr/>
          <p:nvPr/>
        </p:nvSpPr>
        <p:spPr>
          <a:xfrm>
            <a:off x="860925" y="2626730"/>
            <a:ext cx="2659515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28A93B9-F33B-644F-D023-564DF0571A75}"/>
              </a:ext>
            </a:extLst>
          </p:cNvPr>
          <p:cNvSpPr/>
          <p:nvPr/>
        </p:nvSpPr>
        <p:spPr>
          <a:xfrm>
            <a:off x="860925" y="3138332"/>
            <a:ext cx="2636385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466CA63-1196-EFAB-281A-4C645F667103}"/>
              </a:ext>
            </a:extLst>
          </p:cNvPr>
          <p:cNvSpPr/>
          <p:nvPr/>
        </p:nvSpPr>
        <p:spPr>
          <a:xfrm>
            <a:off x="5318490" y="1093340"/>
            <a:ext cx="2621280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AFF36DE-A203-52BE-AE3D-F2D98DCE6A8E}"/>
              </a:ext>
            </a:extLst>
          </p:cNvPr>
          <p:cNvSpPr/>
          <p:nvPr/>
        </p:nvSpPr>
        <p:spPr>
          <a:xfrm>
            <a:off x="5318490" y="1604234"/>
            <a:ext cx="2621280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749B68F-FCDD-44DD-87C4-79E963E528E7}"/>
              </a:ext>
            </a:extLst>
          </p:cNvPr>
          <p:cNvSpPr/>
          <p:nvPr/>
        </p:nvSpPr>
        <p:spPr>
          <a:xfrm>
            <a:off x="5318490" y="2074080"/>
            <a:ext cx="2621280" cy="4442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21627F6-044C-9BDE-8FDA-481E3F5AFEFD}"/>
              </a:ext>
            </a:extLst>
          </p:cNvPr>
          <p:cNvSpPr/>
          <p:nvPr/>
        </p:nvSpPr>
        <p:spPr>
          <a:xfrm>
            <a:off x="5318490" y="3129020"/>
            <a:ext cx="2621280" cy="406507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4DD5D15-B7A3-1507-9AB5-EF23F5AF7EFC}"/>
              </a:ext>
            </a:extLst>
          </p:cNvPr>
          <p:cNvSpPr/>
          <p:nvPr/>
        </p:nvSpPr>
        <p:spPr>
          <a:xfrm>
            <a:off x="5318490" y="2626730"/>
            <a:ext cx="2621280" cy="40315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4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C7C7184-6ED4-BA8A-F965-705FDB94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A909D2-1C6F-1DEF-E723-FAD1B27B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06" b="3521"/>
          <a:stretch>
            <a:fillRect/>
          </a:stretch>
        </p:blipFill>
        <p:spPr>
          <a:xfrm>
            <a:off x="949229" y="463500"/>
            <a:ext cx="7245541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3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/>
                <a:ea typeface="Calibri"/>
                <a:cs typeface="Calibri"/>
              </a:rPr>
              <a:t>prodemos.nl/lesmateriaal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B53CA-5E29-FE0E-6A74-A61A28F4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F10EAE-AAF8-85C4-6485-4761D71A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2" y="406532"/>
            <a:ext cx="7849779" cy="4664218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58FB53-BF89-337A-95AB-45348FC06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7093A8C-7A97-7A02-1F13-5C4AB4090C00}"/>
              </a:ext>
            </a:extLst>
          </p:cNvPr>
          <p:cNvSpPr txBox="1">
            <a:spLocks/>
          </p:cNvSpPr>
          <p:nvPr/>
        </p:nvSpPr>
        <p:spPr>
          <a:xfrm>
            <a:off x="6754090" y="1447920"/>
            <a:ext cx="2389909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China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A391440-A98A-95B5-33C4-373F2D2E0A79}"/>
              </a:ext>
            </a:extLst>
          </p:cNvPr>
          <p:cNvSpPr txBox="1"/>
          <p:nvPr/>
        </p:nvSpPr>
        <p:spPr>
          <a:xfrm rot="16200000">
            <a:off x="7824810" y="4362666"/>
            <a:ext cx="5485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00" dirty="0">
                <a:solidFill>
                  <a:schemeClr val="bg1"/>
                </a:solidFill>
              </a:rPr>
              <a:t>Bron: BBC</a:t>
            </a:r>
          </a:p>
        </p:txBody>
      </p:sp>
    </p:spTree>
    <p:extLst>
      <p:ext uri="{BB962C8B-B14F-4D97-AF65-F5344CB8AC3E}">
        <p14:creationId xmlns:p14="http://schemas.microsoft.com/office/powerpoint/2010/main" val="12389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9B00B-BC1F-579B-71D7-026F4F0F4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29AD268-BFC0-748B-E221-F74000C4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8" y="411438"/>
            <a:ext cx="7841523" cy="46593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1CC1-92BC-9275-B24F-41B868D4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90" y="1447920"/>
            <a:ext cx="2389909" cy="720000"/>
          </a:xfrm>
        </p:spPr>
        <p:txBody>
          <a:bodyPr/>
          <a:lstStyle/>
          <a:p>
            <a:r>
              <a:rPr lang="nl-NL" dirty="0"/>
              <a:t>Uganda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DAAD084-24AE-8357-5A0D-9950A503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8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CFA4968-54FD-2763-EB63-C90221F0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8" y="411438"/>
            <a:ext cx="7841523" cy="46593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FBD216-A447-9325-4565-C2E60D01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90" y="1447920"/>
            <a:ext cx="2389909" cy="720000"/>
          </a:xfrm>
        </p:spPr>
        <p:txBody>
          <a:bodyPr/>
          <a:lstStyle/>
          <a:p>
            <a:r>
              <a:rPr lang="nl-NL" dirty="0"/>
              <a:t>Rusland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85BA700-A255-5AD2-499D-3D04C8CBD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9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overdekt, hal, muur, auditorium&#10;&#10;Automatisch gegenereerde beschrijving">
            <a:extLst>
              <a:ext uri="{FF2B5EF4-FFF2-40B4-BE49-F238E27FC236}">
                <a16:creationId xmlns:a16="http://schemas.microsoft.com/office/drawing/2014/main" id="{1840C53C-1ABB-D098-4976-BC48B7AA7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0" b="4433"/>
          <a:stretch/>
        </p:blipFill>
        <p:spPr>
          <a:xfrm>
            <a:off x="0" y="467106"/>
            <a:ext cx="9144000" cy="4790694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1856D6-D4B7-E361-58CB-B2E3CD865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949CCF1-8DE2-1B56-30D3-2963D9A5F768}"/>
              </a:ext>
            </a:extLst>
          </p:cNvPr>
          <p:cNvSpPr/>
          <p:nvPr/>
        </p:nvSpPr>
        <p:spPr>
          <a:xfrm>
            <a:off x="2076450" y="2571750"/>
            <a:ext cx="4991100" cy="104756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i="1" dirty="0"/>
              <a:t>‘</a:t>
            </a:r>
            <a:r>
              <a:rPr lang="nl-NL" sz="3200" dirty="0"/>
              <a:t>Een staat die het recht als hoogste gezag handhaaft</a:t>
            </a:r>
            <a:r>
              <a:rPr lang="nl-NL" sz="3200" i="1" dirty="0"/>
              <a:t>’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B537BFF-2AAB-00F5-351B-7CABA48A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108522"/>
            <a:ext cx="3429000" cy="720000"/>
          </a:xfrm>
        </p:spPr>
        <p:txBody>
          <a:bodyPr/>
          <a:lstStyle/>
          <a:p>
            <a:r>
              <a:rPr lang="nl-NL"/>
              <a:t>De rechtsstaat</a:t>
            </a:r>
          </a:p>
        </p:txBody>
      </p:sp>
    </p:spTree>
    <p:extLst>
      <p:ext uri="{BB962C8B-B14F-4D97-AF65-F5344CB8AC3E}">
        <p14:creationId xmlns:p14="http://schemas.microsoft.com/office/powerpoint/2010/main" val="30818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F4CFC-1278-B4E2-1CB1-5286EBE0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Kenmerken van de rechtsstaat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F132814-D6D3-4A75-7A06-6B5C60DA5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8A1CA152-E8B2-3216-5BD0-D238449CD334}"/>
              </a:ext>
            </a:extLst>
          </p:cNvPr>
          <p:cNvGrpSpPr/>
          <p:nvPr/>
        </p:nvGrpSpPr>
        <p:grpSpPr>
          <a:xfrm>
            <a:off x="408870" y="1614583"/>
            <a:ext cx="1980000" cy="1642830"/>
            <a:chOff x="248850" y="1699260"/>
            <a:chExt cx="1980000" cy="1642830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1444477B-FD29-1A9A-B4CF-89E22F178377}"/>
                </a:ext>
              </a:extLst>
            </p:cNvPr>
            <p:cNvSpPr/>
            <p:nvPr/>
          </p:nvSpPr>
          <p:spPr>
            <a:xfrm>
              <a:off x="647700" y="1699260"/>
              <a:ext cx="1162050" cy="11620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Graphic 5" descr="Open boek silhouet">
              <a:extLst>
                <a:ext uri="{FF2B5EF4-FFF2-40B4-BE49-F238E27FC236}">
                  <a16:creationId xmlns:a16="http://schemas.microsoft.com/office/drawing/2014/main" id="{1686E454-111A-C6AF-1A32-62C8A3BD7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1525" y="1826895"/>
              <a:ext cx="914400" cy="91440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C52C2C3A-753B-C823-63B4-68BD12978429}"/>
                </a:ext>
              </a:extLst>
            </p:cNvPr>
            <p:cNvSpPr txBox="1"/>
            <p:nvPr/>
          </p:nvSpPr>
          <p:spPr>
            <a:xfrm>
              <a:off x="248850" y="2915835"/>
              <a:ext cx="1980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800" b="1" dirty="0"/>
                <a:t>Grondrechten</a:t>
              </a:r>
            </a:p>
          </p:txBody>
        </p: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0A331348-438A-FD90-70F3-A11DF1BC658D}"/>
                </a:ext>
              </a:extLst>
            </p:cNvPr>
            <p:cNvCxnSpPr>
              <a:cxnSpLocks/>
            </p:cNvCxnSpPr>
            <p:nvPr/>
          </p:nvCxnSpPr>
          <p:spPr>
            <a:xfrm>
              <a:off x="429225" y="3342090"/>
              <a:ext cx="16192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A24CEB4B-083C-F637-6FDC-60B7D0B29D3F}"/>
              </a:ext>
            </a:extLst>
          </p:cNvPr>
          <p:cNvGrpSpPr/>
          <p:nvPr/>
        </p:nvGrpSpPr>
        <p:grpSpPr>
          <a:xfrm>
            <a:off x="6776820" y="1614583"/>
            <a:ext cx="1980000" cy="1647876"/>
            <a:chOff x="4706550" y="1694214"/>
            <a:chExt cx="1980000" cy="164787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75E545FD-C407-8931-29A9-74AF70541FBE}"/>
                </a:ext>
              </a:extLst>
            </p:cNvPr>
            <p:cNvSpPr/>
            <p:nvPr/>
          </p:nvSpPr>
          <p:spPr>
            <a:xfrm>
              <a:off x="5105400" y="1694214"/>
              <a:ext cx="1162050" cy="11620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1" name="Graphic 10" descr="Gevangenis silhouet">
              <a:extLst>
                <a:ext uri="{FF2B5EF4-FFF2-40B4-BE49-F238E27FC236}">
                  <a16:creationId xmlns:a16="http://schemas.microsoft.com/office/drawing/2014/main" id="{E49EC75A-C62B-C15B-DFF3-695F5BD6B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29225" y="1826895"/>
              <a:ext cx="914400" cy="914400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4FD71AA-BCBC-7648-5229-56AC5FF91E73}"/>
                </a:ext>
              </a:extLst>
            </p:cNvPr>
            <p:cNvSpPr txBox="1"/>
            <p:nvPr/>
          </p:nvSpPr>
          <p:spPr>
            <a:xfrm>
              <a:off x="4706550" y="2915835"/>
              <a:ext cx="1980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800" b="1"/>
                <a:t>Legaliteitsbeginsel</a:t>
              </a:r>
            </a:p>
          </p:txBody>
        </p:sp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A69786C1-EB9F-316D-95A2-0523406AA18C}"/>
                </a:ext>
              </a:extLst>
            </p:cNvPr>
            <p:cNvCxnSpPr>
              <a:cxnSpLocks/>
            </p:cNvCxnSpPr>
            <p:nvPr/>
          </p:nvCxnSpPr>
          <p:spPr>
            <a:xfrm>
              <a:off x="4886925" y="3342090"/>
              <a:ext cx="16192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45CC1EA-1D74-223E-CF71-A429C7AE7957}"/>
              </a:ext>
            </a:extLst>
          </p:cNvPr>
          <p:cNvGrpSpPr/>
          <p:nvPr/>
        </p:nvGrpSpPr>
        <p:grpSpPr>
          <a:xfrm>
            <a:off x="3392820" y="1618393"/>
            <a:ext cx="2380050" cy="1639020"/>
            <a:chOff x="2268750" y="1703070"/>
            <a:chExt cx="2380050" cy="1639020"/>
          </a:xfrm>
        </p:grpSpPr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81BF9D84-FE3C-85D4-7B39-8C67233CD94A}"/>
                </a:ext>
              </a:extLst>
            </p:cNvPr>
            <p:cNvSpPr/>
            <p:nvPr/>
          </p:nvSpPr>
          <p:spPr>
            <a:xfrm>
              <a:off x="2876550" y="1703070"/>
              <a:ext cx="1162050" cy="11620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" name="Graphic 15" descr="Cirkel met mensen silhouet">
              <a:extLst>
                <a:ext uri="{FF2B5EF4-FFF2-40B4-BE49-F238E27FC236}">
                  <a16:creationId xmlns:a16="http://schemas.microsoft.com/office/drawing/2014/main" id="{F142E4A6-DC63-64E8-7C8F-5E381CAC3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000375" y="1826895"/>
              <a:ext cx="914400" cy="914400"/>
            </a:xfrm>
            <a:prstGeom prst="rect">
              <a:avLst/>
            </a:prstGeom>
          </p:spPr>
        </p:pic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C8F312E3-431D-95E2-7F0D-0FB9B62AFAEB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75" y="3342090"/>
              <a:ext cx="16192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7B91F305-B94C-0344-AF19-57653B6CF51B}"/>
                </a:ext>
              </a:extLst>
            </p:cNvPr>
            <p:cNvGrpSpPr/>
            <p:nvPr/>
          </p:nvGrpSpPr>
          <p:grpSpPr>
            <a:xfrm>
              <a:off x="2268750" y="2915835"/>
              <a:ext cx="2380050" cy="373142"/>
              <a:chOff x="2268750" y="2915835"/>
              <a:chExt cx="2380050" cy="373142"/>
            </a:xfrm>
          </p:grpSpPr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816E89D-DCF6-57AB-202B-78CCF63D8B3C}"/>
                  </a:ext>
                </a:extLst>
              </p:cNvPr>
              <p:cNvSpPr txBox="1"/>
              <p:nvPr/>
            </p:nvSpPr>
            <p:spPr>
              <a:xfrm>
                <a:off x="2477700" y="2915835"/>
                <a:ext cx="19800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nl-NL" sz="1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CDFCFAE7-2FDC-DF40-6BFB-0DB0E177653B}"/>
                  </a:ext>
                </a:extLst>
              </p:cNvPr>
              <p:cNvSpPr txBox="1"/>
              <p:nvPr/>
            </p:nvSpPr>
            <p:spPr>
              <a:xfrm>
                <a:off x="2268750" y="2919645"/>
                <a:ext cx="238005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800" b="1"/>
                  <a:t>Scheiding der machten</a:t>
                </a:r>
              </a:p>
            </p:txBody>
          </p:sp>
        </p:grp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CC51AB3E-7699-2F01-1B64-83C3C0962A47}"/>
              </a:ext>
            </a:extLst>
          </p:cNvPr>
          <p:cNvGrpSpPr/>
          <p:nvPr/>
        </p:nvGrpSpPr>
        <p:grpSpPr>
          <a:xfrm>
            <a:off x="1428922" y="3392362"/>
            <a:ext cx="2847629" cy="1642830"/>
            <a:chOff x="6418463" y="1694832"/>
            <a:chExt cx="2847629" cy="1642830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6D8F46C0-FDBC-FE58-3F72-9C4CA0EBE834}"/>
                </a:ext>
              </a:extLst>
            </p:cNvPr>
            <p:cNvSpPr/>
            <p:nvPr/>
          </p:nvSpPr>
          <p:spPr>
            <a:xfrm>
              <a:off x="7334250" y="1694832"/>
              <a:ext cx="1162050" cy="11620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3" name="Graphic 22" descr="Hamer silhouet">
              <a:extLst>
                <a:ext uri="{FF2B5EF4-FFF2-40B4-BE49-F238E27FC236}">
                  <a16:creationId xmlns:a16="http://schemas.microsoft.com/office/drawing/2014/main" id="{6F047160-2512-29F1-6306-A0C882D2F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458075" y="1818039"/>
              <a:ext cx="914400" cy="914400"/>
            </a:xfrm>
            <a:prstGeom prst="rect">
              <a:avLst/>
            </a:prstGeom>
          </p:spPr>
        </p:pic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6C35A517-4650-F360-E63A-0B701DBA2E5C}"/>
                </a:ext>
              </a:extLst>
            </p:cNvPr>
            <p:cNvCxnSpPr>
              <a:cxnSpLocks/>
            </p:cNvCxnSpPr>
            <p:nvPr/>
          </p:nvCxnSpPr>
          <p:spPr>
            <a:xfrm>
              <a:off x="7115775" y="3337662"/>
              <a:ext cx="16192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92517662-C163-12D3-3CDE-6246CB6E8127}"/>
                </a:ext>
              </a:extLst>
            </p:cNvPr>
            <p:cNvGrpSpPr/>
            <p:nvPr/>
          </p:nvGrpSpPr>
          <p:grpSpPr>
            <a:xfrm>
              <a:off x="6418463" y="2911407"/>
              <a:ext cx="2847629" cy="369332"/>
              <a:chOff x="6418463" y="2911407"/>
              <a:chExt cx="2847629" cy="369332"/>
            </a:xfrm>
          </p:grpSpPr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96CA29B8-C1CC-CB61-9798-F6FED0C42867}"/>
                  </a:ext>
                </a:extLst>
              </p:cNvPr>
              <p:cNvSpPr txBox="1"/>
              <p:nvPr/>
            </p:nvSpPr>
            <p:spPr>
              <a:xfrm>
                <a:off x="6935400" y="2911407"/>
                <a:ext cx="19800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nl-NL" sz="1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5444B33-DB99-EC79-F33F-CDE4C4AF9D92}"/>
                  </a:ext>
                </a:extLst>
              </p:cNvPr>
              <p:cNvSpPr txBox="1"/>
              <p:nvPr/>
            </p:nvSpPr>
            <p:spPr>
              <a:xfrm>
                <a:off x="6418463" y="2911407"/>
                <a:ext cx="284762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lang="nl-NL" sz="1800" b="1" dirty="0"/>
                  <a:t>Onafhankelijke rechtspraak</a:t>
                </a:r>
              </a:p>
            </p:txBody>
          </p:sp>
        </p:grp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1D2A87F5-24DB-6414-9FD8-D3FCDFA89A05}"/>
              </a:ext>
            </a:extLst>
          </p:cNvPr>
          <p:cNvGrpSpPr/>
          <p:nvPr/>
        </p:nvGrpSpPr>
        <p:grpSpPr>
          <a:xfrm>
            <a:off x="4774449" y="3397795"/>
            <a:ext cx="3255528" cy="1642830"/>
            <a:chOff x="4614429" y="3397795"/>
            <a:chExt cx="3255528" cy="1642830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1EE7F9F7-FE5E-E370-E6F8-7FE7A0350F4D}"/>
                </a:ext>
              </a:extLst>
            </p:cNvPr>
            <p:cNvGrpSpPr/>
            <p:nvPr/>
          </p:nvGrpSpPr>
          <p:grpSpPr>
            <a:xfrm>
              <a:off x="4614429" y="3397795"/>
              <a:ext cx="3255528" cy="1642830"/>
              <a:chOff x="6417252" y="1694832"/>
              <a:chExt cx="3255528" cy="1642830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3F5472E0-34E3-84AB-0B78-D42D72CF66BB}"/>
                  </a:ext>
                </a:extLst>
              </p:cNvPr>
              <p:cNvSpPr/>
              <p:nvPr/>
            </p:nvSpPr>
            <p:spPr>
              <a:xfrm>
                <a:off x="7334250" y="1694832"/>
                <a:ext cx="1162050" cy="11620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6E33CBA7-D7F1-E70A-9EB5-E0F5D6141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5775" y="3337662"/>
                <a:ext cx="16192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1DEE92D-75FC-A3C9-B3EF-F6D7AFD06AF6}"/>
                  </a:ext>
                </a:extLst>
              </p:cNvPr>
              <p:cNvGrpSpPr/>
              <p:nvPr/>
            </p:nvGrpSpPr>
            <p:grpSpPr>
              <a:xfrm>
                <a:off x="6417252" y="2910449"/>
                <a:ext cx="3255528" cy="370290"/>
                <a:chOff x="6417252" y="2910449"/>
                <a:chExt cx="3255528" cy="370290"/>
              </a:xfrm>
            </p:grpSpPr>
            <p:sp>
              <p:nvSpPr>
                <p:cNvPr id="34" name="Tekstvak 33">
                  <a:extLst>
                    <a:ext uri="{FF2B5EF4-FFF2-40B4-BE49-F238E27FC236}">
                      <a16:creationId xmlns:a16="http://schemas.microsoft.com/office/drawing/2014/main" id="{F17414AA-1485-0F81-8F84-18322592605B}"/>
                    </a:ext>
                  </a:extLst>
                </p:cNvPr>
                <p:cNvSpPr txBox="1"/>
                <p:nvPr/>
              </p:nvSpPr>
              <p:spPr>
                <a:xfrm>
                  <a:off x="6935400" y="2911407"/>
                  <a:ext cx="198000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nl-NL" sz="1800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Tekstvak 34">
                  <a:extLst>
                    <a:ext uri="{FF2B5EF4-FFF2-40B4-BE49-F238E27FC236}">
                      <a16:creationId xmlns:a16="http://schemas.microsoft.com/office/drawing/2014/main" id="{1878249F-BFD0-25D6-225E-75B1E2F5DA63}"/>
                    </a:ext>
                  </a:extLst>
                </p:cNvPr>
                <p:cNvSpPr txBox="1"/>
                <p:nvPr/>
              </p:nvSpPr>
              <p:spPr>
                <a:xfrm>
                  <a:off x="6417252" y="2910449"/>
                  <a:ext cx="325552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/>
                  <a:r>
                    <a:rPr lang="nl-NL" sz="1800" b="1" dirty="0"/>
                    <a:t>Overheid houdt zich aan de wet</a:t>
                  </a:r>
                </a:p>
              </p:txBody>
            </p:sp>
          </p:grpSp>
        </p:grpSp>
        <p:pic>
          <p:nvPicPr>
            <p:cNvPr id="30" name="Graphic 29" descr="Weegschalen van gerechtigheid silhouet">
              <a:extLst>
                <a:ext uri="{FF2B5EF4-FFF2-40B4-BE49-F238E27FC236}">
                  <a16:creationId xmlns:a16="http://schemas.microsoft.com/office/drawing/2014/main" id="{77A1FE7E-C15A-54ED-304D-A3D1E32C9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55252" y="352100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8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1E412-ED53-BBAA-93A4-B64AFF29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grondrechten ken je al?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8261A2-527B-4B46-A5A1-CA9181765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Vrijheid van godsdienst">
            <a:extLst>
              <a:ext uri="{FF2B5EF4-FFF2-40B4-BE49-F238E27FC236}">
                <a16:creationId xmlns:a16="http://schemas.microsoft.com/office/drawing/2014/main" id="{81557CD4-1426-2EDE-9F10-6FFB5CBE8C58}"/>
              </a:ext>
            </a:extLst>
          </p:cNvPr>
          <p:cNvGrpSpPr/>
          <p:nvPr/>
        </p:nvGrpSpPr>
        <p:grpSpPr>
          <a:xfrm>
            <a:off x="201499" y="1462021"/>
            <a:ext cx="1463054" cy="1738010"/>
            <a:chOff x="201499" y="1462021"/>
            <a:chExt cx="1463054" cy="1738010"/>
          </a:xfrm>
        </p:grpSpPr>
        <p:sp>
          <p:nvSpPr>
            <p:cNvPr id="5" name="Rechthoek: afgeschuinde diagonale hoeken 4">
              <a:extLst>
                <a:ext uri="{FF2B5EF4-FFF2-40B4-BE49-F238E27FC236}">
                  <a16:creationId xmlns:a16="http://schemas.microsoft.com/office/drawing/2014/main" id="{4C52FCD9-97DC-BB85-ABD6-8152B44D0C70}"/>
                </a:ext>
              </a:extLst>
            </p:cNvPr>
            <p:cNvSpPr/>
            <p:nvPr/>
          </p:nvSpPr>
          <p:spPr>
            <a:xfrm>
              <a:off x="201499" y="1462021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6" name="Godsdienst">
              <a:extLst>
                <a:ext uri="{FF2B5EF4-FFF2-40B4-BE49-F238E27FC236}">
                  <a16:creationId xmlns:a16="http://schemas.microsoft.com/office/drawing/2014/main" id="{19221C81-B180-9BAC-B409-32C7F384456D}"/>
                </a:ext>
              </a:extLst>
            </p:cNvPr>
            <p:cNvGrpSpPr/>
            <p:nvPr/>
          </p:nvGrpSpPr>
          <p:grpSpPr>
            <a:xfrm>
              <a:off x="352005" y="1537335"/>
              <a:ext cx="1162050" cy="1162050"/>
              <a:chOff x="294900" y="1537335"/>
              <a:chExt cx="1162050" cy="1162050"/>
            </a:xfrm>
          </p:grpSpPr>
          <p:sp>
            <p:nvSpPr>
              <p:cNvPr id="7" name="Ovaal 6">
                <a:extLst>
                  <a:ext uri="{FF2B5EF4-FFF2-40B4-BE49-F238E27FC236}">
                    <a16:creationId xmlns:a16="http://schemas.microsoft.com/office/drawing/2014/main" id="{1D230482-B3AD-6C28-FFCC-063F21C2AAA3}"/>
                  </a:ext>
                </a:extLst>
              </p:cNvPr>
              <p:cNvSpPr/>
              <p:nvPr/>
            </p:nvSpPr>
            <p:spPr>
              <a:xfrm>
                <a:off x="294900" y="1537335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8" name="Graphic 7" descr="Kathedraal silhouet">
                <a:extLst>
                  <a:ext uri="{FF2B5EF4-FFF2-40B4-BE49-F238E27FC236}">
                    <a16:creationId xmlns:a16="http://schemas.microsoft.com/office/drawing/2014/main" id="{7A7CCE07-9DF9-2790-8F84-FA9F7184E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18725" y="166497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Vrijheid van meningsuiting">
            <a:extLst>
              <a:ext uri="{FF2B5EF4-FFF2-40B4-BE49-F238E27FC236}">
                <a16:creationId xmlns:a16="http://schemas.microsoft.com/office/drawing/2014/main" id="{7EC253DE-9AC1-A061-47D2-8F6AC97E66C0}"/>
              </a:ext>
            </a:extLst>
          </p:cNvPr>
          <p:cNvGrpSpPr/>
          <p:nvPr/>
        </p:nvGrpSpPr>
        <p:grpSpPr>
          <a:xfrm>
            <a:off x="201503" y="3276600"/>
            <a:ext cx="1463054" cy="1738010"/>
            <a:chOff x="201503" y="3276600"/>
            <a:chExt cx="1463054" cy="1738010"/>
          </a:xfrm>
        </p:grpSpPr>
        <p:sp>
          <p:nvSpPr>
            <p:cNvPr id="10" name="Rechthoek: afgeschuinde diagonale hoeken 9">
              <a:extLst>
                <a:ext uri="{FF2B5EF4-FFF2-40B4-BE49-F238E27FC236}">
                  <a16:creationId xmlns:a16="http://schemas.microsoft.com/office/drawing/2014/main" id="{017B88EC-9940-1129-BFCC-A6004086E3B2}"/>
                </a:ext>
              </a:extLst>
            </p:cNvPr>
            <p:cNvSpPr/>
            <p:nvPr/>
          </p:nvSpPr>
          <p:spPr>
            <a:xfrm>
              <a:off x="201503" y="3276600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1" name="Meningsuiting">
              <a:extLst>
                <a:ext uri="{FF2B5EF4-FFF2-40B4-BE49-F238E27FC236}">
                  <a16:creationId xmlns:a16="http://schemas.microsoft.com/office/drawing/2014/main" id="{74BE3E2A-CFF0-72E7-C5D1-75EC6923E2AD}"/>
                </a:ext>
              </a:extLst>
            </p:cNvPr>
            <p:cNvGrpSpPr/>
            <p:nvPr/>
          </p:nvGrpSpPr>
          <p:grpSpPr>
            <a:xfrm>
              <a:off x="352005" y="3344960"/>
              <a:ext cx="1162050" cy="1162050"/>
              <a:chOff x="294900" y="3344960"/>
              <a:chExt cx="1162050" cy="1162050"/>
            </a:xfrm>
          </p:grpSpPr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8E9BB006-884D-1F79-326D-9F608E91C47C}"/>
                  </a:ext>
                </a:extLst>
              </p:cNvPr>
              <p:cNvSpPr/>
              <p:nvPr/>
            </p:nvSpPr>
            <p:spPr>
              <a:xfrm>
                <a:off x="294900" y="3344960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3" name="Graphic 12" descr="Chatballon silhouet">
                <a:extLst>
                  <a:ext uri="{FF2B5EF4-FFF2-40B4-BE49-F238E27FC236}">
                    <a16:creationId xmlns:a16="http://schemas.microsoft.com/office/drawing/2014/main" id="{BF0A88BF-1992-6449-00C3-D65A9BEDB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418725" y="347259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4" name="Privacy">
            <a:extLst>
              <a:ext uri="{FF2B5EF4-FFF2-40B4-BE49-F238E27FC236}">
                <a16:creationId xmlns:a16="http://schemas.microsoft.com/office/drawing/2014/main" id="{B1432F97-878C-1CD5-D896-8C0D08864A49}"/>
              </a:ext>
            </a:extLst>
          </p:cNvPr>
          <p:cNvGrpSpPr/>
          <p:nvPr/>
        </p:nvGrpSpPr>
        <p:grpSpPr>
          <a:xfrm>
            <a:off x="5057531" y="3283013"/>
            <a:ext cx="1463054" cy="1738010"/>
            <a:chOff x="5057531" y="3283013"/>
            <a:chExt cx="1463054" cy="1738010"/>
          </a:xfrm>
        </p:grpSpPr>
        <p:sp>
          <p:nvSpPr>
            <p:cNvPr id="15" name="Rechthoek: afgeschuinde diagonale hoeken 14">
              <a:extLst>
                <a:ext uri="{FF2B5EF4-FFF2-40B4-BE49-F238E27FC236}">
                  <a16:creationId xmlns:a16="http://schemas.microsoft.com/office/drawing/2014/main" id="{4382B6B3-2F3C-0F0B-32F4-832B19F34A7A}"/>
                </a:ext>
              </a:extLst>
            </p:cNvPr>
            <p:cNvSpPr/>
            <p:nvPr/>
          </p:nvSpPr>
          <p:spPr>
            <a:xfrm>
              <a:off x="5057531" y="3283013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6" name="Privacy">
              <a:extLst>
                <a:ext uri="{FF2B5EF4-FFF2-40B4-BE49-F238E27FC236}">
                  <a16:creationId xmlns:a16="http://schemas.microsoft.com/office/drawing/2014/main" id="{C8A07A6E-8C1F-7349-D71B-D58277A22958}"/>
                </a:ext>
              </a:extLst>
            </p:cNvPr>
            <p:cNvGrpSpPr/>
            <p:nvPr/>
          </p:nvGrpSpPr>
          <p:grpSpPr>
            <a:xfrm>
              <a:off x="5203183" y="3344960"/>
              <a:ext cx="1162050" cy="1162050"/>
              <a:chOff x="5164470" y="3344960"/>
              <a:chExt cx="1162050" cy="1162050"/>
            </a:xfrm>
          </p:grpSpPr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45F3BBC7-F223-7CE4-63A6-2A0AA9505CAD}"/>
                  </a:ext>
                </a:extLst>
              </p:cNvPr>
              <p:cNvSpPr/>
              <p:nvPr/>
            </p:nvSpPr>
            <p:spPr>
              <a:xfrm>
                <a:off x="5164470" y="3344960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8" name="Graphic 17" descr="Oogscan silhouet">
                <a:extLst>
                  <a:ext uri="{FF2B5EF4-FFF2-40B4-BE49-F238E27FC236}">
                    <a16:creationId xmlns:a16="http://schemas.microsoft.com/office/drawing/2014/main" id="{EBB5D278-7A4C-9F16-C21D-E60ABD629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88295" y="347259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9" name="Gelijkheid voor de wet">
            <a:extLst>
              <a:ext uri="{FF2B5EF4-FFF2-40B4-BE49-F238E27FC236}">
                <a16:creationId xmlns:a16="http://schemas.microsoft.com/office/drawing/2014/main" id="{91C5C50A-0795-B661-D337-9B1AE2BBE5B3}"/>
              </a:ext>
            </a:extLst>
          </p:cNvPr>
          <p:cNvGrpSpPr/>
          <p:nvPr/>
        </p:nvGrpSpPr>
        <p:grpSpPr>
          <a:xfrm>
            <a:off x="2632694" y="1457593"/>
            <a:ext cx="1463054" cy="1738010"/>
            <a:chOff x="2632694" y="1457593"/>
            <a:chExt cx="1463054" cy="1738010"/>
          </a:xfrm>
        </p:grpSpPr>
        <p:sp>
          <p:nvSpPr>
            <p:cNvPr id="20" name="Rechthoek: afgeschuinde diagonale hoeken 19">
              <a:extLst>
                <a:ext uri="{FF2B5EF4-FFF2-40B4-BE49-F238E27FC236}">
                  <a16:creationId xmlns:a16="http://schemas.microsoft.com/office/drawing/2014/main" id="{F603E9BB-906D-6081-8CE9-D270B2F7F57D}"/>
                </a:ext>
              </a:extLst>
            </p:cNvPr>
            <p:cNvSpPr/>
            <p:nvPr/>
          </p:nvSpPr>
          <p:spPr>
            <a:xfrm>
              <a:off x="2632694" y="1457593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1" name="Discriminatieverbod">
              <a:extLst>
                <a:ext uri="{FF2B5EF4-FFF2-40B4-BE49-F238E27FC236}">
                  <a16:creationId xmlns:a16="http://schemas.microsoft.com/office/drawing/2014/main" id="{1945BEBF-D04C-4F06-BF90-D7EDF3BC8C7A}"/>
                </a:ext>
              </a:extLst>
            </p:cNvPr>
            <p:cNvGrpSpPr/>
            <p:nvPr/>
          </p:nvGrpSpPr>
          <p:grpSpPr>
            <a:xfrm>
              <a:off x="2777594" y="1537335"/>
              <a:ext cx="1162050" cy="1162050"/>
              <a:chOff x="2690869" y="1537335"/>
              <a:chExt cx="1162050" cy="1162050"/>
            </a:xfrm>
          </p:grpSpPr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0F76D977-2792-6BFB-1E0B-479298AEF274}"/>
                  </a:ext>
                </a:extLst>
              </p:cNvPr>
              <p:cNvSpPr/>
              <p:nvPr/>
            </p:nvSpPr>
            <p:spPr>
              <a:xfrm>
                <a:off x="2690869" y="1537335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3" name="Graphic 22" descr="Weegschalen van gerechtigheid silhouet">
                <a:extLst>
                  <a:ext uri="{FF2B5EF4-FFF2-40B4-BE49-F238E27FC236}">
                    <a16:creationId xmlns:a16="http://schemas.microsoft.com/office/drawing/2014/main" id="{871C678B-E3AA-9561-93DC-F742CA3E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2814694" y="166497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4" name="Censuurverbod">
            <a:extLst>
              <a:ext uri="{FF2B5EF4-FFF2-40B4-BE49-F238E27FC236}">
                <a16:creationId xmlns:a16="http://schemas.microsoft.com/office/drawing/2014/main" id="{7A3B6889-E4D1-6649-C41C-DBD6AD494C0C}"/>
              </a:ext>
            </a:extLst>
          </p:cNvPr>
          <p:cNvGrpSpPr/>
          <p:nvPr/>
        </p:nvGrpSpPr>
        <p:grpSpPr>
          <a:xfrm>
            <a:off x="5047078" y="1457593"/>
            <a:ext cx="1463054" cy="1738010"/>
            <a:chOff x="5047078" y="1457593"/>
            <a:chExt cx="1463054" cy="1738010"/>
          </a:xfrm>
        </p:grpSpPr>
        <p:sp>
          <p:nvSpPr>
            <p:cNvPr id="25" name="Rechthoek: afgeschuinde diagonale hoeken 24">
              <a:extLst>
                <a:ext uri="{FF2B5EF4-FFF2-40B4-BE49-F238E27FC236}">
                  <a16:creationId xmlns:a16="http://schemas.microsoft.com/office/drawing/2014/main" id="{4D3B584C-A9B8-3B97-F8F5-B6C8E4365D57}"/>
                </a:ext>
              </a:extLst>
            </p:cNvPr>
            <p:cNvSpPr/>
            <p:nvPr/>
          </p:nvSpPr>
          <p:spPr>
            <a:xfrm>
              <a:off x="5047078" y="1457593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6" name="Censuurverbod">
              <a:extLst>
                <a:ext uri="{FF2B5EF4-FFF2-40B4-BE49-F238E27FC236}">
                  <a16:creationId xmlns:a16="http://schemas.microsoft.com/office/drawing/2014/main" id="{89FFA6F9-CEC2-F8F6-7EA0-AB8A3D1C03BF}"/>
                </a:ext>
              </a:extLst>
            </p:cNvPr>
            <p:cNvGrpSpPr/>
            <p:nvPr/>
          </p:nvGrpSpPr>
          <p:grpSpPr>
            <a:xfrm>
              <a:off x="5203183" y="1537335"/>
              <a:ext cx="1162050" cy="1162050"/>
              <a:chOff x="5164470" y="1537335"/>
              <a:chExt cx="1162050" cy="1162050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6347213B-7535-BF8E-9109-041FC57B90BD}"/>
                  </a:ext>
                </a:extLst>
              </p:cNvPr>
              <p:cNvSpPr/>
              <p:nvPr/>
            </p:nvSpPr>
            <p:spPr>
              <a:xfrm>
                <a:off x="5164470" y="1537335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28" name="Graphic 27" descr="Krant silhouet">
                <a:extLst>
                  <a:ext uri="{FF2B5EF4-FFF2-40B4-BE49-F238E27FC236}">
                    <a16:creationId xmlns:a16="http://schemas.microsoft.com/office/drawing/2014/main" id="{40EFD8E7-CC5F-76E9-AAA6-155613EE1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288295" y="166497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9" name="Legaliteit">
            <a:extLst>
              <a:ext uri="{FF2B5EF4-FFF2-40B4-BE49-F238E27FC236}">
                <a16:creationId xmlns:a16="http://schemas.microsoft.com/office/drawing/2014/main" id="{69F97D20-31FF-F75C-F5A2-64AFA80B00F5}"/>
              </a:ext>
            </a:extLst>
          </p:cNvPr>
          <p:cNvGrpSpPr/>
          <p:nvPr/>
        </p:nvGrpSpPr>
        <p:grpSpPr>
          <a:xfrm>
            <a:off x="7483872" y="1475103"/>
            <a:ext cx="1463054" cy="1738010"/>
            <a:chOff x="7483872" y="1475103"/>
            <a:chExt cx="1463054" cy="1738010"/>
          </a:xfrm>
        </p:grpSpPr>
        <p:sp>
          <p:nvSpPr>
            <p:cNvPr id="30" name="Rechthoek: afgeschuinde diagonale hoeken 29">
              <a:extLst>
                <a:ext uri="{FF2B5EF4-FFF2-40B4-BE49-F238E27FC236}">
                  <a16:creationId xmlns:a16="http://schemas.microsoft.com/office/drawing/2014/main" id="{2654AE83-A328-5E3C-5994-73607B360076}"/>
                </a:ext>
              </a:extLst>
            </p:cNvPr>
            <p:cNvSpPr/>
            <p:nvPr/>
          </p:nvSpPr>
          <p:spPr>
            <a:xfrm>
              <a:off x="7483872" y="1475103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1" name="Legaliteit">
              <a:extLst>
                <a:ext uri="{FF2B5EF4-FFF2-40B4-BE49-F238E27FC236}">
                  <a16:creationId xmlns:a16="http://schemas.microsoft.com/office/drawing/2014/main" id="{C3BA95CB-530C-993D-35CD-D17F426604EA}"/>
                </a:ext>
              </a:extLst>
            </p:cNvPr>
            <p:cNvGrpSpPr/>
            <p:nvPr/>
          </p:nvGrpSpPr>
          <p:grpSpPr>
            <a:xfrm>
              <a:off x="7628772" y="1537335"/>
              <a:ext cx="1162050" cy="1162050"/>
              <a:chOff x="7628772" y="1537335"/>
              <a:chExt cx="1162050" cy="1162050"/>
            </a:xfrm>
          </p:grpSpPr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B50A5964-3C73-BB1F-80F2-25F8BF81B1EF}"/>
                  </a:ext>
                </a:extLst>
              </p:cNvPr>
              <p:cNvSpPr/>
              <p:nvPr/>
            </p:nvSpPr>
            <p:spPr>
              <a:xfrm>
                <a:off x="7628772" y="1537335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3" name="Graphic 32" descr="Gevangenis silhouet">
                <a:extLst>
                  <a:ext uri="{FF2B5EF4-FFF2-40B4-BE49-F238E27FC236}">
                    <a16:creationId xmlns:a16="http://schemas.microsoft.com/office/drawing/2014/main" id="{5D6246D9-922C-1391-2030-585D069145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7752597" y="1664970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4" name="Briefgeheim">
            <a:extLst>
              <a:ext uri="{FF2B5EF4-FFF2-40B4-BE49-F238E27FC236}">
                <a16:creationId xmlns:a16="http://schemas.microsoft.com/office/drawing/2014/main" id="{C9FC30A0-AD40-8E35-30B7-B00A049593AC}"/>
              </a:ext>
            </a:extLst>
          </p:cNvPr>
          <p:cNvGrpSpPr/>
          <p:nvPr/>
        </p:nvGrpSpPr>
        <p:grpSpPr>
          <a:xfrm>
            <a:off x="2625364" y="3275345"/>
            <a:ext cx="1463054" cy="1738010"/>
            <a:chOff x="2625364" y="3275345"/>
            <a:chExt cx="1463054" cy="1738010"/>
          </a:xfrm>
        </p:grpSpPr>
        <p:sp>
          <p:nvSpPr>
            <p:cNvPr id="35" name="Rechthoek: afgeschuinde diagonale hoeken 34">
              <a:extLst>
                <a:ext uri="{FF2B5EF4-FFF2-40B4-BE49-F238E27FC236}">
                  <a16:creationId xmlns:a16="http://schemas.microsoft.com/office/drawing/2014/main" id="{45D2A990-FADE-E92A-A577-595FAF8378B3}"/>
                </a:ext>
              </a:extLst>
            </p:cNvPr>
            <p:cNvSpPr/>
            <p:nvPr/>
          </p:nvSpPr>
          <p:spPr>
            <a:xfrm>
              <a:off x="2625364" y="3275345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6" name="Rechtsbijstand">
              <a:extLst>
                <a:ext uri="{FF2B5EF4-FFF2-40B4-BE49-F238E27FC236}">
                  <a16:creationId xmlns:a16="http://schemas.microsoft.com/office/drawing/2014/main" id="{D0FCCC3F-0B2B-D614-791F-EBFB310B2A90}"/>
                </a:ext>
              </a:extLst>
            </p:cNvPr>
            <p:cNvGrpSpPr/>
            <p:nvPr/>
          </p:nvGrpSpPr>
          <p:grpSpPr>
            <a:xfrm>
              <a:off x="2777594" y="3344960"/>
              <a:ext cx="1162050" cy="1162050"/>
              <a:chOff x="2693655" y="3344960"/>
              <a:chExt cx="1162050" cy="1162050"/>
            </a:xfrm>
          </p:grpSpPr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C270AC8B-FB46-D24B-AD02-7E86BDB2F45F}"/>
                  </a:ext>
                </a:extLst>
              </p:cNvPr>
              <p:cNvSpPr/>
              <p:nvPr/>
            </p:nvSpPr>
            <p:spPr>
              <a:xfrm>
                <a:off x="2693655" y="3344960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8" name="Graphic 37" descr="Envelop silhouet">
                <a:extLst>
                  <a:ext uri="{FF2B5EF4-FFF2-40B4-BE49-F238E27FC236}">
                    <a16:creationId xmlns:a16="http://schemas.microsoft.com/office/drawing/2014/main" id="{8399B0AA-135F-21BC-443B-B2E86045B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2817480" y="3468167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9" name="Recht op betoging">
            <a:extLst>
              <a:ext uri="{FF2B5EF4-FFF2-40B4-BE49-F238E27FC236}">
                <a16:creationId xmlns:a16="http://schemas.microsoft.com/office/drawing/2014/main" id="{AD4090B3-7916-B0F8-7C8F-E1C473DD9836}"/>
              </a:ext>
            </a:extLst>
          </p:cNvPr>
          <p:cNvGrpSpPr/>
          <p:nvPr/>
        </p:nvGrpSpPr>
        <p:grpSpPr>
          <a:xfrm>
            <a:off x="7481392" y="3275345"/>
            <a:ext cx="1463054" cy="1738010"/>
            <a:chOff x="7481392" y="3275345"/>
            <a:chExt cx="1463054" cy="1738010"/>
          </a:xfrm>
        </p:grpSpPr>
        <p:sp>
          <p:nvSpPr>
            <p:cNvPr id="40" name="Rechthoek: afgeschuinde diagonale hoeken 39">
              <a:extLst>
                <a:ext uri="{FF2B5EF4-FFF2-40B4-BE49-F238E27FC236}">
                  <a16:creationId xmlns:a16="http://schemas.microsoft.com/office/drawing/2014/main" id="{EEA0016D-9EBF-B49C-906B-ADC0CE644601}"/>
                </a:ext>
              </a:extLst>
            </p:cNvPr>
            <p:cNvSpPr/>
            <p:nvPr/>
          </p:nvSpPr>
          <p:spPr>
            <a:xfrm>
              <a:off x="7481392" y="3275345"/>
              <a:ext cx="1463054" cy="1738010"/>
            </a:xfrm>
            <a:prstGeom prst="snip2Diag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41" name="Recht op betoging">
              <a:extLst>
                <a:ext uri="{FF2B5EF4-FFF2-40B4-BE49-F238E27FC236}">
                  <a16:creationId xmlns:a16="http://schemas.microsoft.com/office/drawing/2014/main" id="{FDD68F89-5717-5C28-F126-83C235225310}"/>
                </a:ext>
              </a:extLst>
            </p:cNvPr>
            <p:cNvGrpSpPr/>
            <p:nvPr/>
          </p:nvGrpSpPr>
          <p:grpSpPr>
            <a:xfrm>
              <a:off x="7628772" y="3340772"/>
              <a:ext cx="1162050" cy="1162050"/>
              <a:chOff x="7628772" y="3344960"/>
              <a:chExt cx="1162050" cy="1162050"/>
            </a:xfrm>
          </p:grpSpPr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8589FD2B-58B3-4198-A8F8-1AF6F0258F1A}"/>
                  </a:ext>
                </a:extLst>
              </p:cNvPr>
              <p:cNvSpPr/>
              <p:nvPr/>
            </p:nvSpPr>
            <p:spPr>
              <a:xfrm>
                <a:off x="7628772" y="3344960"/>
                <a:ext cx="1162050" cy="1162050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43" name="Graphic 42" descr="Megafoon 1 silhouet">
                <a:extLst>
                  <a:ext uri="{FF2B5EF4-FFF2-40B4-BE49-F238E27FC236}">
                    <a16:creationId xmlns:a16="http://schemas.microsoft.com/office/drawing/2014/main" id="{3A8923D6-A9CC-7F85-585A-3CA02C8BE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/>
            </p:blipFill>
            <p:spPr>
              <a:xfrm>
                <a:off x="7752597" y="3468167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4" name="Tekstvak 43">
            <a:extLst>
              <a:ext uri="{FF2B5EF4-FFF2-40B4-BE49-F238E27FC236}">
                <a16:creationId xmlns:a16="http://schemas.microsoft.com/office/drawing/2014/main" id="{6FC8D80F-32D5-4988-CB78-AF6CDE45D09F}"/>
              </a:ext>
            </a:extLst>
          </p:cNvPr>
          <p:cNvSpPr txBox="1"/>
          <p:nvPr/>
        </p:nvSpPr>
        <p:spPr>
          <a:xfrm>
            <a:off x="-1174" y="2705282"/>
            <a:ext cx="1868407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Vrijheid van </a:t>
            </a:r>
          </a:p>
          <a:p>
            <a:pPr algn="ctr"/>
            <a:r>
              <a:rPr lang="nl-NL" b="1">
                <a:solidFill>
                  <a:schemeClr val="bg1"/>
                </a:solidFill>
              </a:rPr>
              <a:t>godsdienst 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A4C451DB-4612-918F-B185-3CDCDF40757A}"/>
              </a:ext>
            </a:extLst>
          </p:cNvPr>
          <p:cNvSpPr txBox="1"/>
          <p:nvPr/>
        </p:nvSpPr>
        <p:spPr>
          <a:xfrm>
            <a:off x="2424415" y="2705282"/>
            <a:ext cx="1868407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Gelijkheid voor </a:t>
            </a:r>
          </a:p>
          <a:p>
            <a:pPr algn="ctr"/>
            <a:r>
              <a:rPr lang="nl-NL" b="1">
                <a:solidFill>
                  <a:schemeClr val="bg1"/>
                </a:solidFill>
              </a:rPr>
              <a:t>de wet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17BD8CFD-FC0B-C28D-F575-29B8B6CF7FAB}"/>
              </a:ext>
            </a:extLst>
          </p:cNvPr>
          <p:cNvSpPr txBox="1"/>
          <p:nvPr/>
        </p:nvSpPr>
        <p:spPr>
          <a:xfrm>
            <a:off x="4850004" y="2699385"/>
            <a:ext cx="1868407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Censuurverbod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4EB333B0-82EF-B2ED-CCDD-FCBFFD6F2B48}"/>
              </a:ext>
            </a:extLst>
          </p:cNvPr>
          <p:cNvSpPr txBox="1"/>
          <p:nvPr/>
        </p:nvSpPr>
        <p:spPr>
          <a:xfrm>
            <a:off x="7275593" y="2705282"/>
            <a:ext cx="1868407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Legaliteitsbeginsel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67DE1919-BA98-0F1D-5A92-2EAE91FA06CF}"/>
              </a:ext>
            </a:extLst>
          </p:cNvPr>
          <p:cNvSpPr txBox="1"/>
          <p:nvPr/>
        </p:nvSpPr>
        <p:spPr>
          <a:xfrm>
            <a:off x="-1174" y="4507010"/>
            <a:ext cx="1868400" cy="507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Vrijheid van meningsuiting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E5E444D5-8E15-736B-FE52-077648C2B3FC}"/>
              </a:ext>
            </a:extLst>
          </p:cNvPr>
          <p:cNvSpPr txBox="1"/>
          <p:nvPr/>
        </p:nvSpPr>
        <p:spPr>
          <a:xfrm>
            <a:off x="2444624" y="4564676"/>
            <a:ext cx="1868407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Briefgeheim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AF815A9F-E7AA-B1F3-9E3C-B440CBFB4C26}"/>
              </a:ext>
            </a:extLst>
          </p:cNvPr>
          <p:cNvSpPr txBox="1"/>
          <p:nvPr/>
        </p:nvSpPr>
        <p:spPr>
          <a:xfrm>
            <a:off x="4890429" y="4564676"/>
            <a:ext cx="1868407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Privacy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02687039-999A-98D1-8119-9E902F2EF8AD}"/>
              </a:ext>
            </a:extLst>
          </p:cNvPr>
          <p:cNvSpPr txBox="1"/>
          <p:nvPr/>
        </p:nvSpPr>
        <p:spPr>
          <a:xfrm>
            <a:off x="7275593" y="4506797"/>
            <a:ext cx="1868407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b="1">
                <a:solidFill>
                  <a:schemeClr val="bg1"/>
                </a:solidFill>
              </a:rPr>
              <a:t>Recht op betoging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F0BA70D8-97DA-7A5E-78A2-F5A5D8955808}"/>
              </a:ext>
            </a:extLst>
          </p:cNvPr>
          <p:cNvSpPr txBox="1"/>
          <p:nvPr/>
        </p:nvSpPr>
        <p:spPr>
          <a:xfrm>
            <a:off x="352005" y="31318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73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AADA-70BD-3625-8E9B-21C74FD6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overdekt, hal, muur, auditorium&#10;&#10;Automatisch gegenereerde beschrijving">
            <a:extLst>
              <a:ext uri="{FF2B5EF4-FFF2-40B4-BE49-F238E27FC236}">
                <a16:creationId xmlns:a16="http://schemas.microsoft.com/office/drawing/2014/main" id="{11370189-96F0-49F8-08FE-2C32E4F18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0" b="4433"/>
          <a:stretch/>
        </p:blipFill>
        <p:spPr>
          <a:xfrm>
            <a:off x="0" y="467106"/>
            <a:ext cx="9144000" cy="4790694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CFCC26-7709-8F0A-B9FC-F2CB8A595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A966D970-7C51-E85F-27DB-5EF9C5858566}"/>
              </a:ext>
            </a:extLst>
          </p:cNvPr>
          <p:cNvSpPr/>
          <p:nvPr/>
        </p:nvSpPr>
        <p:spPr>
          <a:xfrm>
            <a:off x="1409700" y="2496624"/>
            <a:ext cx="6324600" cy="235248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🛡️Bescherming tegen machtsmisbruik</a:t>
            </a:r>
          </a:p>
          <a:p>
            <a:r>
              <a:rPr lang="nl-NL" sz="2400" dirty="0"/>
              <a:t>🧑‍🤝‍🧑Gelijke behandeling voor iedereen</a:t>
            </a:r>
          </a:p>
          <a:p>
            <a:r>
              <a:rPr lang="nl-NL" sz="2400" dirty="0"/>
              <a:t>📣Grondrechten beschermen</a:t>
            </a:r>
          </a:p>
          <a:p>
            <a:r>
              <a:rPr lang="nl-NL" sz="2400" dirty="0"/>
              <a:t>⚖️Onafhankelijke rechtspraak waarborgen</a:t>
            </a:r>
          </a:p>
          <a:p>
            <a:r>
              <a:rPr lang="nl-NL" sz="2400" dirty="0"/>
              <a:t>📜Orde en veiligheid via duidelijke regels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FFD5B3C-D83F-11D2-3B72-AF07F4F3DC18}"/>
              </a:ext>
            </a:extLst>
          </p:cNvPr>
          <p:cNvSpPr txBox="1">
            <a:spLocks/>
          </p:cNvSpPr>
          <p:nvPr/>
        </p:nvSpPr>
        <p:spPr>
          <a:xfrm>
            <a:off x="2658075" y="1078373"/>
            <a:ext cx="6485925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Wat is het doel van de rechtsstaat?</a:t>
            </a:r>
          </a:p>
        </p:txBody>
      </p:sp>
    </p:spTree>
    <p:extLst>
      <p:ext uri="{BB962C8B-B14F-4D97-AF65-F5344CB8AC3E}">
        <p14:creationId xmlns:p14="http://schemas.microsoft.com/office/powerpoint/2010/main" val="5139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948BA-0DBB-84FA-B0FE-577D63014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0F19D4-CBA3-0E9C-8DA0-B7A5B7FBD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4E65BB79-C02B-2CAA-AD7B-014F36723119}"/>
              </a:ext>
            </a:extLst>
          </p:cNvPr>
          <p:cNvSpPr/>
          <p:nvPr/>
        </p:nvSpPr>
        <p:spPr>
          <a:xfrm>
            <a:off x="2794771" y="2263509"/>
            <a:ext cx="6324600" cy="23524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>
                <a:solidFill>
                  <a:schemeClr val="tx1"/>
                </a:solidFill>
              </a:rPr>
              <a:t>De staat van de rechtsstaat</a:t>
            </a:r>
          </a:p>
          <a:p>
            <a:endParaRPr lang="nl-NL" sz="2400" b="1">
              <a:solidFill>
                <a:schemeClr val="tx1"/>
              </a:solidFill>
            </a:endParaRPr>
          </a:p>
          <a:p>
            <a:endParaRPr lang="nl-NL" sz="900">
              <a:solidFill>
                <a:schemeClr val="tx1"/>
              </a:solidFill>
            </a:endParaRPr>
          </a:p>
          <a:p>
            <a:r>
              <a:rPr lang="nl-NL" sz="2000">
                <a:solidFill>
                  <a:schemeClr val="tx2"/>
                </a:solidFill>
              </a:rPr>
              <a:t>📑Lees de situatie die speelt in het land, bekijk de </a:t>
            </a:r>
            <a:r>
              <a:rPr lang="nl-NL" sz="2000" err="1">
                <a:solidFill>
                  <a:schemeClr val="tx2"/>
                </a:solidFill>
              </a:rPr>
              <a:t>factsheet</a:t>
            </a:r>
            <a:r>
              <a:rPr lang="nl-NL" sz="2000">
                <a:solidFill>
                  <a:schemeClr val="tx2"/>
                </a:solidFill>
              </a:rPr>
              <a:t> en bedenk hoe Nederland en een ander land zouden reageren</a:t>
            </a:r>
          </a:p>
          <a:p>
            <a:endParaRPr lang="nl-NL" sz="2000">
              <a:solidFill>
                <a:schemeClr val="tx2"/>
              </a:solidFill>
            </a:endParaRPr>
          </a:p>
          <a:p>
            <a:r>
              <a:rPr lang="nl-NL" sz="2000">
                <a:solidFill>
                  <a:schemeClr val="tx2"/>
                </a:solidFill>
              </a:rPr>
              <a:t>⚠️Benoem vervolgens de grondrechten die in gevaar zijn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06AC302-6189-1E2B-3163-36673F0BF306}"/>
              </a:ext>
            </a:extLst>
          </p:cNvPr>
          <p:cNvSpPr/>
          <p:nvPr/>
        </p:nvSpPr>
        <p:spPr>
          <a:xfrm>
            <a:off x="338955" y="2186303"/>
            <a:ext cx="2429691" cy="24296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Graphic 10" descr="Document silhouet">
            <a:extLst>
              <a:ext uri="{FF2B5EF4-FFF2-40B4-BE49-F238E27FC236}">
                <a16:creationId xmlns:a16="http://schemas.microsoft.com/office/drawing/2014/main" id="{F73489AA-2561-A473-EE64-024CBDA9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2992" y="2583403"/>
            <a:ext cx="1635492" cy="1635492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4EC5B28-DBFE-15B9-2B68-3906091833FB}"/>
              </a:ext>
            </a:extLst>
          </p:cNvPr>
          <p:cNvCxnSpPr>
            <a:cxnSpLocks/>
          </p:cNvCxnSpPr>
          <p:nvPr/>
        </p:nvCxnSpPr>
        <p:spPr>
          <a:xfrm>
            <a:off x="2998662" y="2583403"/>
            <a:ext cx="54490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BB14D249-EA0F-AAC1-71A4-32C6EF4CB57B}"/>
              </a:ext>
            </a:extLst>
          </p:cNvPr>
          <p:cNvSpPr txBox="1">
            <a:spLocks/>
          </p:cNvSpPr>
          <p:nvPr/>
        </p:nvSpPr>
        <p:spPr>
          <a:xfrm>
            <a:off x="5728856" y="927422"/>
            <a:ext cx="3415146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Werkblad deel 1</a:t>
            </a:r>
          </a:p>
        </p:txBody>
      </p:sp>
    </p:spTree>
    <p:extLst>
      <p:ext uri="{BB962C8B-B14F-4D97-AF65-F5344CB8AC3E}">
        <p14:creationId xmlns:p14="http://schemas.microsoft.com/office/powerpoint/2010/main" val="32815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88b6b3eb5b0a4d93e7dfb40652514784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f4ff6bff5bc2dd2713150145102de7a8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3CC35761-1F4D-4D6C-8721-395548776A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A9BC5-6963-4BCF-B265-FFFB3D95B226}">
  <ds:schemaRefs>
    <ds:schemaRef ds:uri="3a7bcf79-13ec-4791-9315-eb816fa35df2"/>
    <ds:schemaRef ds:uri="6a8a28d1-734d-485c-bcaf-4004ade78669"/>
    <ds:schemaRef ds:uri="bec1c424-188b-4375-a314-13b12cd80b61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1093</TotalTime>
  <Words>354</Words>
  <Application>Microsoft Office PowerPoint</Application>
  <PresentationFormat>Diavoorstelling (16:9)</PresentationFormat>
  <Paragraphs>79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ProDemos</vt:lpstr>
      <vt:lpstr>PowerPoint-presentatie</vt:lpstr>
      <vt:lpstr>PowerPoint-presentatie</vt:lpstr>
      <vt:lpstr>Uganda</vt:lpstr>
      <vt:lpstr>Rusland</vt:lpstr>
      <vt:lpstr>De rechtsstaat</vt:lpstr>
      <vt:lpstr>Kenmerken van de rechtsstaat</vt:lpstr>
      <vt:lpstr>Welke grondrechten ken je al?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prodemos.nl/lesmateriaal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Mitchel Zijlmans</dc:creator>
  <cp:keywords/>
  <dc:description/>
  <cp:lastModifiedBy>Mitchel Zijlmans</cp:lastModifiedBy>
  <cp:revision>9</cp:revision>
  <cp:lastPrinted>2017-06-07T13:51:27Z</cp:lastPrinted>
  <dcterms:created xsi:type="dcterms:W3CDTF">2025-10-08T08:09:27Z</dcterms:created>
  <dcterms:modified xsi:type="dcterms:W3CDTF">2025-11-11T13:21:40Z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