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 autoAdjust="0"/>
    <p:restoredTop sz="94660"/>
  </p:normalViewPr>
  <p:slideViewPr>
    <p:cSldViewPr snapToGrid="0">
      <p:cViewPr>
        <p:scale>
          <a:sx n="100" d="100"/>
          <a:sy n="100" d="100"/>
        </p:scale>
        <p:origin x="72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3F44C-8D3E-3901-6927-9EDE2985E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A17780-0027-0E2C-0C5D-0A7C1D84C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FEA5BA-578A-0D7F-9169-610CE5D2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D755-E9D5-454F-AED8-4F36D0DA2BBB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654092-B17B-A9E6-4F3C-81E8A9CD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A83F7C-426B-C143-47E0-CD8ADF7F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97D2-D943-4AE9-A116-608190B975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51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795247-76B5-506C-BD73-4DB95822A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54CBB52-8553-33E4-C654-6F58C5A94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F69C10-D776-F9E9-E108-48C36A47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D755-E9D5-454F-AED8-4F36D0DA2BBB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ABC618-F745-9F7F-E47B-85CFB06D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C4231B-056B-9011-C917-F110E93F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97D2-D943-4AE9-A116-608190B975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12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C85EDCE-BE22-A336-BDF5-33BA1B467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C01DA1E-E9D6-BE59-1C76-A00F9761D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87B2D2-6B18-A03E-F30B-1DCF3122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D755-E9D5-454F-AED8-4F36D0DA2BBB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148FF5-E34E-1E10-0E79-CC42BBFA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50F73C-7789-EC3F-7C0A-9169C384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97D2-D943-4AE9-A116-608190B975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746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216EA-4126-ED05-CFB7-56445DA7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7BA35C-C71E-E2AA-86C0-6B58990B4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B1BE7E-6DE7-59FD-820B-074A6636A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D755-E9D5-454F-AED8-4F36D0DA2BBB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8B36C88-380D-058F-0AE4-3C7F9814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FF5C8C-2FE1-8B14-0B7D-5012CAB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97D2-D943-4AE9-A116-608190B975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598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D60684-B5D1-F6CF-784F-53C1ABF6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512C36-2A18-0311-C958-1E77969FF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24BBE5-5B2F-D2C4-C555-05CB20A19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D755-E9D5-454F-AED8-4F36D0DA2BBB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C38ECD-E037-F348-9928-D862CA89D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0D2FC1-66DB-626D-2100-0B1BF347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97D2-D943-4AE9-A116-608190B975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69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746BA-A25A-3BB3-20B0-30FBFAB0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9D0F10-0308-69D8-11D1-8EDEE838C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77381E5-ACEA-F273-A2D8-4288415B6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46D97A8-C89E-E3F4-410D-FA647982A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D755-E9D5-454F-AED8-4F36D0DA2BBB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864F35-0D8C-EE9B-C207-1E5097BF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D24C0C0-FF07-E8A1-282B-09C18759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97D2-D943-4AE9-A116-608190B975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269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B5D71-254D-B2CE-C9E1-FFA2F6B0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D5BC7B-634B-C486-9D38-8C184DBBA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83CE53-1488-4910-2925-5D6D36829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FB35879-C6D3-BD97-11EA-2653915359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5217222-7B81-FCB1-CD33-A6A88EFC9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B490F80-1E73-13A2-FA60-B139CC1DA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D755-E9D5-454F-AED8-4F36D0DA2BBB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EC97F45-4BCB-9FEF-B3FE-C2F00344E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45DA760-C8BE-24CF-8A63-0679E9F6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97D2-D943-4AE9-A116-608190B975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05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0F1C60-41CD-B8AC-29AD-06DB7A90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1420C5D-D540-4ECD-3AF5-117A7478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D755-E9D5-454F-AED8-4F36D0DA2BBB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E489C69-FF56-6769-5F35-AE63E5E21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9471DD3-1071-78CA-7F19-D0183C115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97D2-D943-4AE9-A116-608190B975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999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D734ECD-8803-D2B3-0981-8719E18E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D755-E9D5-454F-AED8-4F36D0DA2BBB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BB2D701-999C-ABA8-9B41-545B380CC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6F24DC4-5FA6-4B78-FCE2-E6F8EAA5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97D2-D943-4AE9-A116-608190B975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3093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88DAE-5F9B-9655-C3FC-99246427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3DDBF0D-F66D-85B7-BA44-D5824D45A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EA4A17-5A39-5C91-A84C-B53B5E3CF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7DCCE6D-FD77-15C3-ABF0-3D0971BA0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D755-E9D5-454F-AED8-4F36D0DA2BBB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F3576F4-6814-7717-E56A-4EBB7A60B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0E99F4-FCC8-B205-BC59-B0C5D328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97D2-D943-4AE9-A116-608190B975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121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C2CA6-AB3F-CEBA-540C-577D3A10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0BED48B-FFAB-1C08-3C1A-4879B0171B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925CD8-06C0-550A-C329-7CE118345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D2B5881-5418-23E5-B708-A8184A96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D755-E9D5-454F-AED8-4F36D0DA2BBB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DED3C70-7271-ED57-103C-904083C1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3F9C23C-3780-B137-F234-F979F63C5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397D2-D943-4AE9-A116-608190B975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193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907FE34-EA85-6E6D-4D96-25B58F36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B4E025-2E74-8C5D-E4AD-3A4B8F60A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783CDA-084E-B914-5B1E-7381F6EC1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26D755-E9D5-454F-AED8-4F36D0DA2BBB}" type="datetimeFigureOut">
              <a:rPr lang="nl-NL" smtClean="0"/>
              <a:t>12-11-2025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3708D8-8A81-8C84-8A6D-B54CBC9DC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4C54DB-BB98-B4B6-3723-0AC0DE354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4397D2-D943-4AE9-A116-608190B975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0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Afbeelding 43">
            <a:extLst>
              <a:ext uri="{FF2B5EF4-FFF2-40B4-BE49-F238E27FC236}">
                <a16:creationId xmlns:a16="http://schemas.microsoft.com/office/drawing/2014/main" id="{45D7A652-ACFA-9341-CC79-B8650C6E8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000" cy="68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49DAE-2D5B-4405-0A82-5C97F63F9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220DDD-206F-F19A-FB17-15619B153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000" cy="68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77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A4135-A5B5-DC32-303E-E359F28CA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8CF62D-7F4F-9DEE-558E-78361265C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000" cy="68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8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EEC2A-47E2-0E25-893A-D50A5C63D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39DFE1B-8787-C8AF-650C-F05E5A0E0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000" cy="68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21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B6C49-214E-FAE5-FB1B-883353F5B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3402AE3-508A-FC5E-D615-C42937761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000" cy="68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80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AC766-AB6A-48B1-9452-D28D998CC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7E4C2FC-7AAD-D1F9-7DDA-56B4CB704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000" cy="68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5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1FE4F-80FD-0250-3A7D-CF7391BC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Afbeelding 43">
            <a:extLst>
              <a:ext uri="{FF2B5EF4-FFF2-40B4-BE49-F238E27FC236}">
                <a16:creationId xmlns:a16="http://schemas.microsoft.com/office/drawing/2014/main" id="{12AE3FE3-F8D6-0768-BEC4-517F70FEA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"/>
            <a:ext cx="12192000" cy="68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409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9" ma:contentTypeDescription="Een nieuw document maken." ma:contentTypeScope="" ma:versionID="88b6b3eb5b0a4d93e7dfb40652514784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f4ff6bff5bc2dd2713150145102de7a8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/>
  </documentManagement>
</p:properties>
</file>

<file path=customXml/itemProps1.xml><?xml version="1.0" encoding="utf-8"?>
<ds:datastoreItem xmlns:ds="http://schemas.openxmlformats.org/officeDocument/2006/customXml" ds:itemID="{3682D19A-B222-48B6-A453-67ED606EB9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03C1B3-4BA8-41AD-8D71-F5EE870BC0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6EE174-E490-4B38-999D-956561D600F2}">
  <ds:schemaRefs>
    <ds:schemaRef ds:uri="http://www.w3.org/XML/1998/namespace"/>
    <ds:schemaRef ds:uri="http://schemas.microsoft.com/office/2006/metadata/properties"/>
    <ds:schemaRef ds:uri="http://purl.org/dc/elements/1.1/"/>
    <ds:schemaRef ds:uri="3a7bcf79-13ec-4791-9315-eb816fa35df2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f6166596-befa-4d6e-9b8b-75e822e8a23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0</Words>
  <Application>Microsoft Office PowerPoint</Application>
  <PresentationFormat>Breedbeeld</PresentationFormat>
  <Paragraphs>0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ProDemos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Jelt Pekaar</dc:creator>
  <cp:lastModifiedBy>Jelt Pekaar</cp:lastModifiedBy>
  <cp:revision>6</cp:revision>
  <dcterms:created xsi:type="dcterms:W3CDTF">2025-11-12T12:49:01Z</dcterms:created>
  <dcterms:modified xsi:type="dcterms:W3CDTF">2025-11-12T17:41:52Z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</Properties>
</file>