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E67E15-DA13-4A39-A94D-C5D6D5CC5E1C}" v="2" dt="2025-11-12T18:40:56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t Pekaar" userId="f4d079fb-027c-4556-b69f-cbd98e1a5519" providerId="ADAL" clId="{E55C2645-8C26-4654-82E5-190E2A19EC28}"/>
    <pc:docChg chg="addSld delSld modSld sldOrd">
      <pc:chgData name="Jelt Pekaar" userId="f4d079fb-027c-4556-b69f-cbd98e1a5519" providerId="ADAL" clId="{E55C2645-8C26-4654-82E5-190E2A19EC28}" dt="2025-11-12T18:41:00.256" v="5"/>
      <pc:docMkLst>
        <pc:docMk/>
      </pc:docMkLst>
      <pc:sldChg chg="modSp mod">
        <pc:chgData name="Jelt Pekaar" userId="f4d079fb-027c-4556-b69f-cbd98e1a5519" providerId="ADAL" clId="{E55C2645-8C26-4654-82E5-190E2A19EC28}" dt="2025-11-12T18:40:46.805" v="2" actId="1076"/>
        <pc:sldMkLst>
          <pc:docMk/>
          <pc:sldMk cId="0" sldId="266"/>
        </pc:sldMkLst>
        <pc:spChg chg="mod">
          <ac:chgData name="Jelt Pekaar" userId="f4d079fb-027c-4556-b69f-cbd98e1a5519" providerId="ADAL" clId="{E55C2645-8C26-4654-82E5-190E2A19EC28}" dt="2025-11-12T18:40:46.805" v="2" actId="1076"/>
          <ac:spMkLst>
            <pc:docMk/>
            <pc:sldMk cId="0" sldId="266"/>
            <ac:spMk id="2" creationId="{00000000-0000-0000-0000-000000000000}"/>
          </ac:spMkLst>
        </pc:spChg>
      </pc:sldChg>
      <pc:sldChg chg="del">
        <pc:chgData name="Jelt Pekaar" userId="f4d079fb-027c-4556-b69f-cbd98e1a5519" providerId="ADAL" clId="{E55C2645-8C26-4654-82E5-190E2A19EC28}" dt="2025-11-12T18:39:21.728" v="0" actId="47"/>
        <pc:sldMkLst>
          <pc:docMk/>
          <pc:sldMk cId="0" sldId="267"/>
        </pc:sldMkLst>
      </pc:sldChg>
      <pc:sldChg chg="add ord">
        <pc:chgData name="Jelt Pekaar" userId="f4d079fb-027c-4556-b69f-cbd98e1a5519" providerId="ADAL" clId="{E55C2645-8C26-4654-82E5-190E2A19EC28}" dt="2025-11-12T18:41:00.256" v="5"/>
        <pc:sldMkLst>
          <pc:docMk/>
          <pc:sldMk cId="4184228780" sldId="26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0AAFE-0213-3959-3C17-11CC4D28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D19F4E-1792-9DEE-3907-E81C80A59A82}"/>
              </a:ext>
            </a:extLst>
          </p:cNvPr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422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79380"/>
          </a:xfrm>
          <a:custGeom>
            <a:avLst/>
            <a:gdLst/>
            <a:ahLst/>
            <a:cxnLst/>
            <a:rect l="l" t="t" r="r" b="b"/>
            <a:pathLst>
              <a:path w="18288000" h="10279380">
                <a:moveTo>
                  <a:pt x="0" y="0"/>
                </a:moveTo>
                <a:lnTo>
                  <a:pt x="18288000" y="0"/>
                </a:lnTo>
                <a:lnTo>
                  <a:pt x="18288000" y="10279380"/>
                </a:lnTo>
                <a:lnTo>
                  <a:pt x="0" y="1027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01557" cy="10287000"/>
          </a:xfrm>
          <a:custGeom>
            <a:avLst/>
            <a:gdLst/>
            <a:ahLst/>
            <a:cxnLst/>
            <a:rect l="l" t="t" r="r" b="b"/>
            <a:pathLst>
              <a:path w="18301557" h="10287000">
                <a:moveTo>
                  <a:pt x="0" y="0"/>
                </a:moveTo>
                <a:lnTo>
                  <a:pt x="18301557" y="0"/>
                </a:lnTo>
                <a:lnTo>
                  <a:pt x="1830155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9" ma:contentTypeDescription="Een nieuw document maken." ma:contentTypeScope="" ma:versionID="88b6b3eb5b0a4d93e7dfb40652514784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f4ff6bff5bc2dd2713150145102de7a8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1B2DCB-2C67-45E5-B486-2851B66A4053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3a7bcf79-13ec-4791-9315-eb816fa35df2"/>
    <ds:schemaRef ds:uri="f6166596-befa-4d6e-9b8b-75e822e8a23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773FDDB-73F7-4516-8753-6B8D2C47CD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94B869-991F-477E-9EC4-A721820F1C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Aangepast</PresentationFormat>
  <Paragraphs>0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Jelt Pekaar</dc:creator>
  <cp:lastModifiedBy>Jelt Pekaar</cp:lastModifiedBy>
  <cp:revision>2</cp:revision>
  <dcterms:created xsi:type="dcterms:W3CDTF">2006-08-16T00:00:00Z</dcterms:created>
  <dcterms:modified xsi:type="dcterms:W3CDTF">2025-11-12T18:41:02Z</dcterms:modified>
  <dc:identifier>DAG4gvivoFs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</Properties>
</file>