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38_122A33F1.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Lst>
  <p:notesMasterIdLst>
    <p:notesMasterId r:id="rId29"/>
  </p:notesMasterIdLst>
  <p:handoutMasterIdLst>
    <p:handoutMasterId r:id="rId30"/>
  </p:handoutMasterIdLst>
  <p:sldIdLst>
    <p:sldId id="279" r:id="rId5"/>
    <p:sldId id="280" r:id="rId6"/>
    <p:sldId id="319" r:id="rId7"/>
    <p:sldId id="282" r:id="rId8"/>
    <p:sldId id="283" r:id="rId9"/>
    <p:sldId id="297" r:id="rId10"/>
    <p:sldId id="304" r:id="rId11"/>
    <p:sldId id="313" r:id="rId12"/>
    <p:sldId id="305" r:id="rId13"/>
    <p:sldId id="306" r:id="rId14"/>
    <p:sldId id="310" r:id="rId15"/>
    <p:sldId id="291" r:id="rId16"/>
    <p:sldId id="292" r:id="rId17"/>
    <p:sldId id="293" r:id="rId18"/>
    <p:sldId id="294" r:id="rId19"/>
    <p:sldId id="295" r:id="rId20"/>
    <p:sldId id="296" r:id="rId21"/>
    <p:sldId id="314" r:id="rId22"/>
    <p:sldId id="315" r:id="rId23"/>
    <p:sldId id="316" r:id="rId24"/>
    <p:sldId id="317" r:id="rId25"/>
    <p:sldId id="309" r:id="rId26"/>
    <p:sldId id="312" r:id="rId27"/>
    <p:sldId id="318" r:id="rId28"/>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B938E966-1AB8-4C3B-9424-571EDA8E8688}">
          <p14:sldIdLst>
            <p14:sldId id="279"/>
            <p14:sldId id="280"/>
            <p14:sldId id="319"/>
            <p14:sldId id="282"/>
            <p14:sldId id="283"/>
            <p14:sldId id="297"/>
            <p14:sldId id="304"/>
            <p14:sldId id="313"/>
            <p14:sldId id="305"/>
            <p14:sldId id="306"/>
            <p14:sldId id="310"/>
            <p14:sldId id="291"/>
            <p14:sldId id="292"/>
            <p14:sldId id="293"/>
            <p14:sldId id="294"/>
            <p14:sldId id="295"/>
            <p14:sldId id="296"/>
          </p14:sldIdLst>
        </p14:section>
        <p14:section name="Filmpjes" id="{9EBB29E0-212A-43B7-AFD5-0A2A52E1DC88}">
          <p14:sldIdLst>
            <p14:sldId id="314"/>
            <p14:sldId id="315"/>
            <p14:sldId id="316"/>
            <p14:sldId id="317"/>
            <p14:sldId id="309"/>
            <p14:sldId id="312"/>
            <p14:sldId id="318"/>
          </p14:sldIdLst>
        </p14:section>
      </p14:sectionLst>
    </p:ext>
    <p:ext uri="{EFAFB233-063F-42B5-8137-9DF3F51BA10A}">
      <p15:sldGuideLst xmlns:p15="http://schemas.microsoft.com/office/powerpoint/2012/main">
        <p15:guide id="1" orient="horz" pos="1643"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655047-6359-D584-1BC9-7B9C0EC396E9}" name="Mitchel Zijlmans" initials="MZ" userId="S::mitchelz@prodemos.nl::c64755c4-6448-4d04-bbff-281c45a2921e" providerId="AD"/>
  <p188:author id="{9E6728E1-5837-1E81-5AA7-4B2DBEB9920F}" name="Sandra Boersma" initials="SB" userId="S::sandra@prodemos.nl::aa0d5c04-0f93-4a70-8f86-d3f3b8229c3c" providerId="AD"/>
  <p188:author id="{69C7EAFF-5257-5BCC-A44E-11CE66D2D3C4}" name="Sedi van Loon" initials="Sv" userId="S::sedi@prodemos.nl::e92ac43e-c176-40b7-8001-c8e58642ef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D40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C2668B-C794-4C43-A676-22414F69E7D9}" v="8" dt="2025-11-11T14:56:00.6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8" d="100"/>
          <a:sy n="128" d="100"/>
        </p:scale>
        <p:origin x="1134" y="330"/>
      </p:cViewPr>
      <p:guideLst>
        <p:guide orient="horz" pos="1643"/>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di van Loon" userId="e92ac43e-c176-40b7-8001-c8e58642eff9" providerId="ADAL" clId="{403CCD26-2E33-4978-A200-217B07790E4C}"/>
    <pc:docChg chg="custSel modSld">
      <pc:chgData name="Sedi van Loon" userId="e92ac43e-c176-40b7-8001-c8e58642eff9" providerId="ADAL" clId="{403CCD26-2E33-4978-A200-217B07790E4C}" dt="2025-11-11T11:51:56.465" v="45" actId="20577"/>
      <pc:docMkLst>
        <pc:docMk/>
      </pc:docMkLst>
      <pc:sldChg chg="addSp delSp modSp mod">
        <pc:chgData name="Sedi van Loon" userId="e92ac43e-c176-40b7-8001-c8e58642eff9" providerId="ADAL" clId="{403CCD26-2E33-4978-A200-217B07790E4C}" dt="2025-11-11T11:51:56.465" v="45" actId="20577"/>
        <pc:sldMkLst>
          <pc:docMk/>
          <pc:sldMk cId="7667022" sldId="279"/>
        </pc:sldMkLst>
        <pc:spChg chg="mod">
          <ac:chgData name="Sedi van Loon" userId="e92ac43e-c176-40b7-8001-c8e58642eff9" providerId="ADAL" clId="{403CCD26-2E33-4978-A200-217B07790E4C}" dt="2025-11-11T11:51:56.465" v="45" actId="20577"/>
          <ac:spMkLst>
            <pc:docMk/>
            <pc:sldMk cId="7667022" sldId="279"/>
            <ac:spMk id="10" creationId="{00000000-0000-0000-0000-000000000000}"/>
          </ac:spMkLst>
        </pc:spChg>
        <pc:picChg chg="del">
          <ac:chgData name="Sedi van Loon" userId="e92ac43e-c176-40b7-8001-c8e58642eff9" providerId="ADAL" clId="{403CCD26-2E33-4978-A200-217B07790E4C}" dt="2025-11-11T11:51:17.407" v="27" actId="478"/>
          <ac:picMkLst>
            <pc:docMk/>
            <pc:sldMk cId="7667022" sldId="279"/>
            <ac:picMk id="4" creationId="{D2CF3E1E-5AB3-1215-15D1-13FCBE3AF6A6}"/>
          </ac:picMkLst>
        </pc:picChg>
        <pc:picChg chg="add mod modCrop">
          <ac:chgData name="Sedi van Loon" userId="e92ac43e-c176-40b7-8001-c8e58642eff9" providerId="ADAL" clId="{403CCD26-2E33-4978-A200-217B07790E4C}" dt="2025-11-11T11:51:29.790" v="29" actId="1076"/>
          <ac:picMkLst>
            <pc:docMk/>
            <pc:sldMk cId="7667022" sldId="279"/>
            <ac:picMk id="11" creationId="{1979DB43-C0A1-95CF-20C4-74EE3CCA7F40}"/>
          </ac:picMkLst>
        </pc:picChg>
        <pc:picChg chg="add mod modCrop">
          <ac:chgData name="Sedi van Loon" userId="e92ac43e-c176-40b7-8001-c8e58642eff9" providerId="ADAL" clId="{403CCD26-2E33-4978-A200-217B07790E4C}" dt="2025-11-11T11:51:15.118" v="26" actId="1076"/>
          <ac:picMkLst>
            <pc:docMk/>
            <pc:sldMk cId="7667022" sldId="279"/>
            <ac:picMk id="15" creationId="{80F92A46-ECDF-5227-114E-1998CEA52E7C}"/>
          </ac:picMkLst>
        </pc:picChg>
        <pc:picChg chg="del">
          <ac:chgData name="Sedi van Loon" userId="e92ac43e-c176-40b7-8001-c8e58642eff9" providerId="ADAL" clId="{403CCD26-2E33-4978-A200-217B07790E4C}" dt="2025-11-11T11:43:10.064" v="0" actId="478"/>
          <ac:picMkLst>
            <pc:docMk/>
            <pc:sldMk cId="7667022" sldId="279"/>
            <ac:picMk id="17" creationId="{404B6A30-B36E-20A1-E428-C88D4F9E291B}"/>
          </ac:picMkLst>
        </pc:picChg>
      </pc:sldChg>
    </pc:docChg>
  </pc:docChgLst>
  <pc:docChgLst>
    <pc:chgData name="Sedi van Loon" userId="e92ac43e-c176-40b7-8001-c8e58642eff9" providerId="ADAL" clId="{765BAB1D-B17D-45C1-8565-D8137616EE0A}"/>
    <pc:docChg chg="modSld">
      <pc:chgData name="Sedi van Loon" userId="e92ac43e-c176-40b7-8001-c8e58642eff9" providerId="ADAL" clId="{765BAB1D-B17D-45C1-8565-D8137616EE0A}" dt="2025-10-23T14:54:00.370" v="27" actId="1076"/>
      <pc:docMkLst>
        <pc:docMk/>
      </pc:docMkLst>
      <pc:sldChg chg="addSp modSp mod modAnim modNotesTx">
        <pc:chgData name="Sedi van Loon" userId="e92ac43e-c176-40b7-8001-c8e58642eff9" providerId="ADAL" clId="{765BAB1D-B17D-45C1-8565-D8137616EE0A}" dt="2025-10-23T14:45:48.235" v="20" actId="20577"/>
        <pc:sldMkLst>
          <pc:docMk/>
          <pc:sldMk cId="409321751" sldId="306"/>
        </pc:sldMkLst>
        <pc:picChg chg="add mod">
          <ac:chgData name="Sedi van Loon" userId="e92ac43e-c176-40b7-8001-c8e58642eff9" providerId="ADAL" clId="{765BAB1D-B17D-45C1-8565-D8137616EE0A}" dt="2025-10-23T14:45:03.192" v="3" actId="1076"/>
          <ac:picMkLst>
            <pc:docMk/>
            <pc:sldMk cId="409321751" sldId="306"/>
            <ac:picMk id="4" creationId="{F50029F7-96F2-86AD-7F40-FF3551C67E5E}"/>
          </ac:picMkLst>
        </pc:picChg>
      </pc:sldChg>
      <pc:sldChg chg="modSp mod">
        <pc:chgData name="Sedi van Loon" userId="e92ac43e-c176-40b7-8001-c8e58642eff9" providerId="ADAL" clId="{765BAB1D-B17D-45C1-8565-D8137616EE0A}" dt="2025-10-23T14:54:00.370" v="27" actId="1076"/>
        <pc:sldMkLst>
          <pc:docMk/>
          <pc:sldMk cId="304755697" sldId="312"/>
        </pc:sldMkLst>
        <pc:picChg chg="mod modCrop">
          <ac:chgData name="Sedi van Loon" userId="e92ac43e-c176-40b7-8001-c8e58642eff9" providerId="ADAL" clId="{765BAB1D-B17D-45C1-8565-D8137616EE0A}" dt="2025-10-23T14:54:00.370" v="27" actId="1076"/>
          <ac:picMkLst>
            <pc:docMk/>
            <pc:sldMk cId="304755697" sldId="312"/>
            <ac:picMk id="9" creationId="{6F5AC49E-43E2-70EE-B458-96D85F5A2BF9}"/>
          </ac:picMkLst>
        </pc:picChg>
      </pc:sldChg>
    </pc:docChg>
  </pc:docChgLst>
  <pc:docChgLst>
    <pc:chgData name="Sedi van Loon" userId="e92ac43e-c176-40b7-8001-c8e58642eff9" providerId="ADAL" clId="{0BD3C5AF-C315-4CDD-8A9C-683BCE7FB8A7}"/>
    <pc:docChg chg="undo custSel addSld delSld modSld modSection">
      <pc:chgData name="Sedi van Loon" userId="e92ac43e-c176-40b7-8001-c8e58642eff9" providerId="ADAL" clId="{0BD3C5AF-C315-4CDD-8A9C-683BCE7FB8A7}" dt="2025-10-10T15:10:58.830" v="473" actId="478"/>
      <pc:docMkLst>
        <pc:docMk/>
      </pc:docMkLst>
      <pc:sldChg chg="addSp delSp modSp mod">
        <pc:chgData name="Sedi van Loon" userId="e92ac43e-c176-40b7-8001-c8e58642eff9" providerId="ADAL" clId="{0BD3C5AF-C315-4CDD-8A9C-683BCE7FB8A7}" dt="2025-10-10T15:10:58.830" v="473" actId="478"/>
        <pc:sldMkLst>
          <pc:docMk/>
          <pc:sldMk cId="7667022" sldId="279"/>
        </pc:sldMkLst>
      </pc:sldChg>
      <pc:sldChg chg="addSp delSp modSp mod">
        <pc:chgData name="Sedi van Loon" userId="e92ac43e-c176-40b7-8001-c8e58642eff9" providerId="ADAL" clId="{0BD3C5AF-C315-4CDD-8A9C-683BCE7FB8A7}" dt="2025-10-10T15:08:57.121" v="470" actId="20577"/>
        <pc:sldMkLst>
          <pc:docMk/>
          <pc:sldMk cId="851052780" sldId="280"/>
        </pc:sldMkLst>
      </pc:sldChg>
      <pc:sldChg chg="addSp delSp modSp add mod">
        <pc:chgData name="Sedi van Loon" userId="e92ac43e-c176-40b7-8001-c8e58642eff9" providerId="ADAL" clId="{0BD3C5AF-C315-4CDD-8A9C-683BCE7FB8A7}" dt="2025-10-10T15:03:13.800" v="415" actId="6549"/>
        <pc:sldMkLst>
          <pc:docMk/>
          <pc:sldMk cId="3519469819" sldId="319"/>
        </pc:sldMkLst>
      </pc:sldChg>
    </pc:docChg>
  </pc:docChgLst>
  <pc:docChgLst>
    <pc:chgData name="Mitchel Zijlmans" userId="c64755c4-6448-4d04-bbff-281c45a2921e" providerId="ADAL" clId="{2E529A8E-88BF-4A87-B081-00C716BCAA35}"/>
    <pc:docChg chg="modSld">
      <pc:chgData name="Mitchel Zijlmans" userId="c64755c4-6448-4d04-bbff-281c45a2921e" providerId="ADAL" clId="{2E529A8E-88BF-4A87-B081-00C716BCAA35}" dt="2025-10-27T08:56:45.600" v="50" actId="20577"/>
      <pc:docMkLst>
        <pc:docMk/>
      </pc:docMkLst>
      <pc:sldChg chg="modNotesTx">
        <pc:chgData name="Mitchel Zijlmans" userId="c64755c4-6448-4d04-bbff-281c45a2921e" providerId="ADAL" clId="{2E529A8E-88BF-4A87-B081-00C716BCAA35}" dt="2025-10-27T08:56:45.600" v="50" actId="20577"/>
        <pc:sldMkLst>
          <pc:docMk/>
          <pc:sldMk cId="304755697" sldId="312"/>
        </pc:sldMkLst>
      </pc:sldChg>
    </pc:docChg>
  </pc:docChgLst>
  <pc:docChgLst>
    <pc:chgData name="Sandra Boersma" userId="aa0d5c04-0f93-4a70-8f86-d3f3b8229c3c" providerId="ADAL" clId="{3A98C698-6841-45A9-878A-CAA85E8964F8}"/>
    <pc:docChg chg="custSel modSld">
      <pc:chgData name="Sandra Boersma" userId="aa0d5c04-0f93-4a70-8f86-d3f3b8229c3c" providerId="ADAL" clId="{3A98C698-6841-45A9-878A-CAA85E8964F8}" dt="2025-10-23T09:01:54.987" v="1" actId="6264"/>
      <pc:docMkLst>
        <pc:docMk/>
      </pc:docMkLst>
      <pc:sldChg chg="addSp delSp modSp mod chgLayout">
        <pc:chgData name="Sandra Boersma" userId="aa0d5c04-0f93-4a70-8f86-d3f3b8229c3c" providerId="ADAL" clId="{3A98C698-6841-45A9-878A-CAA85E8964F8}" dt="2025-10-23T09:01:54.987" v="1" actId="6264"/>
        <pc:sldMkLst>
          <pc:docMk/>
          <pc:sldMk cId="2775423002" sldId="296"/>
        </pc:sldMkLst>
        <pc:spChg chg="mod ord">
          <ac:chgData name="Sandra Boersma" userId="aa0d5c04-0f93-4a70-8f86-d3f3b8229c3c" providerId="ADAL" clId="{3A98C698-6841-45A9-878A-CAA85E8964F8}" dt="2025-10-23T09:01:54.987" v="1" actId="6264"/>
          <ac:spMkLst>
            <pc:docMk/>
            <pc:sldMk cId="2775423002" sldId="296"/>
            <ac:spMk id="2" creationId="{4C04335D-20F7-4E7E-AA1B-7DAD8FFAE7D0}"/>
          </ac:spMkLst>
        </pc:spChg>
      </pc:sldChg>
    </pc:docChg>
  </pc:docChgLst>
</pc:chgInfo>
</file>

<file path=ppt/comments/modernComment_138_122A33F1.xml><?xml version="1.0" encoding="utf-8"?>
<p188:cmLst xmlns:a="http://schemas.openxmlformats.org/drawingml/2006/main" xmlns:r="http://schemas.openxmlformats.org/officeDocument/2006/relationships" xmlns:p188="http://schemas.microsoft.com/office/powerpoint/2018/8/main">
  <p188:cm id="{249EEA5B-2076-493F-8F17-82241C919063}" authorId="{69C7EAFF-5257-5BCC-A44E-11CE66D2D3C4}" status="resolved" created="2025-10-23T15:02:46.069" complete="100000">
    <ac:deMkLst xmlns:ac="http://schemas.microsoft.com/office/drawing/2013/main/command">
      <pc:docMk xmlns:pc="http://schemas.microsoft.com/office/powerpoint/2013/main/command"/>
      <pc:sldMk xmlns:pc="http://schemas.microsoft.com/office/powerpoint/2013/main/command" cId="304755697" sldId="312"/>
      <ac:picMk id="9" creationId="{6F5AC49E-43E2-70EE-B458-96D85F5A2BF9}"/>
    </ac:deMkLst>
    <p188:txBody>
      <a:bodyPr/>
      <a:lstStyle/>
      <a:p>
        <a:r>
          <a:rPr lang="nl-NL"/>
          <a:t>[@Mitchel Zijlmans] weet jij toevallig nog de bron (/fotograaf) van deze foto? Volgens mij moeten we die erbij vermelden.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14FE8B-7A65-9B47-8F56-2D30012BDEEE}" type="datetimeFigureOut">
              <a:rPr lang="nl-NL" smtClean="0"/>
              <a:t>11-11-2025</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952CEB-2BFA-B94E-A417-6D5514E5CFB7}" type="slidenum">
              <a:rPr lang="nl-NL" smtClean="0"/>
              <a:t>‹nr.›</a:t>
            </a:fld>
            <a:endParaRPr lang="nl-NL"/>
          </a:p>
        </p:txBody>
      </p:sp>
    </p:spTree>
    <p:extLst>
      <p:ext uri="{BB962C8B-B14F-4D97-AF65-F5344CB8AC3E}">
        <p14:creationId xmlns:p14="http://schemas.microsoft.com/office/powerpoint/2010/main" val="1744177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32D6E-9725-964D-938F-E18D8D177D2F}" type="datetimeFigureOut">
              <a:rPr lang="nl-NL" smtClean="0"/>
              <a:t>11-11-2025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51376-0157-B84F-87E6-9CFD05A29497}" type="slidenum">
              <a:rPr lang="nl-NL" smtClean="0"/>
              <a:t>‹nr.›</a:t>
            </a:fld>
            <a:endParaRPr lang="nl-NL"/>
          </a:p>
        </p:txBody>
      </p:sp>
    </p:spTree>
    <p:extLst>
      <p:ext uri="{BB962C8B-B14F-4D97-AF65-F5344CB8AC3E}">
        <p14:creationId xmlns:p14="http://schemas.microsoft.com/office/powerpoint/2010/main" val="555502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bP7tcS2coL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p.nl/nieuws/tribune-voorjaar-2025-met-jimmy-dijk-stanley-botsdorp-over-tata-steel-het-woondeba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17uaRBRvCN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151376-0157-B84F-87E6-9CFD05A29497}" type="slidenum">
              <a:rPr lang="nl-NL" smtClean="0"/>
              <a:t>1</a:t>
            </a:fld>
            <a:endParaRPr lang="nl-NL"/>
          </a:p>
        </p:txBody>
      </p:sp>
    </p:spTree>
    <p:extLst>
      <p:ext uri="{BB962C8B-B14F-4D97-AF65-F5344CB8AC3E}">
        <p14:creationId xmlns:p14="http://schemas.microsoft.com/office/powerpoint/2010/main" val="10619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Link video: </a:t>
            </a:r>
            <a:r>
              <a:rPr lang="nl-NL" sz="1200" u="sng" kern="1200">
                <a:solidFill>
                  <a:schemeClr val="tx1"/>
                </a:solidFill>
                <a:effectLst/>
                <a:latin typeface="+mn-lt"/>
                <a:ea typeface="+mn-ea"/>
                <a:cs typeface="+mn-cs"/>
                <a:hlinkClick r:id="rId3"/>
              </a:rPr>
              <a:t>https://www.youtube.com/watch?v=bP7tcS2coLg</a:t>
            </a:r>
            <a:r>
              <a:rPr lang="nl-NL" sz="1200" kern="1200">
                <a:solidFill>
                  <a:schemeClr val="tx1"/>
                </a:solidFill>
                <a:effectLst/>
                <a:latin typeface="+mn-lt"/>
                <a:ea typeface="+mn-ea"/>
                <a:cs typeface="+mn-cs"/>
              </a:rPr>
              <a:t> </a:t>
            </a:r>
          </a:p>
        </p:txBody>
      </p:sp>
      <p:sp>
        <p:nvSpPr>
          <p:cNvPr id="4" name="Tijdelijke aanduiding voor dianummer 3"/>
          <p:cNvSpPr>
            <a:spLocks noGrp="1"/>
          </p:cNvSpPr>
          <p:nvPr>
            <p:ph type="sldNum" sz="quarter" idx="5"/>
          </p:nvPr>
        </p:nvSpPr>
        <p:spPr/>
        <p:txBody>
          <a:bodyPr/>
          <a:lstStyle/>
          <a:p>
            <a:fld id="{BA151376-0157-B84F-87E6-9CFD05A29497}" type="slidenum">
              <a:rPr lang="nl-NL" smtClean="0"/>
              <a:t>4</a:t>
            </a:fld>
            <a:endParaRPr lang="nl-NL"/>
          </a:p>
        </p:txBody>
      </p:sp>
    </p:spTree>
    <p:extLst>
      <p:ext uri="{BB962C8B-B14F-4D97-AF65-F5344CB8AC3E}">
        <p14:creationId xmlns:p14="http://schemas.microsoft.com/office/powerpoint/2010/main" val="1938687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03E72-0FDC-9DA2-F3FE-344ECA96F91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7CAC46C-7B6A-C7D5-89B3-F0CE97915B7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78B1873-D1FD-DDAE-5EF9-6D044B420B3C}"/>
              </a:ext>
            </a:extLst>
          </p:cNvPr>
          <p:cNvSpPr>
            <a:spLocks noGrp="1"/>
          </p:cNvSpPr>
          <p:nvPr>
            <p:ph type="body" idx="1"/>
          </p:nvPr>
        </p:nvSpPr>
        <p:spPr/>
        <p:txBody>
          <a:bodyPr/>
          <a:lstStyle/>
          <a:p>
            <a:r>
              <a:rPr lang="nl-NL" dirty="0"/>
              <a:t>Bron verkiezingsposters SP: Tribune, ledenblad van de SP, jaargang 61 nummer 2 (</a:t>
            </a:r>
            <a:r>
              <a:rPr lang="nl-NL" dirty="0">
                <a:hlinkClick r:id="rId3"/>
              </a:rPr>
              <a:t>Tribune voorjaar 2025 • Met Jimmy Dijk, Stanley Bostdorp over Tata Steel, het Woondebat - SP - Socialistische Partij</a:t>
            </a:r>
            <a:r>
              <a:rPr lang="nl-NL" dirty="0"/>
              <a:t>)</a:t>
            </a:r>
          </a:p>
          <a:p>
            <a:r>
              <a:rPr lang="nl-NL" dirty="0"/>
              <a:t>Bron poster: </a:t>
            </a:r>
            <a:r>
              <a:rPr lang="nl-NL" dirty="0" err="1"/>
              <a:t>WikiCommons</a:t>
            </a:r>
            <a:endParaRPr lang="nl-NL" dirty="0"/>
          </a:p>
        </p:txBody>
      </p:sp>
      <p:sp>
        <p:nvSpPr>
          <p:cNvPr id="4" name="Tijdelijke aanduiding voor dianummer 3">
            <a:extLst>
              <a:ext uri="{FF2B5EF4-FFF2-40B4-BE49-F238E27FC236}">
                <a16:creationId xmlns:a16="http://schemas.microsoft.com/office/drawing/2014/main" id="{140FE263-8380-25F6-01A8-52391283AECD}"/>
              </a:ext>
            </a:extLst>
          </p:cNvPr>
          <p:cNvSpPr>
            <a:spLocks noGrp="1"/>
          </p:cNvSpPr>
          <p:nvPr>
            <p:ph type="sldNum" sz="quarter" idx="5"/>
          </p:nvPr>
        </p:nvSpPr>
        <p:spPr/>
        <p:txBody>
          <a:bodyPr/>
          <a:lstStyle/>
          <a:p>
            <a:fld id="{BA151376-0157-B84F-87E6-9CFD05A29497}" type="slidenum">
              <a:rPr lang="nl-NL" smtClean="0"/>
              <a:t>10</a:t>
            </a:fld>
            <a:endParaRPr lang="nl-NL"/>
          </a:p>
        </p:txBody>
      </p:sp>
    </p:spTree>
    <p:extLst>
      <p:ext uri="{BB962C8B-B14F-4D97-AF65-F5344CB8AC3E}">
        <p14:creationId xmlns:p14="http://schemas.microsoft.com/office/powerpoint/2010/main" val="1260102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screenshot </a:t>
            </a:r>
            <a:r>
              <a:rPr lang="nl-NL" dirty="0" err="1"/>
              <a:t>Youtubevideo</a:t>
            </a:r>
            <a:r>
              <a:rPr lang="nl-NL" dirty="0"/>
              <a:t> VVD - </a:t>
            </a:r>
            <a:r>
              <a:rPr lang="nl-NL" dirty="0">
                <a:hlinkClick r:id="rId3"/>
              </a:rPr>
              <a:t>Kijk LIVE mee naar </a:t>
            </a:r>
            <a:r>
              <a:rPr lang="nl-NL" dirty="0" err="1">
                <a:hlinkClick r:id="rId3"/>
              </a:rPr>
              <a:t>Dilan</a:t>
            </a:r>
            <a:r>
              <a:rPr lang="nl-NL" dirty="0">
                <a:hlinkClick r:id="rId3"/>
              </a:rPr>
              <a:t> </a:t>
            </a:r>
            <a:r>
              <a:rPr lang="nl-NL" dirty="0" err="1">
                <a:hlinkClick r:id="rId3"/>
              </a:rPr>
              <a:t>Yesilgöz-Zegerius</a:t>
            </a:r>
            <a:r>
              <a:rPr lang="nl-NL" dirty="0">
                <a:hlinkClick r:id="rId3"/>
              </a:rPr>
              <a:t> over realistisch en volwassen buitenlandbeleid.</a:t>
            </a:r>
            <a:endParaRPr lang="nl-NL" dirty="0"/>
          </a:p>
        </p:txBody>
      </p:sp>
      <p:sp>
        <p:nvSpPr>
          <p:cNvPr id="4" name="Tijdelijke aanduiding voor dianummer 3"/>
          <p:cNvSpPr>
            <a:spLocks noGrp="1"/>
          </p:cNvSpPr>
          <p:nvPr>
            <p:ph type="sldNum" sz="quarter" idx="5"/>
          </p:nvPr>
        </p:nvSpPr>
        <p:spPr/>
        <p:txBody>
          <a:bodyPr/>
          <a:lstStyle/>
          <a:p>
            <a:fld id="{BA151376-0157-B84F-87E6-9CFD05A29497}" type="slidenum">
              <a:rPr lang="nl-NL" smtClean="0"/>
              <a:t>23</a:t>
            </a:fld>
            <a:endParaRPr lang="nl-NL"/>
          </a:p>
        </p:txBody>
      </p:sp>
    </p:spTree>
    <p:extLst>
      <p:ext uri="{BB962C8B-B14F-4D97-AF65-F5344CB8AC3E}">
        <p14:creationId xmlns:p14="http://schemas.microsoft.com/office/powerpoint/2010/main" val="3603900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kst + beelddia">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0000" y="1620000"/>
            <a:ext cx="6270171" cy="312933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Klikken om de tekststijl van het model te bewerken</a:t>
            </a:r>
          </a:p>
        </p:txBody>
      </p:sp>
      <p:sp>
        <p:nvSpPr>
          <p:cNvPr id="4" name="Tekstvak 3"/>
          <p:cNvSpPr txBox="1"/>
          <p:nvPr userDrawn="1"/>
        </p:nvSpPr>
        <p:spPr>
          <a:xfrm>
            <a:off x="0" y="468000"/>
            <a:ext cx="1764000" cy="4680000"/>
          </a:xfrm>
          <a:prstGeom prst="rect">
            <a:avLst/>
          </a:prstGeom>
          <a:solidFill>
            <a:schemeClr val="bg2"/>
          </a:solidFill>
        </p:spPr>
        <p:txBody>
          <a:bodyPr wrap="square" rtlCol="0" anchor="ctr" anchorCtr="0">
            <a:noAutofit/>
          </a:bodyPr>
          <a:lstStyle/>
          <a:p>
            <a:r>
              <a:rPr lang="nl-NL">
                <a:solidFill>
                  <a:schemeClr val="bg2">
                    <a:lumMod val="75000"/>
                  </a:schemeClr>
                </a:solidFill>
              </a:rPr>
              <a:t>Beeld op de positie van dit grijze kader </a:t>
            </a:r>
          </a:p>
          <a:p>
            <a:r>
              <a:rPr lang="nl-NL">
                <a:solidFill>
                  <a:schemeClr val="bg2">
                    <a:lumMod val="75000"/>
                  </a:schemeClr>
                </a:solidFill>
              </a:rPr>
              <a:t>Breedte 5 cm</a:t>
            </a:r>
          </a:p>
          <a:p>
            <a:r>
              <a:rPr lang="nl-NL">
                <a:solidFill>
                  <a:schemeClr val="bg2">
                    <a:lumMod val="75000"/>
                  </a:schemeClr>
                </a:solidFill>
              </a:rPr>
              <a:t>Hoogte 13 cm</a:t>
            </a:r>
          </a:p>
          <a:p>
            <a:r>
              <a:rPr lang="nl-NL">
                <a:solidFill>
                  <a:schemeClr val="bg2">
                    <a:lumMod val="75000"/>
                  </a:schemeClr>
                </a:solidFill>
              </a:rPr>
              <a:t>Vert. positie 1,3 cm</a:t>
            </a:r>
          </a:p>
          <a:p>
            <a:r>
              <a:rPr lang="nl-NL">
                <a:solidFill>
                  <a:schemeClr val="bg2">
                    <a:lumMod val="75000"/>
                  </a:schemeClr>
                </a:solidFill>
              </a:rPr>
              <a:t>Hor. Positie 0 cm</a:t>
            </a:r>
          </a:p>
          <a:p>
            <a:endParaRPr lang="nl-NL">
              <a:solidFill>
                <a:schemeClr val="bg2">
                  <a:lumMod val="75000"/>
                </a:schemeClr>
              </a:solidFill>
            </a:endParaRPr>
          </a:p>
          <a:p>
            <a:pPr marL="228600" indent="-228600">
              <a:buAutoNum type="arabicPeriod"/>
            </a:pPr>
            <a:r>
              <a:rPr lang="nl-NL">
                <a:solidFill>
                  <a:schemeClr val="bg2">
                    <a:lumMod val="75000"/>
                  </a:schemeClr>
                </a:solidFill>
              </a:rPr>
              <a:t>Voeg een afbeelding toe</a:t>
            </a:r>
          </a:p>
          <a:p>
            <a:pPr marL="228600" indent="-228600">
              <a:buAutoNum type="arabicPeriod"/>
            </a:pPr>
            <a:r>
              <a:rPr lang="nl-NL" err="1">
                <a:solidFill>
                  <a:schemeClr val="bg2">
                    <a:lumMod val="75000"/>
                  </a:schemeClr>
                </a:solidFill>
              </a:rPr>
              <a:t>Muis-klik</a:t>
            </a:r>
            <a:r>
              <a:rPr lang="nl-NL" baseline="0">
                <a:solidFill>
                  <a:schemeClr val="bg2">
                    <a:lumMod val="75000"/>
                  </a:schemeClr>
                </a:solidFill>
              </a:rPr>
              <a:t> rechts op de afbeelding en selecteer ‘Bijsnijden’</a:t>
            </a:r>
          </a:p>
          <a:p>
            <a:pPr marL="228600" indent="-228600">
              <a:buAutoNum type="arabicPeriod"/>
            </a:pPr>
            <a:r>
              <a:rPr lang="nl-NL" baseline="0">
                <a:solidFill>
                  <a:schemeClr val="bg2">
                    <a:lumMod val="75000"/>
                  </a:schemeClr>
                </a:solidFill>
              </a:rPr>
              <a:t>Pas de breedte van de afbeelding aan en </a:t>
            </a:r>
            <a:r>
              <a:rPr lang="nl-NL" baseline="0" err="1">
                <a:solidFill>
                  <a:schemeClr val="bg2">
                    <a:lumMod val="75000"/>
                  </a:schemeClr>
                </a:solidFill>
              </a:rPr>
              <a:t>zonodig</a:t>
            </a:r>
            <a:r>
              <a:rPr lang="nl-NL" baseline="0">
                <a:solidFill>
                  <a:schemeClr val="bg2">
                    <a:lumMod val="75000"/>
                  </a:schemeClr>
                </a:solidFill>
              </a:rPr>
              <a:t> de uitsnede</a:t>
            </a:r>
          </a:p>
        </p:txBody>
      </p:sp>
      <p:sp>
        <p:nvSpPr>
          <p:cNvPr id="7" name="Titel 6"/>
          <p:cNvSpPr>
            <a:spLocks noGrp="1"/>
          </p:cNvSpPr>
          <p:nvPr>
            <p:ph type="title"/>
          </p:nvPr>
        </p:nvSpPr>
        <p:spPr>
          <a:xfrm>
            <a:off x="2160000" y="720000"/>
            <a:ext cx="6270171" cy="900000"/>
          </a:xfrm>
        </p:spPr>
        <p:txBody>
          <a:bodyPr/>
          <a:lstStyle>
            <a:lvl1pPr>
              <a:defRPr>
                <a:solidFill>
                  <a:schemeClr val="tx2"/>
                </a:solidFill>
              </a:defRPr>
            </a:lvl1pPr>
          </a:lstStyle>
          <a:p>
            <a:r>
              <a:rPr lang="nl-NL"/>
              <a:t>Klik om stijl te bewerken</a:t>
            </a:r>
          </a:p>
        </p:txBody>
      </p:sp>
      <p:sp>
        <p:nvSpPr>
          <p:cNvPr id="8"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ofdstukopening">
    <p:spTree>
      <p:nvGrpSpPr>
        <p:cNvPr id="1" name=""/>
        <p:cNvGrpSpPr/>
        <p:nvPr/>
      </p:nvGrpSpPr>
      <p:grpSpPr>
        <a:xfrm>
          <a:off x="0" y="0"/>
          <a:ext cx="0" cy="0"/>
          <a:chOff x="0" y="0"/>
          <a:chExt cx="0" cy="0"/>
        </a:xfrm>
      </p:grpSpPr>
      <p:sp>
        <p:nvSpPr>
          <p:cNvPr id="6" name="Rechthoek 5"/>
          <p:cNvSpPr/>
          <p:nvPr userDrawn="1"/>
        </p:nvSpPr>
        <p:spPr>
          <a:xfrm>
            <a:off x="0" y="3771901"/>
            <a:ext cx="9144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tle 1"/>
          <p:cNvSpPr>
            <a:spLocks noGrp="1"/>
          </p:cNvSpPr>
          <p:nvPr>
            <p:ph type="ctrTitle"/>
          </p:nvPr>
        </p:nvSpPr>
        <p:spPr>
          <a:xfrm>
            <a:off x="2057401" y="3771900"/>
            <a:ext cx="6542322" cy="971550"/>
          </a:xfrm>
        </p:spPr>
        <p:txBody>
          <a:bodyPr anchor="b"/>
          <a:lstStyle>
            <a:lvl1pPr algn="l">
              <a:defRPr sz="3600">
                <a:solidFill>
                  <a:schemeClr val="bg1"/>
                </a:solidFill>
              </a:defRPr>
            </a:lvl1pPr>
          </a:lstStyle>
          <a:p>
            <a:r>
              <a:rPr lang="nl-NL"/>
              <a:t>Klik om stijl te bewerken</a:t>
            </a:r>
            <a:endParaRPr lang="en-US"/>
          </a:p>
        </p:txBody>
      </p:sp>
    </p:spTree>
    <p:extLst>
      <p:ext uri="{BB962C8B-B14F-4D97-AF65-F5344CB8AC3E}">
        <p14:creationId xmlns:p14="http://schemas.microsoft.com/office/powerpoint/2010/main" val="14054028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160000" y="927156"/>
            <a:ext cx="6542322" cy="1790700"/>
          </a:xfrm>
        </p:spPr>
        <p:txBody>
          <a:bodyPr anchor="b"/>
          <a:lstStyle>
            <a:lvl1pPr algn="l">
              <a:defRPr sz="4500"/>
            </a:lvl1pPr>
          </a:lstStyle>
          <a:p>
            <a:r>
              <a:rPr lang="nl-NL"/>
              <a:t>Klik om stijl te bewerken</a:t>
            </a:r>
            <a:endParaRPr lang="en-US"/>
          </a:p>
        </p:txBody>
      </p:sp>
      <p:sp>
        <p:nvSpPr>
          <p:cNvPr id="3" name="Subtitle 2"/>
          <p:cNvSpPr>
            <a:spLocks noGrp="1"/>
          </p:cNvSpPr>
          <p:nvPr>
            <p:ph type="subTitle" idx="1"/>
          </p:nvPr>
        </p:nvSpPr>
        <p:spPr>
          <a:xfrm>
            <a:off x="2160000" y="2717856"/>
            <a:ext cx="6542322" cy="124182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a:p>
        </p:txBody>
      </p:sp>
      <p:sp>
        <p:nvSpPr>
          <p:cNvPr id="4"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ind dia">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FB8F4642-1559-EA49-A11F-C4E6F8063681}"/>
              </a:ext>
            </a:extLst>
          </p:cNvPr>
          <p:cNvSpPr/>
          <p:nvPr userDrawn="1"/>
        </p:nvSpPr>
        <p:spPr>
          <a:xfrm>
            <a:off x="0" y="-8099"/>
            <a:ext cx="9144000" cy="515159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userDrawn="1"/>
        </p:nvSpPr>
        <p:spPr>
          <a:xfrm>
            <a:off x="2836084" y="3308858"/>
            <a:ext cx="3586680" cy="692497"/>
          </a:xfrm>
          <a:prstGeom prst="rect">
            <a:avLst/>
          </a:prstGeom>
        </p:spPr>
        <p:txBody>
          <a:bodyPr wrap="square" lIns="0" tIns="0" rIns="0" bIns="0" numCol="2">
            <a:noAutofit/>
          </a:bodyPr>
          <a:lstStyle/>
          <a:p>
            <a:pPr algn="ctr">
              <a:lnSpc>
                <a:spcPts val="2000"/>
              </a:lnSpc>
            </a:pPr>
            <a:r>
              <a:rPr lang="nl-NL" sz="1400">
                <a:solidFill>
                  <a:schemeClr val="tx2"/>
                </a:solidFill>
              </a:rPr>
              <a:t>﻿</a:t>
            </a:r>
            <a:r>
              <a:rPr lang="nl-NL" sz="1400" err="1">
                <a:solidFill>
                  <a:schemeClr val="tx2"/>
                </a:solidFill>
              </a:rPr>
              <a:t>ProDemos</a:t>
            </a:r>
            <a:endParaRPr lang="nl-NL" sz="1400">
              <a:solidFill>
                <a:schemeClr val="tx2"/>
              </a:solidFill>
            </a:endParaRPr>
          </a:p>
          <a:p>
            <a:pPr algn="ctr">
              <a:lnSpc>
                <a:spcPts val="2000"/>
              </a:lnSpc>
            </a:pPr>
            <a:r>
              <a:rPr lang="nl-NL" sz="1400" err="1">
                <a:solidFill>
                  <a:schemeClr val="tx2"/>
                </a:solidFill>
              </a:rPr>
              <a:t>Hofweg</a:t>
            </a:r>
            <a:r>
              <a:rPr lang="nl-NL" sz="1400">
                <a:solidFill>
                  <a:schemeClr val="tx2"/>
                </a:solidFill>
              </a:rPr>
              <a:t> 1H</a:t>
            </a:r>
          </a:p>
          <a:p>
            <a:pPr algn="ctr">
              <a:lnSpc>
                <a:spcPts val="2000"/>
              </a:lnSpc>
            </a:pPr>
            <a:r>
              <a:rPr lang="nl-NL" sz="1400">
                <a:solidFill>
                  <a:schemeClr val="tx2"/>
                </a:solidFill>
              </a:rPr>
              <a:t>2511 AA Den Haag</a:t>
            </a:r>
          </a:p>
          <a:p>
            <a:pPr algn="ctr">
              <a:lnSpc>
                <a:spcPts val="2000"/>
              </a:lnSpc>
            </a:pPr>
            <a:r>
              <a:rPr lang="nl-NL" sz="1400">
                <a:solidFill>
                  <a:schemeClr val="tx2"/>
                </a:solidFill>
              </a:rPr>
              <a:t>(070) 757 02 00</a:t>
            </a:r>
          </a:p>
          <a:p>
            <a:pPr algn="ctr">
              <a:lnSpc>
                <a:spcPts val="2000"/>
              </a:lnSpc>
            </a:pPr>
            <a:r>
              <a:rPr lang="nl-NL" sz="1400" err="1">
                <a:solidFill>
                  <a:schemeClr val="tx2"/>
                </a:solidFill>
              </a:rPr>
              <a:t>info@prodemos.nl</a:t>
            </a:r>
            <a:endParaRPr lang="nl-NL" sz="1400">
              <a:solidFill>
                <a:schemeClr val="tx2"/>
              </a:solidFill>
            </a:endParaRPr>
          </a:p>
          <a:p>
            <a:pPr algn="ctr">
              <a:lnSpc>
                <a:spcPts val="2000"/>
              </a:lnSpc>
            </a:pPr>
            <a:r>
              <a:rPr lang="nl-NL" sz="1400" err="1">
                <a:solidFill>
                  <a:schemeClr val="tx2"/>
                </a:solidFill>
              </a:rPr>
              <a:t>prodemos.nl</a:t>
            </a:r>
            <a:endParaRPr lang="nl-NL" sz="1400">
              <a:solidFill>
                <a:schemeClr val="tx2"/>
              </a:solidFill>
            </a:endParaRPr>
          </a:p>
        </p:txBody>
      </p:sp>
      <p:pic>
        <p:nvPicPr>
          <p:cNvPr id="12" name="Afbeelding 11">
            <a:extLst>
              <a:ext uri="{FF2B5EF4-FFF2-40B4-BE49-F238E27FC236}">
                <a16:creationId xmlns:a16="http://schemas.microsoft.com/office/drawing/2014/main" id="{282F4A23-1655-3948-9BEE-53024A68CC76}"/>
              </a:ext>
            </a:extLst>
          </p:cNvPr>
          <p:cNvPicPr>
            <a:picLocks noChangeAspect="1"/>
          </p:cNvPicPr>
          <p:nvPr userDrawn="1"/>
        </p:nvPicPr>
        <p:blipFill>
          <a:blip r:embed="rId2"/>
          <a:stretch>
            <a:fillRect/>
          </a:stretch>
        </p:blipFill>
        <p:spPr>
          <a:xfrm>
            <a:off x="3389061" y="0"/>
            <a:ext cx="2386181" cy="807445"/>
          </a:xfrm>
          <a:prstGeom prst="rect">
            <a:avLst/>
          </a:prstGeom>
          <a:solidFill>
            <a:schemeClr val="tx1"/>
          </a:solidFill>
        </p:spPr>
      </p:pic>
      <p:sp>
        <p:nvSpPr>
          <p:cNvPr id="8" name="Titel 1"/>
          <p:cNvSpPr>
            <a:spLocks noGrp="1"/>
          </p:cNvSpPr>
          <p:nvPr>
            <p:ph type="title"/>
          </p:nvPr>
        </p:nvSpPr>
        <p:spPr>
          <a:xfrm>
            <a:off x="828676" y="2332043"/>
            <a:ext cx="7601496" cy="588371"/>
          </a:xfrm>
        </p:spPr>
        <p:txBody>
          <a:bodyPr/>
          <a:lstStyle>
            <a:lvl1pPr algn="ctr">
              <a:defRPr>
                <a:solidFill>
                  <a:schemeClr val="tx2"/>
                </a:solidFill>
              </a:defRPr>
            </a:lvl1pPr>
          </a:lstStyle>
          <a:p>
            <a:r>
              <a:rPr lang="nl-NL"/>
              <a:t>Klik om stijl te bewerken</a:t>
            </a:r>
          </a:p>
        </p:txBody>
      </p:sp>
      <p:pic>
        <p:nvPicPr>
          <p:cNvPr id="3" name="Afbeelding 2">
            <a:extLst>
              <a:ext uri="{FF2B5EF4-FFF2-40B4-BE49-F238E27FC236}">
                <a16:creationId xmlns:a16="http://schemas.microsoft.com/office/drawing/2014/main" id="{7A109BA0-B169-0349-84BF-B9D76C9D1B2D}"/>
              </a:ext>
            </a:extLst>
          </p:cNvPr>
          <p:cNvPicPr>
            <a:picLocks noChangeAspect="1"/>
          </p:cNvPicPr>
          <p:nvPr userDrawn="1"/>
        </p:nvPicPr>
        <p:blipFill>
          <a:blip r:embed="rId3"/>
          <a:stretch>
            <a:fillRect/>
          </a:stretch>
        </p:blipFill>
        <p:spPr>
          <a:xfrm>
            <a:off x="10151" y="-8099"/>
            <a:ext cx="9144000" cy="5143500"/>
          </a:xfrm>
          <a:prstGeom prst="rect">
            <a:avLst/>
          </a:prstGeom>
        </p:spPr>
      </p:pic>
      <p:pic>
        <p:nvPicPr>
          <p:cNvPr id="10" name="Afbeelding 9">
            <a:extLst>
              <a:ext uri="{FF2B5EF4-FFF2-40B4-BE49-F238E27FC236}">
                <a16:creationId xmlns:a16="http://schemas.microsoft.com/office/drawing/2014/main" id="{E3EC4DF1-8D39-094D-80D4-701EE2A40BD9}"/>
              </a:ext>
            </a:extLst>
          </p:cNvPr>
          <p:cNvPicPr>
            <a:picLocks noChangeAspect="1"/>
          </p:cNvPicPr>
          <p:nvPr userDrawn="1"/>
        </p:nvPicPr>
        <p:blipFill rotWithShape="1">
          <a:blip r:embed="rId4"/>
          <a:srcRect l="12463" t="-2018" r="37159" b="-9803"/>
          <a:stretch/>
        </p:blipFill>
        <p:spPr>
          <a:xfrm>
            <a:off x="3683376" y="4396617"/>
            <a:ext cx="1777247" cy="368942"/>
          </a:xfrm>
          <a:prstGeom prst="rect">
            <a:avLst/>
          </a:prstGeom>
        </p:spPr>
      </p:pic>
    </p:spTree>
    <p:extLst>
      <p:ext uri="{BB962C8B-B14F-4D97-AF65-F5344CB8AC3E}">
        <p14:creationId xmlns:p14="http://schemas.microsoft.com/office/powerpoint/2010/main" val="20425051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ekst + icoondia">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6" name="Rechthoek 5"/>
          <p:cNvSpPr/>
          <p:nvPr userDrawn="1"/>
        </p:nvSpPr>
        <p:spPr>
          <a:xfrm>
            <a:off x="0" y="468838"/>
            <a:ext cx="1800000" cy="4674662"/>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152F215F-94DF-C14F-AF3C-BDDFCA1DEBA6}"/>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Content Placeholder 2"/>
          <p:cNvSpPr>
            <a:spLocks noGrp="1"/>
          </p:cNvSpPr>
          <p:nvPr>
            <p:ph idx="1"/>
          </p:nvPr>
        </p:nvSpPr>
        <p:spPr>
          <a:xfrm>
            <a:off x="2160000" y="1620000"/>
            <a:ext cx="6270171" cy="312933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Klikken om de tekststijl van het model te bewerken</a:t>
            </a:r>
          </a:p>
        </p:txBody>
      </p:sp>
      <p:sp>
        <p:nvSpPr>
          <p:cNvPr id="7" name="Titel 6"/>
          <p:cNvSpPr>
            <a:spLocks noGrp="1"/>
          </p:cNvSpPr>
          <p:nvPr>
            <p:ph type="title"/>
          </p:nvPr>
        </p:nvSpPr>
        <p:spPr>
          <a:xfrm>
            <a:off x="2160000" y="720000"/>
            <a:ext cx="6270171" cy="900000"/>
          </a:xfrm>
        </p:spPr>
        <p:txBody>
          <a:bodyPr/>
          <a:lstStyle>
            <a:lvl1pPr>
              <a:defRPr>
                <a:solidFill>
                  <a:schemeClr val="tx2"/>
                </a:solidFill>
              </a:defRPr>
            </a:lvl1pPr>
          </a:lstStyle>
          <a:p>
            <a:r>
              <a:rPr lang="nl-NL"/>
              <a:t>Klik om stijl te bewerken</a:t>
            </a:r>
          </a:p>
        </p:txBody>
      </p:sp>
      <p:sp>
        <p:nvSpPr>
          <p:cNvPr id="8"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elddia">
    <p:spTree>
      <p:nvGrpSpPr>
        <p:cNvPr id="1" name=""/>
        <p:cNvGrpSpPr/>
        <p:nvPr/>
      </p:nvGrpSpPr>
      <p:grpSpPr>
        <a:xfrm>
          <a:off x="0" y="0"/>
          <a:ext cx="0" cy="0"/>
          <a:chOff x="0" y="0"/>
          <a:chExt cx="0" cy="0"/>
        </a:xfrm>
      </p:grpSpPr>
      <p:sp>
        <p:nvSpPr>
          <p:cNvPr id="4" name="Tekstvak 3"/>
          <p:cNvSpPr txBox="1"/>
          <p:nvPr userDrawn="1"/>
        </p:nvSpPr>
        <p:spPr>
          <a:xfrm>
            <a:off x="-1" y="468000"/>
            <a:ext cx="9144001" cy="4680000"/>
          </a:xfrm>
          <a:prstGeom prst="rect">
            <a:avLst/>
          </a:prstGeom>
          <a:solidFill>
            <a:schemeClr val="bg2"/>
          </a:solidFill>
        </p:spPr>
        <p:txBody>
          <a:bodyPr wrap="square" rtlCol="0" anchor="ctr" anchorCtr="0">
            <a:noAutofit/>
          </a:bodyPr>
          <a:lstStyle/>
          <a:p>
            <a:r>
              <a:rPr lang="nl-NL" err="1">
                <a:solidFill>
                  <a:schemeClr val="bg2">
                    <a:lumMod val="75000"/>
                  </a:schemeClr>
                </a:solidFill>
              </a:rPr>
              <a:t>Beelddia</a:t>
            </a:r>
            <a:endParaRPr lang="nl-NL">
              <a:solidFill>
                <a:schemeClr val="bg2">
                  <a:lumMod val="75000"/>
                </a:schemeClr>
              </a:solidFill>
            </a:endParaRPr>
          </a:p>
          <a:p>
            <a:endParaRPr lang="nl-NL">
              <a:solidFill>
                <a:schemeClr val="bg2">
                  <a:lumMod val="75000"/>
                </a:schemeClr>
              </a:solidFill>
            </a:endParaRPr>
          </a:p>
          <a:p>
            <a:r>
              <a:rPr lang="nl-NL">
                <a:solidFill>
                  <a:schemeClr val="bg2">
                    <a:lumMod val="75000"/>
                  </a:schemeClr>
                </a:solidFill>
              </a:rPr>
              <a:t>Beeld op de positie van dit grijze kader. </a:t>
            </a:r>
          </a:p>
          <a:p>
            <a:r>
              <a:rPr lang="nl-NL">
                <a:solidFill>
                  <a:schemeClr val="bg2">
                    <a:lumMod val="75000"/>
                  </a:schemeClr>
                </a:solidFill>
              </a:rPr>
              <a:t>Tekst vrij te positioneren.</a:t>
            </a:r>
          </a:p>
          <a:p>
            <a:r>
              <a:rPr lang="nl-NL">
                <a:solidFill>
                  <a:schemeClr val="bg2">
                    <a:lumMod val="75000"/>
                  </a:schemeClr>
                </a:solidFill>
              </a:rPr>
              <a:t>Breedte 25,4 cm</a:t>
            </a:r>
          </a:p>
          <a:p>
            <a:r>
              <a:rPr lang="nl-NL">
                <a:solidFill>
                  <a:schemeClr val="bg2">
                    <a:lumMod val="75000"/>
                  </a:schemeClr>
                </a:solidFill>
              </a:rPr>
              <a:t>Hoogte 13 cm</a:t>
            </a:r>
          </a:p>
          <a:p>
            <a:r>
              <a:rPr lang="nl-NL">
                <a:solidFill>
                  <a:schemeClr val="bg2">
                    <a:lumMod val="75000"/>
                  </a:schemeClr>
                </a:solidFill>
              </a:rPr>
              <a:t>Vert. positie 1,3 cm</a:t>
            </a:r>
          </a:p>
          <a:p>
            <a:r>
              <a:rPr lang="nl-NL">
                <a:solidFill>
                  <a:schemeClr val="bg2">
                    <a:lumMod val="75000"/>
                  </a:schemeClr>
                </a:solidFill>
              </a:rPr>
              <a:t>Hor. Positie 0 cm</a:t>
            </a:r>
          </a:p>
          <a:p>
            <a:endParaRPr lang="nl-NL">
              <a:solidFill>
                <a:schemeClr val="bg2">
                  <a:lumMod val="75000"/>
                </a:schemeClr>
              </a:solidFill>
            </a:endParaRPr>
          </a:p>
          <a:p>
            <a:pPr marL="228600" indent="-228600">
              <a:buAutoNum type="arabicPeriod"/>
            </a:pPr>
            <a:r>
              <a:rPr lang="nl-NL">
                <a:solidFill>
                  <a:schemeClr val="bg2">
                    <a:lumMod val="75000"/>
                  </a:schemeClr>
                </a:solidFill>
              </a:rPr>
              <a:t>Voeg een afbeelding toe</a:t>
            </a:r>
          </a:p>
          <a:p>
            <a:pPr marL="228600" indent="-228600">
              <a:buAutoNum type="arabicPeriod"/>
            </a:pPr>
            <a:r>
              <a:rPr lang="nl-NL" err="1">
                <a:solidFill>
                  <a:schemeClr val="bg2">
                    <a:lumMod val="75000"/>
                  </a:schemeClr>
                </a:solidFill>
              </a:rPr>
              <a:t>Muis-klik</a:t>
            </a:r>
            <a:r>
              <a:rPr lang="nl-NL" baseline="0">
                <a:solidFill>
                  <a:schemeClr val="bg2">
                    <a:lumMod val="75000"/>
                  </a:schemeClr>
                </a:solidFill>
              </a:rPr>
              <a:t> rechts op de afbeelding en selecteer ‘Bijsnijden’</a:t>
            </a:r>
          </a:p>
          <a:p>
            <a:pPr marL="228600" indent="-228600">
              <a:buAutoNum type="arabicPeriod"/>
            </a:pPr>
            <a:r>
              <a:rPr lang="nl-NL" baseline="0">
                <a:solidFill>
                  <a:schemeClr val="bg2">
                    <a:lumMod val="75000"/>
                  </a:schemeClr>
                </a:solidFill>
              </a:rPr>
              <a:t>Pas de breedte van de afbeelding aan en </a:t>
            </a:r>
            <a:r>
              <a:rPr lang="nl-NL" baseline="0" err="1">
                <a:solidFill>
                  <a:schemeClr val="bg2">
                    <a:lumMod val="75000"/>
                  </a:schemeClr>
                </a:solidFill>
              </a:rPr>
              <a:t>zonodig</a:t>
            </a:r>
            <a:r>
              <a:rPr lang="nl-NL" baseline="0">
                <a:solidFill>
                  <a:schemeClr val="bg2">
                    <a:lumMod val="75000"/>
                  </a:schemeClr>
                </a:solidFill>
              </a:rPr>
              <a:t> de uitsnede</a:t>
            </a:r>
          </a:p>
          <a:p>
            <a:pPr marL="228600" indent="-228600">
              <a:buAutoNum type="arabicPeriod"/>
            </a:pPr>
            <a:r>
              <a:rPr lang="nl-NL" baseline="0">
                <a:solidFill>
                  <a:schemeClr val="bg2">
                    <a:lumMod val="75000"/>
                  </a:schemeClr>
                </a:solidFill>
              </a:rPr>
              <a:t>Selecteer de afbeelding en ga naar menu ‘Schikken / Naar achtergrond’ </a:t>
            </a:r>
            <a:br>
              <a:rPr lang="nl-NL" baseline="0">
                <a:solidFill>
                  <a:schemeClr val="bg2">
                    <a:lumMod val="75000"/>
                  </a:schemeClr>
                </a:solidFill>
              </a:rPr>
            </a:br>
            <a:r>
              <a:rPr lang="nl-NL" baseline="0">
                <a:solidFill>
                  <a:schemeClr val="bg2">
                    <a:lumMod val="75000"/>
                  </a:schemeClr>
                </a:solidFill>
              </a:rPr>
              <a:t>om de afbeelding achter de tekst te plaatsen</a:t>
            </a:r>
            <a:endParaRPr lang="nl-NL">
              <a:solidFill>
                <a:schemeClr val="bg2">
                  <a:lumMod val="75000"/>
                </a:schemeClr>
              </a:solidFill>
            </a:endParaRPr>
          </a:p>
        </p:txBody>
      </p:sp>
      <p:sp>
        <p:nvSpPr>
          <p:cNvPr id="2" name="Titel 1"/>
          <p:cNvSpPr>
            <a:spLocks noGrp="1"/>
          </p:cNvSpPr>
          <p:nvPr>
            <p:ph type="title"/>
          </p:nvPr>
        </p:nvSpPr>
        <p:spPr>
          <a:xfrm>
            <a:off x="3744000" y="1447920"/>
            <a:ext cx="5400000" cy="720000"/>
          </a:xfrm>
          <a:solidFill>
            <a:schemeClr val="tx1"/>
          </a:solidFill>
        </p:spPr>
        <p:txBody>
          <a:bodyPr lIns="180000" tIns="180000" rIns="180000" bIns="180000" anchor="ctr" anchorCtr="1"/>
          <a:lstStyle>
            <a:lvl1pPr algn="ctr">
              <a:defRPr>
                <a:ln>
                  <a:noFill/>
                </a:ln>
                <a:solidFill>
                  <a:schemeClr val="bg1"/>
                </a:solidFill>
              </a:defRPr>
            </a:lvl1pPr>
          </a:lstStyle>
          <a:p>
            <a:r>
              <a:rPr lang="nl-NL"/>
              <a:t>Klik om stijl te bewerken</a:t>
            </a:r>
          </a:p>
        </p:txBody>
      </p:sp>
      <p:sp>
        <p:nvSpPr>
          <p:cNvPr id="5"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
        <p:nvSpPr>
          <p:cNvPr id="6" name="Tekstvak 5"/>
          <p:cNvSpPr txBox="1"/>
          <p:nvPr userDrawn="1"/>
        </p:nvSpPr>
        <p:spPr>
          <a:xfrm>
            <a:off x="5985164" y="2603697"/>
            <a:ext cx="2452255" cy="1859130"/>
          </a:xfrm>
          <a:prstGeom prst="rect">
            <a:avLst/>
          </a:prstGeom>
          <a:solidFill>
            <a:schemeClr val="bg2"/>
          </a:solidFill>
        </p:spPr>
        <p:txBody>
          <a:bodyPr wrap="square" rtlCol="0" anchor="ctr" anchorCtr="0">
            <a:noAutofit/>
          </a:bodyPr>
          <a:lstStyle/>
          <a:p>
            <a:r>
              <a:rPr lang="nl-NL" b="1">
                <a:solidFill>
                  <a:schemeClr val="bg2">
                    <a:lumMod val="75000"/>
                  </a:schemeClr>
                </a:solidFill>
              </a:rPr>
              <a:t>Kop</a:t>
            </a:r>
            <a:br>
              <a:rPr lang="nl-NL">
                <a:solidFill>
                  <a:schemeClr val="bg2">
                    <a:lumMod val="75000"/>
                  </a:schemeClr>
                </a:solidFill>
              </a:rPr>
            </a:br>
            <a:r>
              <a:rPr lang="nl-NL">
                <a:solidFill>
                  <a:schemeClr val="bg2">
                    <a:lumMod val="75000"/>
                  </a:schemeClr>
                </a:solidFill>
              </a:rPr>
              <a:t>Plaatsing in gekleurd kader</a:t>
            </a:r>
          </a:p>
          <a:p>
            <a:r>
              <a:rPr lang="nl-NL">
                <a:solidFill>
                  <a:schemeClr val="bg2">
                    <a:lumMod val="75000"/>
                  </a:schemeClr>
                </a:solidFill>
              </a:rPr>
              <a:t>Links of rechts tegen de rand aan plaatsen, hoogte afhankelijk van achterliggende afbeelding</a:t>
            </a:r>
          </a:p>
          <a:p>
            <a:endParaRPr lang="nl-NL">
              <a:solidFill>
                <a:schemeClr val="bg2">
                  <a:lumMod val="75000"/>
                </a:schemeClr>
              </a:solidFill>
            </a:endParaRPr>
          </a:p>
          <a:p>
            <a:r>
              <a:rPr lang="nl-NL" baseline="0">
                <a:solidFill>
                  <a:schemeClr val="bg2">
                    <a:lumMod val="75000"/>
                  </a:schemeClr>
                </a:solidFill>
              </a:rPr>
              <a:t>Maak het kader rondom de tekst ca. 1 cm groter</a:t>
            </a:r>
            <a:endParaRPr lang="nl-NL">
              <a:solidFill>
                <a:schemeClr val="bg2">
                  <a:lumMod val="75000"/>
                </a:schemeClr>
              </a:solidFill>
            </a:endParaRPr>
          </a:p>
        </p:txBody>
      </p:sp>
    </p:spTree>
    <p:extLst>
      <p:ext uri="{BB962C8B-B14F-4D97-AF65-F5344CB8AC3E}">
        <p14:creationId xmlns:p14="http://schemas.microsoft.com/office/powerpoint/2010/main" val="19375300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eelddia">
    <p:spTree>
      <p:nvGrpSpPr>
        <p:cNvPr id="1" name=""/>
        <p:cNvGrpSpPr/>
        <p:nvPr/>
      </p:nvGrpSpPr>
      <p:grpSpPr>
        <a:xfrm>
          <a:off x="0" y="0"/>
          <a:ext cx="0" cy="0"/>
          <a:chOff x="0" y="0"/>
          <a:chExt cx="0" cy="0"/>
        </a:xfrm>
      </p:grpSpPr>
      <p:sp>
        <p:nvSpPr>
          <p:cNvPr id="2" name="Titel 1"/>
          <p:cNvSpPr>
            <a:spLocks noGrp="1"/>
          </p:cNvSpPr>
          <p:nvPr>
            <p:ph type="title"/>
          </p:nvPr>
        </p:nvSpPr>
        <p:spPr>
          <a:xfrm>
            <a:off x="3744000" y="1447920"/>
            <a:ext cx="5400000" cy="720000"/>
          </a:xfrm>
          <a:solidFill>
            <a:schemeClr val="tx1"/>
          </a:solidFill>
        </p:spPr>
        <p:txBody>
          <a:bodyPr lIns="180000" tIns="180000" rIns="180000" bIns="180000" anchor="ctr" anchorCtr="1"/>
          <a:lstStyle>
            <a:lvl1pPr algn="ctr">
              <a:defRPr>
                <a:ln>
                  <a:noFill/>
                </a:ln>
                <a:solidFill>
                  <a:schemeClr val="bg1"/>
                </a:solidFill>
              </a:defRPr>
            </a:lvl1pPr>
          </a:lstStyle>
          <a:p>
            <a:r>
              <a:rPr lang="nl-NL"/>
              <a:t>Klik om stijl te bewerken</a:t>
            </a:r>
          </a:p>
        </p:txBody>
      </p:sp>
      <p:sp>
        <p:nvSpPr>
          <p:cNvPr id="5"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Icoondia 1">
    <p:spTree>
      <p:nvGrpSpPr>
        <p:cNvPr id="1" name=""/>
        <p:cNvGrpSpPr/>
        <p:nvPr/>
      </p:nvGrpSpPr>
      <p:grpSpPr>
        <a:xfrm>
          <a:off x="0" y="0"/>
          <a:ext cx="0" cy="0"/>
          <a:chOff x="0" y="0"/>
          <a:chExt cx="0" cy="0"/>
        </a:xfrm>
      </p:grpSpPr>
      <p:sp>
        <p:nvSpPr>
          <p:cNvPr id="4" name="Rechthoek 3"/>
          <p:cNvSpPr/>
          <p:nvPr userDrawn="1"/>
        </p:nvSpPr>
        <p:spPr>
          <a:xfrm>
            <a:off x="0" y="411438"/>
            <a:ext cx="9144000" cy="47320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sp>
        <p:nvSpPr>
          <p:cNvPr id="7" name="Titel 1"/>
          <p:cNvSpPr txBox="1">
            <a:spLocks/>
          </p:cNvSpPr>
          <p:nvPr userDrawn="1"/>
        </p:nvSpPr>
        <p:spPr>
          <a:xfrm>
            <a:off x="2160000" y="1474045"/>
            <a:ext cx="6436800" cy="720000"/>
          </a:xfrm>
          <a:prstGeom prst="rect">
            <a:avLst/>
          </a:prstGeom>
          <a:noFill/>
        </p:spPr>
        <p:txBody>
          <a:bodyPr vert="horz" lIns="180000" tIns="180000" rIns="180000" bIns="180000" rtlCol="0" anchor="ctr" anchorCtr="1">
            <a:noAutofit/>
          </a:bodyPr>
          <a:lstStyle>
            <a:lvl1pPr algn="l" defTabSz="685800" rtl="0" eaLnBrk="1" latinLnBrk="0" hangingPunct="1">
              <a:lnSpc>
                <a:spcPts val="3600"/>
              </a:lnSpc>
              <a:spcBef>
                <a:spcPct val="0"/>
              </a:spcBef>
              <a:buNone/>
              <a:defRPr sz="3200" b="1" i="0" kern="1200">
                <a:ln>
                  <a:noFill/>
                </a:ln>
                <a:solidFill>
                  <a:schemeClr val="bg1"/>
                </a:solidFill>
                <a:latin typeface="Calibri" charset="0"/>
                <a:ea typeface="Calibri" charset="0"/>
                <a:cs typeface="Calibri" charset="0"/>
              </a:defRPr>
            </a:lvl1pPr>
          </a:lstStyle>
          <a:p>
            <a:r>
              <a:rPr lang="nl-NL"/>
              <a:t>Titelstijl van model bewerken</a:t>
            </a:r>
          </a:p>
        </p:txBody>
      </p:sp>
      <p:sp>
        <p:nvSpPr>
          <p:cNvPr id="5"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Icoondia 2">
    <p:spTree>
      <p:nvGrpSpPr>
        <p:cNvPr id="1" name=""/>
        <p:cNvGrpSpPr/>
        <p:nvPr/>
      </p:nvGrpSpPr>
      <p:grpSpPr>
        <a:xfrm>
          <a:off x="0" y="0"/>
          <a:ext cx="0" cy="0"/>
          <a:chOff x="0" y="0"/>
          <a:chExt cx="0" cy="0"/>
        </a:xfrm>
      </p:grpSpPr>
      <p:sp>
        <p:nvSpPr>
          <p:cNvPr id="4" name="Rechthoek 3"/>
          <p:cNvSpPr/>
          <p:nvPr userDrawn="1"/>
        </p:nvSpPr>
        <p:spPr>
          <a:xfrm>
            <a:off x="0" y="411438"/>
            <a:ext cx="9144000" cy="47320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sp>
        <p:nvSpPr>
          <p:cNvPr id="5"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dia">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160000" y="720000"/>
            <a:ext cx="6270171" cy="900000"/>
          </a:xfrm>
        </p:spPr>
        <p:txBody>
          <a:bodyPr/>
          <a:lstStyle>
            <a:lvl1pPr>
              <a:defRPr>
                <a:solidFill>
                  <a:schemeClr val="tx2"/>
                </a:solidFill>
              </a:defRPr>
            </a:lvl1pPr>
          </a:lstStyle>
          <a:p>
            <a:r>
              <a:rPr lang="nl-NL"/>
              <a:t>Klik om stijl te bewerken</a:t>
            </a:r>
            <a:endParaRPr lang="en-US"/>
          </a:p>
        </p:txBody>
      </p:sp>
      <p:sp>
        <p:nvSpPr>
          <p:cNvPr id="7" name="Content Placeholder 2"/>
          <p:cNvSpPr>
            <a:spLocks noGrp="1"/>
          </p:cNvSpPr>
          <p:nvPr>
            <p:ph idx="1"/>
          </p:nvPr>
        </p:nvSpPr>
        <p:spPr>
          <a:xfrm>
            <a:off x="2160000" y="1620000"/>
            <a:ext cx="6270171" cy="312933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Klikken om de tekststijl van het model te bewerken</a:t>
            </a:r>
          </a:p>
        </p:txBody>
      </p:sp>
      <p:sp>
        <p:nvSpPr>
          <p:cNvPr id="8"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Tree>
    <p:extLst>
      <p:ext uri="{BB962C8B-B14F-4D97-AF65-F5344CB8AC3E}">
        <p14:creationId xmlns:p14="http://schemas.microsoft.com/office/powerpoint/2010/main" val="175921176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fiekdia">
    <p:spTree>
      <p:nvGrpSpPr>
        <p:cNvPr id="1" name=""/>
        <p:cNvGrpSpPr/>
        <p:nvPr/>
      </p:nvGrpSpPr>
      <p:grpSpPr>
        <a:xfrm>
          <a:off x="0" y="0"/>
          <a:ext cx="0" cy="0"/>
          <a:chOff x="0" y="0"/>
          <a:chExt cx="0" cy="0"/>
        </a:xfrm>
      </p:grpSpPr>
      <p:sp>
        <p:nvSpPr>
          <p:cNvPr id="6" name="Title 1"/>
          <p:cNvSpPr>
            <a:spLocks noGrp="1"/>
          </p:cNvSpPr>
          <p:nvPr>
            <p:ph type="title"/>
          </p:nvPr>
        </p:nvSpPr>
        <p:spPr>
          <a:xfrm>
            <a:off x="2160000" y="720000"/>
            <a:ext cx="6270171" cy="900000"/>
          </a:xfrm>
        </p:spPr>
        <p:txBody>
          <a:bodyPr/>
          <a:lstStyle>
            <a:lvl1pPr>
              <a:defRPr>
                <a:solidFill>
                  <a:schemeClr val="tx2"/>
                </a:solidFill>
              </a:defRPr>
            </a:lvl1pPr>
          </a:lstStyle>
          <a:p>
            <a:r>
              <a:rPr lang="nl-NL"/>
              <a:t>Klik om stijl te bewerken</a:t>
            </a:r>
            <a:endParaRPr lang="en-US"/>
          </a:p>
        </p:txBody>
      </p:sp>
      <p:sp>
        <p:nvSpPr>
          <p:cNvPr id="8"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 cirkelbeelddia">
    <p:spTree>
      <p:nvGrpSpPr>
        <p:cNvPr id="1" name=""/>
        <p:cNvGrpSpPr/>
        <p:nvPr/>
      </p:nvGrpSpPr>
      <p:grpSpPr>
        <a:xfrm>
          <a:off x="0" y="0"/>
          <a:ext cx="0" cy="0"/>
          <a:chOff x="0" y="0"/>
          <a:chExt cx="0" cy="0"/>
        </a:xfrm>
      </p:grpSpPr>
      <p:sp>
        <p:nvSpPr>
          <p:cNvPr id="2" name="Titel 1"/>
          <p:cNvSpPr>
            <a:spLocks noGrp="1"/>
          </p:cNvSpPr>
          <p:nvPr>
            <p:ph type="title"/>
          </p:nvPr>
        </p:nvSpPr>
        <p:spPr>
          <a:xfrm>
            <a:off x="2160000" y="2160000"/>
            <a:ext cx="6270171" cy="2777480"/>
          </a:xfrm>
        </p:spPr>
        <p:txBody>
          <a:bodyPr/>
          <a:lstStyle>
            <a:lvl1pPr>
              <a:defRPr>
                <a:solidFill>
                  <a:schemeClr val="tx2"/>
                </a:solidFill>
              </a:defRPr>
            </a:lvl1pPr>
          </a:lstStyle>
          <a:p>
            <a:r>
              <a:rPr lang="nl-NL"/>
              <a:t>Klik om stijl te bewerken</a:t>
            </a:r>
          </a:p>
        </p:txBody>
      </p:sp>
      <p:sp>
        <p:nvSpPr>
          <p:cNvPr id="8" name="Ovaal 7"/>
          <p:cNvSpPr/>
          <p:nvPr userDrawn="1"/>
        </p:nvSpPr>
        <p:spPr>
          <a:xfrm>
            <a:off x="432000" y="792000"/>
            <a:ext cx="1835999" cy="18359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userDrawn="1"/>
        </p:nvSpPr>
        <p:spPr>
          <a:xfrm>
            <a:off x="549899" y="936710"/>
            <a:ext cx="1600200" cy="1546577"/>
          </a:xfrm>
          <a:prstGeom prst="rect">
            <a:avLst/>
          </a:prstGeom>
          <a:noFill/>
        </p:spPr>
        <p:txBody>
          <a:bodyPr wrap="square" rtlCol="0" anchor="ctr" anchorCtr="0">
            <a:noAutofit/>
          </a:bodyPr>
          <a:lstStyle/>
          <a:p>
            <a:pPr algn="ctr"/>
            <a:r>
              <a:rPr lang="nl-NL">
                <a:solidFill>
                  <a:schemeClr val="bg2">
                    <a:lumMod val="75000"/>
                  </a:schemeClr>
                </a:solidFill>
              </a:rPr>
              <a:t>Beeld op de positie van dit </a:t>
            </a:r>
            <a:r>
              <a:rPr lang="nl-NL" err="1">
                <a:solidFill>
                  <a:schemeClr val="bg2">
                    <a:lumMod val="75000"/>
                  </a:schemeClr>
                </a:solidFill>
              </a:rPr>
              <a:t>grijzekader</a:t>
            </a:r>
            <a:r>
              <a:rPr lang="nl-NL">
                <a:solidFill>
                  <a:schemeClr val="bg2">
                    <a:lumMod val="75000"/>
                  </a:schemeClr>
                </a:solidFill>
              </a:rPr>
              <a:t> </a:t>
            </a:r>
          </a:p>
          <a:p>
            <a:pPr algn="ctr"/>
            <a:r>
              <a:rPr lang="nl-NL">
                <a:solidFill>
                  <a:schemeClr val="bg2">
                    <a:lumMod val="75000"/>
                  </a:schemeClr>
                </a:solidFill>
              </a:rPr>
              <a:t>Breedte 5,5 cm</a:t>
            </a:r>
          </a:p>
          <a:p>
            <a:pPr algn="ctr"/>
            <a:r>
              <a:rPr lang="nl-NL">
                <a:solidFill>
                  <a:schemeClr val="bg2">
                    <a:lumMod val="75000"/>
                  </a:schemeClr>
                </a:solidFill>
              </a:rPr>
              <a:t>Hoogte 5,5 cm</a:t>
            </a:r>
          </a:p>
          <a:p>
            <a:pPr marL="0" marR="0" indent="0" algn="ctr" defTabSz="685800" rtl="0" eaLnBrk="1" fontAlgn="auto" latinLnBrk="0" hangingPunct="1">
              <a:lnSpc>
                <a:spcPct val="100000"/>
              </a:lnSpc>
              <a:spcBef>
                <a:spcPts val="0"/>
              </a:spcBef>
              <a:spcAft>
                <a:spcPts val="0"/>
              </a:spcAft>
              <a:buClrTx/>
              <a:buSzTx/>
              <a:buFontTx/>
              <a:buNone/>
              <a:tabLst/>
              <a:defRPr/>
            </a:pPr>
            <a:r>
              <a:rPr lang="nl-NL">
                <a:solidFill>
                  <a:schemeClr val="bg2">
                    <a:lumMod val="75000"/>
                  </a:schemeClr>
                </a:solidFill>
              </a:rPr>
              <a:t>Vert. positie 2 m</a:t>
            </a:r>
          </a:p>
          <a:p>
            <a:pPr marL="0" marR="0" indent="0" algn="ctr" defTabSz="685800" rtl="0" eaLnBrk="1" fontAlgn="auto" latinLnBrk="0" hangingPunct="1">
              <a:lnSpc>
                <a:spcPct val="100000"/>
              </a:lnSpc>
              <a:spcBef>
                <a:spcPts val="0"/>
              </a:spcBef>
              <a:spcAft>
                <a:spcPts val="0"/>
              </a:spcAft>
              <a:buClrTx/>
              <a:buSzTx/>
              <a:buFontTx/>
              <a:buNone/>
              <a:tabLst/>
              <a:defRPr/>
            </a:pPr>
            <a:r>
              <a:rPr lang="nl-NL">
                <a:solidFill>
                  <a:schemeClr val="bg2">
                    <a:lumMod val="75000"/>
                  </a:schemeClr>
                </a:solidFill>
              </a:rPr>
              <a:t>Hor. positie</a:t>
            </a:r>
            <a:r>
              <a:rPr lang="nl-NL" baseline="0">
                <a:solidFill>
                  <a:schemeClr val="bg2">
                    <a:lumMod val="75000"/>
                  </a:schemeClr>
                </a:solidFill>
              </a:rPr>
              <a:t> 1 cm</a:t>
            </a:r>
            <a:endParaRPr lang="nl-NL">
              <a:solidFill>
                <a:schemeClr val="bg2">
                  <a:lumMod val="75000"/>
                </a:schemeClr>
              </a:solidFill>
            </a:endParaRPr>
          </a:p>
        </p:txBody>
      </p:sp>
      <p:sp>
        <p:nvSpPr>
          <p:cNvPr id="9"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Tree>
    <p:extLst>
      <p:ext uri="{BB962C8B-B14F-4D97-AF65-F5344CB8AC3E}">
        <p14:creationId xmlns:p14="http://schemas.microsoft.com/office/powerpoint/2010/main" val="15815011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9" name="Rechthoek 8"/>
          <p:cNvSpPr/>
          <p:nvPr userDrawn="1"/>
        </p:nvSpPr>
        <p:spPr>
          <a:xfrm>
            <a:off x="0" y="0"/>
            <a:ext cx="9144000" cy="46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Placeholder 1"/>
          <p:cNvSpPr>
            <a:spLocks noGrp="1"/>
          </p:cNvSpPr>
          <p:nvPr>
            <p:ph type="title"/>
          </p:nvPr>
        </p:nvSpPr>
        <p:spPr>
          <a:xfrm>
            <a:off x="2160000" y="720000"/>
            <a:ext cx="6270171" cy="825751"/>
          </a:xfrm>
          <a:prstGeom prst="rect">
            <a:avLst/>
          </a:prstGeom>
        </p:spPr>
        <p:txBody>
          <a:bodyPr vert="horz" lIns="0" tIns="46800" rIns="0" bIns="0" rtlCol="0" anchor="t" anchorCtr="0">
            <a:noAutofit/>
          </a:bodyPr>
          <a:lstStyle/>
          <a:p>
            <a:r>
              <a:rPr lang="nl-NL"/>
              <a:t>Titelstijl van model bewerken</a:t>
            </a:r>
            <a:endParaRPr lang="en-US"/>
          </a:p>
        </p:txBody>
      </p:sp>
      <p:sp>
        <p:nvSpPr>
          <p:cNvPr id="3" name="Text Placeholder 2"/>
          <p:cNvSpPr>
            <a:spLocks noGrp="1"/>
          </p:cNvSpPr>
          <p:nvPr>
            <p:ph type="body" idx="1"/>
          </p:nvPr>
        </p:nvSpPr>
        <p:spPr>
          <a:xfrm>
            <a:off x="2160000" y="1620000"/>
            <a:ext cx="6270171" cy="3129336"/>
          </a:xfrm>
          <a:prstGeom prst="rect">
            <a:avLst/>
          </a:prstGeom>
        </p:spPr>
        <p:txBody>
          <a:bodyPr vert="horz" lIns="0" tIns="4680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8" name="Afbeelding 7"/>
          <p:cNvPicPr>
            <a:picLocks noChangeAspect="1"/>
          </p:cNvPicPr>
          <p:nvPr userDrawn="1"/>
        </p:nvPicPr>
        <p:blipFill>
          <a:blip r:embed="rId14" cstate="hqprint">
            <a:extLst>
              <a:ext uri="{28A0092B-C50C-407E-A947-70E740481C1C}">
                <a14:useLocalDpi xmlns:a14="http://schemas.microsoft.com/office/drawing/2010/main"/>
              </a:ext>
            </a:extLst>
          </a:blip>
          <a:stretch>
            <a:fillRect/>
          </a:stretch>
        </p:blipFill>
        <p:spPr>
          <a:xfrm>
            <a:off x="265778" y="32161"/>
            <a:ext cx="1357449" cy="459648"/>
          </a:xfrm>
          <a:prstGeom prst="rect">
            <a:avLst/>
          </a:prstGeom>
        </p:spPr>
      </p:pic>
      <p:sp>
        <p:nvSpPr>
          <p:cNvPr id="10" name="Tijdelijke aanduiding voor voettekst 4"/>
          <p:cNvSpPr>
            <a:spLocks noGrp="1"/>
          </p:cNvSpPr>
          <p:nvPr>
            <p:ph type="ftr" sz="quarter" idx="3"/>
          </p:nvPr>
        </p:nvSpPr>
        <p:spPr>
          <a:xfrm>
            <a:off x="2160000" y="102875"/>
            <a:ext cx="6436800" cy="308563"/>
          </a:xfrm>
          <a:prstGeom prst="rect">
            <a:avLst/>
          </a:prstGeom>
        </p:spPr>
        <p:txBody>
          <a:bodyPr wrap="square" lIns="0" tIns="0" rIns="0" bIns="0" anchor="ctr" anchorCtr="0"/>
          <a:lstStyle>
            <a:lvl1pPr algn="r">
              <a:defRPr sz="1100" b="1">
                <a:solidFill>
                  <a:schemeClr val="bg1"/>
                </a:solidFill>
              </a:defRPr>
            </a:lvl1pPr>
          </a:lstStyle>
          <a:p>
            <a:endParaRPr lang="nl-NL"/>
          </a:p>
        </p:txBody>
      </p:sp>
    </p:spTree>
    <p:extLst>
      <p:ext uri="{BB962C8B-B14F-4D97-AF65-F5344CB8AC3E}">
        <p14:creationId xmlns:p14="http://schemas.microsoft.com/office/powerpoint/2010/main" val="938902457"/>
      </p:ext>
    </p:extLst>
  </p:cSld>
  <p:clrMap bg1="lt1" tx1="dk1" bg2="lt2" tx2="dk2" accent1="accent1" accent2="accent2" accent3="accent3" accent4="accent4" accent5="accent5" accent6="accent6" hlink="hlink" folHlink="folHlink"/>
  <p:sldLayoutIdLst>
    <p:sldLayoutId id="2147483674" r:id="rId1"/>
    <p:sldLayoutId id="2147483682" r:id="rId2"/>
    <p:sldLayoutId id="2147483678" r:id="rId3"/>
    <p:sldLayoutId id="2147483680" r:id="rId4"/>
    <p:sldLayoutId id="2147483684" r:id="rId5"/>
    <p:sldLayoutId id="2147483683" r:id="rId6"/>
    <p:sldLayoutId id="2147483676" r:id="rId7"/>
    <p:sldLayoutId id="2147483681" r:id="rId8"/>
    <p:sldLayoutId id="2147483677" r:id="rId9"/>
    <p:sldLayoutId id="2147483675" r:id="rId10"/>
    <p:sldLayoutId id="2147483673" r:id="rId11"/>
    <p:sldLayoutId id="2147483679" r:id="rId12"/>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hf sldNum="0" hdr="0" dt="0"/>
  <p:txStyles>
    <p:titleStyle>
      <a:lvl1pPr algn="l" defTabSz="685800" rtl="0" eaLnBrk="1" latinLnBrk="0" hangingPunct="1">
        <a:lnSpc>
          <a:spcPts val="3600"/>
        </a:lnSpc>
        <a:spcBef>
          <a:spcPct val="0"/>
        </a:spcBef>
        <a:buNone/>
        <a:defRPr sz="3200" b="1" i="0" kern="1200">
          <a:solidFill>
            <a:schemeClr val="tx2"/>
          </a:solidFill>
          <a:latin typeface="Calibri" charset="0"/>
          <a:ea typeface="Calibri" charset="0"/>
          <a:cs typeface="Calibri" charset="0"/>
        </a:defRPr>
      </a:lvl1pPr>
    </p:titleStyle>
    <p:bodyStyle>
      <a:lvl1pPr marL="144000" indent="-144000" algn="l" defTabSz="685800" rtl="0" eaLnBrk="1" fontAlgn="t" latinLnBrk="0" hangingPunct="1">
        <a:lnSpc>
          <a:spcPts val="2400"/>
        </a:lnSpc>
        <a:spcBef>
          <a:spcPts val="750"/>
        </a:spcBef>
        <a:buFont typeface="Arial" panose="020B0604020202020204" pitchFamily="34" charset="0"/>
        <a:buChar char="•"/>
        <a:defRPr sz="1800" kern="1200">
          <a:solidFill>
            <a:schemeClr val="tx2"/>
          </a:solidFill>
          <a:latin typeface="+mn-lt"/>
          <a:ea typeface="+mn-ea"/>
          <a:cs typeface="+mn-cs"/>
        </a:defRPr>
      </a:lvl1pPr>
      <a:lvl2pPr marL="288000" indent="-144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2pPr>
      <a:lvl3pPr marL="432000" indent="-144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3pPr>
      <a:lvl4pPr marL="576000" indent="-144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4pPr>
      <a:lvl5pPr marL="720000" indent="-144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7.wdp"/><Relationship Id="rId2" Type="http://schemas.openxmlformats.org/officeDocument/2006/relationships/slide" Target="slide22.xml"/><Relationship Id="rId1" Type="http://schemas.openxmlformats.org/officeDocument/2006/relationships/slideLayout" Target="../slideLayouts/slideLayout4.xml"/><Relationship Id="rId6" Type="http://schemas.openxmlformats.org/officeDocument/2006/relationships/slide" Target="slide23.xml"/><Relationship Id="rId11" Type="http://schemas.openxmlformats.org/officeDocument/2006/relationships/image" Target="../media/image31.png"/><Relationship Id="rId5" Type="http://schemas.openxmlformats.org/officeDocument/2006/relationships/image" Target="../media/image28.png"/><Relationship Id="rId10" Type="http://schemas.openxmlformats.org/officeDocument/2006/relationships/slide" Target="slide24.xml"/><Relationship Id="rId4" Type="http://schemas.microsoft.com/office/2007/relationships/hdphoto" Target="../media/hdphoto5.wdp"/><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4.xml"/><Relationship Id="rId1" Type="http://schemas.openxmlformats.org/officeDocument/2006/relationships/video" Target="https://www.youtube.com/embed/9Hf41-LNy7I?feature=oembed" TargetMode="External"/><Relationship Id="rId4" Type="http://schemas.openxmlformats.org/officeDocument/2006/relationships/slide" Target="slide8.xml"/></Relationships>
</file>

<file path=ppt/slides/_rels/slide1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Layout" Target="../slideLayouts/slideLayout4.xml"/><Relationship Id="rId1" Type="http://schemas.openxmlformats.org/officeDocument/2006/relationships/video" Target="https://www.youtube.com/embed/GQ9Ji1j8bAY?feature=oembed" TargetMode="Externa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Layout" Target="../slideLayouts/slideLayout4.xml"/><Relationship Id="rId1" Type="http://schemas.openxmlformats.org/officeDocument/2006/relationships/video" Target="https://www.youtube.com/embed/31xWIH3LDmc?feature=oembed" TargetMode="Externa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Layout" Target="../slideLayouts/slideLayout4.xml"/><Relationship Id="rId1" Type="http://schemas.openxmlformats.org/officeDocument/2006/relationships/video" Target="https://www.youtube.com/embed/mECAcqnDsTg?feature=oembed" TargetMode="Externa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Layout" Target="../slideLayouts/slideLayout7.xml"/><Relationship Id="rId1" Type="http://schemas.openxmlformats.org/officeDocument/2006/relationships/video" Target="https://www.youtube.com/embed/49RLQt2Otdc?feature=oembed" TargetMode="Externa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microsoft.com/office/2018/10/relationships/comments" Target="../comments/modernComment_138_122A33F1.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slide" Target="slide11.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Layout" Target="../slideLayouts/slideLayout4.xml"/><Relationship Id="rId1" Type="http://schemas.openxmlformats.org/officeDocument/2006/relationships/video" Target="https://www.youtube.com/embed/wkDUy9MnQk0?feature=oembed" TargetMode="Externa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bP7tcS2coLg?feature=oembed" TargetMode="Externa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18.png"/><Relationship Id="rId12" Type="http://schemas.microsoft.com/office/2007/relationships/hdphoto" Target="../media/hdphoto3.wdp"/><Relationship Id="rId17" Type="http://schemas.openxmlformats.org/officeDocument/2006/relationships/image" Target="../media/image23.png"/><Relationship Id="rId2" Type="http://schemas.openxmlformats.org/officeDocument/2006/relationships/slide" Target="slide18.xml"/><Relationship Id="rId16" Type="http://schemas.microsoft.com/office/2007/relationships/hdphoto" Target="../media/hdphoto4.wdp"/><Relationship Id="rId1" Type="http://schemas.openxmlformats.org/officeDocument/2006/relationships/slideLayout" Target="../slideLayouts/slideLayout8.xml"/><Relationship Id="rId6" Type="http://schemas.openxmlformats.org/officeDocument/2006/relationships/slide" Target="slide19.xml"/><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image" Target="../media/image22.png"/><Relationship Id="rId10" Type="http://schemas.openxmlformats.org/officeDocument/2006/relationships/slide" Target="slide21.xml"/><Relationship Id="rId4" Type="http://schemas.microsoft.com/office/2007/relationships/hdphoto" Target="../media/hdphoto1.wdp"/><Relationship Id="rId9" Type="http://schemas.openxmlformats.org/officeDocument/2006/relationships/image" Target="../media/image19.png"/><Relationship Id="rId14" Type="http://schemas.openxmlformats.org/officeDocument/2006/relationships/slide" Target="slide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374904" y="419442"/>
            <a:ext cx="8414496" cy="3482618"/>
          </a:xfrm>
          <a:prstGeom prst="rect">
            <a:avLst/>
          </a:prstGeom>
          <a:solidFill>
            <a:schemeClr val="bg2"/>
          </a:solidFill>
        </p:spPr>
        <p:txBody>
          <a:bodyPr wrap="square" lIns="2160000" tIns="46800" rIns="2160000" rtlCol="0" anchor="ctr" anchorCtr="0">
            <a:noAutofit/>
          </a:bodyPr>
          <a:lstStyle/>
          <a:p>
            <a:r>
              <a:rPr lang="nl-NL" dirty="0" err="1">
                <a:solidFill>
                  <a:schemeClr val="bg2">
                    <a:lumMod val="75000"/>
                  </a:schemeClr>
                </a:solidFill>
              </a:rPr>
              <a:t>Openingsdia</a:t>
            </a:r>
            <a:endParaRPr lang="nl-NL" dirty="0">
              <a:solidFill>
                <a:schemeClr val="bg2">
                  <a:lumMod val="75000"/>
                </a:schemeClr>
              </a:solidFill>
            </a:endParaRPr>
          </a:p>
          <a:p>
            <a:endParaRPr lang="nl-NL" dirty="0">
              <a:solidFill>
                <a:schemeClr val="bg2">
                  <a:lumMod val="75000"/>
                </a:schemeClr>
              </a:solidFill>
            </a:endParaRPr>
          </a:p>
          <a:p>
            <a:r>
              <a:rPr lang="nl-NL" dirty="0">
                <a:solidFill>
                  <a:schemeClr val="bg2">
                    <a:lumMod val="75000"/>
                  </a:schemeClr>
                </a:solidFill>
              </a:rPr>
              <a:t>Beeld op de positie van dit grijze kader. </a:t>
            </a:r>
          </a:p>
          <a:p>
            <a:endParaRPr lang="nl-NL" dirty="0">
              <a:solidFill>
                <a:schemeClr val="bg2">
                  <a:lumMod val="75000"/>
                </a:schemeClr>
              </a:solidFill>
            </a:endParaRPr>
          </a:p>
          <a:p>
            <a:pPr marL="228600" indent="-228600">
              <a:buAutoNum type="arabicPeriod"/>
            </a:pPr>
            <a:r>
              <a:rPr lang="nl-NL" dirty="0">
                <a:solidFill>
                  <a:schemeClr val="bg2">
                    <a:lumMod val="75000"/>
                  </a:schemeClr>
                </a:solidFill>
              </a:rPr>
              <a:t>Voeg een afbeelding toe</a:t>
            </a:r>
          </a:p>
          <a:p>
            <a:pPr marL="228600" indent="-228600">
              <a:buAutoNum type="arabicPeriod"/>
            </a:pPr>
            <a:r>
              <a:rPr lang="nl-NL" dirty="0" err="1">
                <a:solidFill>
                  <a:schemeClr val="bg2">
                    <a:lumMod val="75000"/>
                  </a:schemeClr>
                </a:solidFill>
              </a:rPr>
              <a:t>Muis-klik</a:t>
            </a:r>
            <a:r>
              <a:rPr lang="nl-NL" dirty="0">
                <a:solidFill>
                  <a:schemeClr val="bg2">
                    <a:lumMod val="75000"/>
                  </a:schemeClr>
                </a:solidFill>
              </a:rPr>
              <a:t> rechts </a:t>
            </a:r>
            <a:r>
              <a:rPr lang="nl-NL" baseline="0" dirty="0">
                <a:solidFill>
                  <a:schemeClr val="bg2">
                    <a:lumMod val="75000"/>
                  </a:schemeClr>
                </a:solidFill>
              </a:rPr>
              <a:t>op de afbeelding en selecteer ‘Bijsnijden’</a:t>
            </a:r>
          </a:p>
          <a:p>
            <a:pPr marL="228600" indent="-228600">
              <a:buAutoNum type="arabicPeriod"/>
            </a:pPr>
            <a:r>
              <a:rPr lang="nl-NL" baseline="0" dirty="0">
                <a:solidFill>
                  <a:schemeClr val="bg2">
                    <a:lumMod val="75000"/>
                  </a:schemeClr>
                </a:solidFill>
              </a:rPr>
              <a:t>Pas de breedte van de afbeelding aan en </a:t>
            </a:r>
            <a:r>
              <a:rPr lang="nl-NL" baseline="0" dirty="0" err="1">
                <a:solidFill>
                  <a:schemeClr val="bg2">
                    <a:lumMod val="75000"/>
                  </a:schemeClr>
                </a:solidFill>
              </a:rPr>
              <a:t>zonodig</a:t>
            </a:r>
            <a:r>
              <a:rPr lang="nl-NL" baseline="0" dirty="0">
                <a:solidFill>
                  <a:schemeClr val="bg2">
                    <a:lumMod val="75000"/>
                  </a:schemeClr>
                </a:solidFill>
              </a:rPr>
              <a:t> de uitsnede</a:t>
            </a:r>
          </a:p>
          <a:p>
            <a:pPr marL="228600" indent="-228600">
              <a:buAutoNum type="arabicPeriod"/>
            </a:pPr>
            <a:r>
              <a:rPr lang="nl-NL" dirty="0">
                <a:solidFill>
                  <a:schemeClr val="bg2">
                    <a:lumMod val="75000"/>
                  </a:schemeClr>
                </a:solidFill>
              </a:rPr>
              <a:t>Selecteer de afbeelding en ga naar menu ‘Schikken / Naar achtergrond’ om deze achter het blauwe kader te plaatsen</a:t>
            </a:r>
            <a:endParaRPr lang="nl-NL" baseline="0" dirty="0">
              <a:solidFill>
                <a:schemeClr val="bg2">
                  <a:lumMod val="75000"/>
                </a:schemeClr>
              </a:solidFill>
            </a:endParaRPr>
          </a:p>
          <a:p>
            <a:pPr marL="228600" indent="-228600">
              <a:buAutoNum type="arabicPeriod"/>
            </a:pPr>
            <a:r>
              <a:rPr lang="nl-NL" dirty="0">
                <a:solidFill>
                  <a:schemeClr val="bg2">
                    <a:lumMod val="75000"/>
                  </a:schemeClr>
                </a:solidFill>
              </a:rPr>
              <a:t>Verwijder dit grijze kader</a:t>
            </a:r>
          </a:p>
        </p:txBody>
      </p:sp>
      <p:sp>
        <p:nvSpPr>
          <p:cNvPr id="2" name="Tijdelijke aanduiding voor voettekst 1"/>
          <p:cNvSpPr>
            <a:spLocks noGrp="1"/>
          </p:cNvSpPr>
          <p:nvPr>
            <p:ph type="ftr" sz="quarter" idx="3"/>
          </p:nvPr>
        </p:nvSpPr>
        <p:spPr>
          <a:xfrm>
            <a:off x="2226890" y="129738"/>
            <a:ext cx="6436186" cy="273844"/>
          </a:xfrm>
          <a:prstGeom prst="rect">
            <a:avLst/>
          </a:prstGeom>
        </p:spPr>
        <p:txBody>
          <a:bodyPr/>
          <a:lstStyle/>
          <a:p>
            <a:r>
              <a:rPr lang="nl-NL"/>
              <a:t>Hier de titel van de presentatie invoegen</a:t>
            </a:r>
          </a:p>
        </p:txBody>
      </p:sp>
      <p:grpSp>
        <p:nvGrpSpPr>
          <p:cNvPr id="5" name="Groeperen 4"/>
          <p:cNvGrpSpPr/>
          <p:nvPr/>
        </p:nvGrpSpPr>
        <p:grpSpPr>
          <a:xfrm>
            <a:off x="-6349" y="1"/>
            <a:ext cx="9150349" cy="5143499"/>
            <a:chOff x="-6349" y="1"/>
            <a:chExt cx="9150349" cy="5143499"/>
          </a:xfrm>
          <a:solidFill>
            <a:schemeClr val="tx1"/>
          </a:solidFill>
        </p:grpSpPr>
        <p:sp>
          <p:nvSpPr>
            <p:cNvPr id="6" name="Rechthoek 5"/>
            <p:cNvSpPr/>
            <p:nvPr/>
          </p:nvSpPr>
          <p:spPr>
            <a:xfrm>
              <a:off x="0" y="1"/>
              <a:ext cx="9144000" cy="4490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3771900"/>
              <a:ext cx="9144000" cy="13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6349" y="1"/>
              <a:ext cx="463550" cy="51434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8677772" y="1"/>
              <a:ext cx="463550" cy="51434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3" name="Afbeelding 12">
            <a:extLst>
              <a:ext uri="{FF2B5EF4-FFF2-40B4-BE49-F238E27FC236}">
                <a16:creationId xmlns:a16="http://schemas.microsoft.com/office/drawing/2014/main" id="{5A41365A-02E3-51CF-05C6-355B92C10FBF}"/>
              </a:ext>
            </a:extLst>
          </p:cNvPr>
          <p:cNvPicPr>
            <a:picLocks/>
          </p:cNvPicPr>
          <p:nvPr/>
        </p:nvPicPr>
        <p:blipFill>
          <a:blip r:embed="rId3" cstate="hqprint">
            <a:extLst>
              <a:ext uri="{28A0092B-C50C-407E-A947-70E740481C1C}">
                <a14:useLocalDpi xmlns:a14="http://schemas.microsoft.com/office/drawing/2010/main"/>
              </a:ext>
            </a:extLst>
          </a:blip>
          <a:srcRect/>
          <a:stretch>
            <a:fillRect/>
          </a:stretch>
        </p:blipFill>
        <p:spPr>
          <a:xfrm>
            <a:off x="2735801" y="457137"/>
            <a:ext cx="4076836" cy="3318814"/>
          </a:xfrm>
          <a:prstGeom prst="rect">
            <a:avLst/>
          </a:prstGeom>
        </p:spPr>
      </p:pic>
      <p:sp>
        <p:nvSpPr>
          <p:cNvPr id="10" name="Titel 1"/>
          <p:cNvSpPr txBox="1">
            <a:spLocks/>
          </p:cNvSpPr>
          <p:nvPr/>
        </p:nvSpPr>
        <p:spPr>
          <a:xfrm>
            <a:off x="457201" y="3780000"/>
            <a:ext cx="8217893" cy="1371599"/>
          </a:xfrm>
          <a:prstGeom prst="rect">
            <a:avLst/>
          </a:prstGeom>
        </p:spPr>
        <p:txBody>
          <a:bodyPr vert="horz" wrap="square" lIns="0" tIns="46800" rIns="0" bIns="0" rtlCol="0" anchor="ctr" anchorCtr="0">
            <a:noAutofit/>
          </a:bodyPr>
          <a:lstStyle>
            <a:lvl1pPr algn="l" defTabSz="685800" rtl="0" eaLnBrk="1" latinLnBrk="0" hangingPunct="1">
              <a:lnSpc>
                <a:spcPts val="3600"/>
              </a:lnSpc>
              <a:spcBef>
                <a:spcPct val="0"/>
              </a:spcBef>
              <a:buNone/>
              <a:defRPr sz="3200" b="1" i="0" kern="1200">
                <a:solidFill>
                  <a:schemeClr val="accent1"/>
                </a:solidFill>
                <a:latin typeface="Calibri" charset="0"/>
                <a:ea typeface="Calibri" charset="0"/>
                <a:cs typeface="Calibri" charset="0"/>
              </a:defRPr>
            </a:lvl1pPr>
          </a:lstStyle>
          <a:p>
            <a:pPr algn="ctr" fontAlgn="ctr">
              <a:lnSpc>
                <a:spcPts val="3200"/>
              </a:lnSpc>
            </a:pPr>
            <a:r>
              <a:rPr lang="nl-NL" dirty="0">
                <a:solidFill>
                  <a:schemeClr val="bg1"/>
                </a:solidFill>
                <a:latin typeface="Calibri"/>
                <a:ea typeface="Calibri"/>
                <a:cs typeface="Calibri"/>
              </a:rPr>
              <a:t>Beeldvorming door politieke partijen</a:t>
            </a:r>
            <a:endParaRPr lang="nl-NL" sz="1800" dirty="0">
              <a:solidFill>
                <a:schemeClr val="bg1"/>
              </a:solidFill>
              <a:latin typeface="Calibri"/>
              <a:ea typeface="Calibri"/>
              <a:cs typeface="Calibri"/>
            </a:endParaRPr>
          </a:p>
        </p:txBody>
      </p:sp>
      <p:pic>
        <p:nvPicPr>
          <p:cNvPr id="16" name="Afbeelding 15">
            <a:extLst>
              <a:ext uri="{FF2B5EF4-FFF2-40B4-BE49-F238E27FC236}">
                <a16:creationId xmlns:a16="http://schemas.microsoft.com/office/drawing/2014/main" id="{1DF55A26-985A-F440-B48D-E27029425D9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647175" y="-8098"/>
            <a:ext cx="1869953" cy="632762"/>
          </a:xfrm>
          <a:prstGeom prst="rect">
            <a:avLst/>
          </a:prstGeom>
          <a:solidFill>
            <a:srgbClr val="FFFFFF"/>
          </a:solidFill>
        </p:spPr>
      </p:pic>
      <p:pic>
        <p:nvPicPr>
          <p:cNvPr id="11" name="Afbeelding 10">
            <a:extLst>
              <a:ext uri="{FF2B5EF4-FFF2-40B4-BE49-F238E27FC236}">
                <a16:creationId xmlns:a16="http://schemas.microsoft.com/office/drawing/2014/main" id="{1979DB43-C0A1-95CF-20C4-74EE3CCA7F40}"/>
              </a:ext>
            </a:extLst>
          </p:cNvPr>
          <p:cNvPicPr>
            <a:picLocks/>
          </p:cNvPicPr>
          <p:nvPr/>
        </p:nvPicPr>
        <p:blipFill rotWithShape="1">
          <a:blip r:embed="rId5" cstate="hqprint">
            <a:extLst>
              <a:ext uri="{28A0092B-C50C-407E-A947-70E740481C1C}">
                <a14:useLocalDpi xmlns:a14="http://schemas.microsoft.com/office/drawing/2010/main"/>
              </a:ext>
            </a:extLst>
          </a:blip>
          <a:srcRect b="-261"/>
          <a:stretch>
            <a:fillRect/>
          </a:stretch>
        </p:blipFill>
        <p:spPr>
          <a:xfrm>
            <a:off x="6326082" y="439200"/>
            <a:ext cx="2376000" cy="3340800"/>
          </a:xfrm>
          <a:prstGeom prst="rect">
            <a:avLst/>
          </a:prstGeom>
        </p:spPr>
      </p:pic>
      <p:pic>
        <p:nvPicPr>
          <p:cNvPr id="15" name="Afbeelding 14">
            <a:extLst>
              <a:ext uri="{FF2B5EF4-FFF2-40B4-BE49-F238E27FC236}">
                <a16:creationId xmlns:a16="http://schemas.microsoft.com/office/drawing/2014/main" id="{80F92A46-ECDF-5227-114E-1998CEA52E7C}"/>
              </a:ext>
            </a:extLst>
          </p:cNvPr>
          <p:cNvPicPr>
            <a:picLocks/>
          </p:cNvPicPr>
          <p:nvPr/>
        </p:nvPicPr>
        <p:blipFill rotWithShape="1">
          <a:blip r:embed="rId6" cstate="hqprint">
            <a:extLst>
              <a:ext uri="{28A0092B-C50C-407E-A947-70E740481C1C}">
                <a14:useLocalDpi xmlns:a14="http://schemas.microsoft.com/office/drawing/2010/main"/>
              </a:ext>
            </a:extLst>
          </a:blip>
          <a:srcRect t="-281"/>
          <a:stretch>
            <a:fillRect/>
          </a:stretch>
        </p:blipFill>
        <p:spPr>
          <a:xfrm>
            <a:off x="441920" y="427051"/>
            <a:ext cx="2376000" cy="3340800"/>
          </a:xfrm>
          <a:prstGeom prst="rect">
            <a:avLst/>
          </a:prstGeom>
        </p:spPr>
      </p:pic>
    </p:spTree>
    <p:extLst>
      <p:ext uri="{BB962C8B-B14F-4D97-AF65-F5344CB8AC3E}">
        <p14:creationId xmlns:p14="http://schemas.microsoft.com/office/powerpoint/2010/main" val="766702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745CC-5948-5E01-34D3-E27216B66745}"/>
            </a:ext>
          </a:extLst>
        </p:cNvPr>
        <p:cNvGrpSpPr/>
        <p:nvPr/>
      </p:nvGrpSpPr>
      <p:grpSpPr>
        <a:xfrm>
          <a:off x="0" y="0"/>
          <a:ext cx="0" cy="0"/>
          <a:chOff x="0" y="0"/>
          <a:chExt cx="0" cy="0"/>
        </a:xfrm>
      </p:grpSpPr>
      <p:sp>
        <p:nvSpPr>
          <p:cNvPr id="5" name="Titel 1">
            <a:extLst>
              <a:ext uri="{FF2B5EF4-FFF2-40B4-BE49-F238E27FC236}">
                <a16:creationId xmlns:a16="http://schemas.microsoft.com/office/drawing/2014/main" id="{B1BC49CF-FDF0-140C-D90A-CD1884EF109A}"/>
              </a:ext>
            </a:extLst>
          </p:cNvPr>
          <p:cNvSpPr>
            <a:spLocks noGrp="1"/>
          </p:cNvSpPr>
          <p:nvPr>
            <p:ph type="title"/>
          </p:nvPr>
        </p:nvSpPr>
        <p:spPr>
          <a:xfrm>
            <a:off x="718457" y="720000"/>
            <a:ext cx="7434943" cy="900000"/>
          </a:xfrm>
        </p:spPr>
        <p:txBody>
          <a:bodyPr/>
          <a:lstStyle/>
          <a:p>
            <a:pPr algn="ctr"/>
            <a:r>
              <a:rPr lang="nl-NL"/>
              <a:t>Verkiezingsposters ChristenUnie en SP</a:t>
            </a:r>
          </a:p>
        </p:txBody>
      </p:sp>
      <p:pic>
        <p:nvPicPr>
          <p:cNvPr id="1026" name="Picture 2">
            <a:extLst>
              <a:ext uri="{FF2B5EF4-FFF2-40B4-BE49-F238E27FC236}">
                <a16:creationId xmlns:a16="http://schemas.microsoft.com/office/drawing/2014/main" id="{21FC4B30-03EA-A2EF-5D46-754304616F5D}"/>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5419188" y="1515787"/>
            <a:ext cx="1946511" cy="3240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0992F5D9-8F90-9D35-BF1A-4A717EEB8B21}"/>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p:blipFill>
        <p:spPr bwMode="auto">
          <a:xfrm>
            <a:off x="1776556" y="1516339"/>
            <a:ext cx="2290000" cy="3238895"/>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F50029F7-96F2-86AD-7F40-FF3551C67E5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rot="21055222">
            <a:off x="197271" y="1356610"/>
            <a:ext cx="1805941" cy="2430280"/>
          </a:xfrm>
          <a:prstGeom prst="rect">
            <a:avLst/>
          </a:prstGeom>
        </p:spPr>
      </p:pic>
    </p:spTree>
    <p:extLst>
      <p:ext uri="{BB962C8B-B14F-4D97-AF65-F5344CB8AC3E}">
        <p14:creationId xmlns:p14="http://schemas.microsoft.com/office/powerpoint/2010/main" val="4093217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BFE84-A266-AEC6-716F-FA6E7BED5590}"/>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5A5711E5-F0CD-3D20-BD7C-B8201CF1388A}"/>
              </a:ext>
            </a:extLst>
          </p:cNvPr>
          <p:cNvSpPr txBox="1"/>
          <p:nvPr/>
        </p:nvSpPr>
        <p:spPr>
          <a:xfrm>
            <a:off x="1023582" y="1877658"/>
            <a:ext cx="7096836" cy="442674"/>
          </a:xfrm>
          <a:prstGeom prst="roundRect">
            <a:avLst/>
          </a:prstGeom>
          <a:solidFill>
            <a:schemeClr val="tx1">
              <a:lumMod val="20000"/>
              <a:lumOff val="8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sz="2000" b="1">
                <a:solidFill>
                  <a:schemeClr val="tx2"/>
                </a:solidFill>
              </a:rPr>
              <a:t>Welk beeld wil de partij neerzetten? Kies je politicus en partij!</a:t>
            </a:r>
          </a:p>
        </p:txBody>
      </p:sp>
      <p:grpSp>
        <p:nvGrpSpPr>
          <p:cNvPr id="2" name="Groep 1">
            <a:extLst>
              <a:ext uri="{FF2B5EF4-FFF2-40B4-BE49-F238E27FC236}">
                <a16:creationId xmlns:a16="http://schemas.microsoft.com/office/drawing/2014/main" id="{6D19D83E-8103-44D3-43AE-E55D878664E3}"/>
              </a:ext>
            </a:extLst>
          </p:cNvPr>
          <p:cNvGrpSpPr/>
          <p:nvPr/>
        </p:nvGrpSpPr>
        <p:grpSpPr>
          <a:xfrm>
            <a:off x="1144163" y="2671885"/>
            <a:ext cx="1795850" cy="2147404"/>
            <a:chOff x="1144163" y="2671885"/>
            <a:chExt cx="1795850" cy="2147404"/>
          </a:xfrm>
        </p:grpSpPr>
        <p:sp>
          <p:nvSpPr>
            <p:cNvPr id="3" name="Ovaal 2">
              <a:extLst>
                <a:ext uri="{FF2B5EF4-FFF2-40B4-BE49-F238E27FC236}">
                  <a16:creationId xmlns:a16="http://schemas.microsoft.com/office/drawing/2014/main" id="{9D6FA6EB-C921-15AC-60B1-C58C4347C59E}"/>
                </a:ext>
              </a:extLst>
            </p:cNvPr>
            <p:cNvSpPr/>
            <p:nvPr/>
          </p:nvSpPr>
          <p:spPr>
            <a:xfrm>
              <a:off x="1144163" y="2671885"/>
              <a:ext cx="1795850" cy="179585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Picture 4">
              <a:hlinkClick r:id="rId2" action="ppaction://hlinksldjump"/>
              <a:extLst>
                <a:ext uri="{FF2B5EF4-FFF2-40B4-BE49-F238E27FC236}">
                  <a16:creationId xmlns:a16="http://schemas.microsoft.com/office/drawing/2014/main" id="{CF500474-F190-18C7-1383-283691ABCC71}"/>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9471" b="97772" l="3900" r="89694">
                          <a14:foregroundMark x1="27577" y1="89972" x2="54318" y2="87187"/>
                          <a14:foregroundMark x1="47354" y1="94150" x2="72981" y2="91643"/>
                          <a14:foregroundMark x1="70752" y1="80780" x2="86072" y2="85237"/>
                          <a14:foregroundMark x1="86630" y1="87744" x2="52646" y2="96936"/>
                          <a14:foregroundMark x1="41783" y1="84680" x2="4178" y2="85515"/>
                          <a14:foregroundMark x1="14763" y1="94986" x2="34819" y2="85237"/>
                          <a14:foregroundMark x1="35655" y1="97772" x2="74930" y2="97214"/>
                          <a14:foregroundMark x1="36212" y1="85237" x2="40669" y2="77159"/>
                        </a14:backgroundRemoval>
                      </a14:imgEffect>
                    </a14:imgLayer>
                  </a14:imgProps>
                </a:ext>
                <a:ext uri="{28A0092B-C50C-407E-A947-70E740481C1C}">
                  <a14:useLocalDpi xmlns:a14="http://schemas.microsoft.com/office/drawing/2010/main"/>
                </a:ext>
              </a:extLst>
            </a:blip>
            <a:srcRect/>
            <a:stretch/>
          </p:blipFill>
          <p:spPr bwMode="auto">
            <a:xfrm>
              <a:off x="1144163" y="2671885"/>
              <a:ext cx="1795850" cy="1795850"/>
            </a:xfrm>
            <a:prstGeom prst="ellipse">
              <a:avLst/>
            </a:prstGeom>
            <a:noFill/>
            <a:extLst>
              <a:ext uri="{909E8E84-426E-40DD-AFC4-6F175D3DCCD1}">
                <a14:hiddenFill xmlns:a14="http://schemas.microsoft.com/office/drawing/2010/main">
                  <a:solidFill>
                    <a:srgbClr val="FFFFFF"/>
                  </a:solidFill>
                </a14:hiddenFill>
              </a:ext>
            </a:extLst>
          </p:spPr>
        </p:pic>
        <p:pic>
          <p:nvPicPr>
            <p:cNvPr id="6" name="Picture 2">
              <a:hlinkClick r:id="rId2" action="ppaction://hlinksldjump"/>
              <a:extLst>
                <a:ext uri="{FF2B5EF4-FFF2-40B4-BE49-F238E27FC236}">
                  <a16:creationId xmlns:a16="http://schemas.microsoft.com/office/drawing/2014/main" id="{367C7C69-BE70-ABE0-5916-539375169045}"/>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p:blipFill>
          <p:spPr bwMode="auto">
            <a:xfrm>
              <a:off x="1534660" y="4396649"/>
              <a:ext cx="1014856" cy="4226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ep 11">
            <a:extLst>
              <a:ext uri="{FF2B5EF4-FFF2-40B4-BE49-F238E27FC236}">
                <a16:creationId xmlns:a16="http://schemas.microsoft.com/office/drawing/2014/main" id="{0D0F74E0-E493-2701-A32E-ECA7764940B8}"/>
              </a:ext>
            </a:extLst>
          </p:cNvPr>
          <p:cNvGrpSpPr/>
          <p:nvPr/>
        </p:nvGrpSpPr>
        <p:grpSpPr>
          <a:xfrm>
            <a:off x="3674075" y="2671885"/>
            <a:ext cx="1795850" cy="2368740"/>
            <a:chOff x="3674075" y="2671885"/>
            <a:chExt cx="1795850" cy="2368740"/>
          </a:xfrm>
        </p:grpSpPr>
        <p:sp>
          <p:nvSpPr>
            <p:cNvPr id="7" name="Ovaal 6">
              <a:extLst>
                <a:ext uri="{FF2B5EF4-FFF2-40B4-BE49-F238E27FC236}">
                  <a16:creationId xmlns:a16="http://schemas.microsoft.com/office/drawing/2014/main" id="{DBC53E8E-E3EE-675F-EB09-09C3E62487CA}"/>
                </a:ext>
              </a:extLst>
            </p:cNvPr>
            <p:cNvSpPr/>
            <p:nvPr/>
          </p:nvSpPr>
          <p:spPr>
            <a:xfrm>
              <a:off x="3674075" y="2671885"/>
              <a:ext cx="1795850" cy="179585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4">
              <a:hlinkClick r:id="rId6" action="ppaction://hlinksldjump"/>
              <a:extLst>
                <a:ext uri="{FF2B5EF4-FFF2-40B4-BE49-F238E27FC236}">
                  <a16:creationId xmlns:a16="http://schemas.microsoft.com/office/drawing/2014/main" id="{5CE5ABB7-5880-4FAF-C2BC-C4FE1B4A09C7}"/>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9471" b="98329" l="9749" r="89694">
                          <a14:foregroundMark x1="25348" y1="98329" x2="49861" y2="88022"/>
                          <a14:foregroundMark x1="49861" y1="88022" x2="80501" y2="89694"/>
                          <a14:foregroundMark x1="80501" y1="89694" x2="80780" y2="94429"/>
                          <a14:foregroundMark x1="38997" y1="98607" x2="63231" y2="98607"/>
                        </a14:backgroundRemoval>
                      </a14:imgEffect>
                    </a14:imgLayer>
                  </a14:imgProps>
                </a:ext>
                <a:ext uri="{28A0092B-C50C-407E-A947-70E740481C1C}">
                  <a14:useLocalDpi xmlns:a14="http://schemas.microsoft.com/office/drawing/2010/main"/>
                </a:ext>
              </a:extLst>
            </a:blip>
            <a:srcRect/>
            <a:stretch/>
          </p:blipFill>
          <p:spPr bwMode="auto">
            <a:xfrm>
              <a:off x="3674075" y="2671885"/>
              <a:ext cx="1795850" cy="1795850"/>
            </a:xfrm>
            <a:prstGeom prst="ellipse">
              <a:avLst/>
            </a:prstGeom>
            <a:noFill/>
            <a:extLst>
              <a:ext uri="{909E8E84-426E-40DD-AFC4-6F175D3DCCD1}">
                <a14:hiddenFill xmlns:a14="http://schemas.microsoft.com/office/drawing/2010/main">
                  <a:solidFill>
                    <a:srgbClr val="FFFFFF"/>
                  </a:solidFill>
                </a14:hiddenFill>
              </a:ext>
            </a:extLst>
          </p:spPr>
        </p:pic>
        <p:pic>
          <p:nvPicPr>
            <p:cNvPr id="9" name="Picture 2">
              <a:hlinkClick r:id="rId6" action="ppaction://hlinksldjump"/>
              <a:extLst>
                <a:ext uri="{FF2B5EF4-FFF2-40B4-BE49-F238E27FC236}">
                  <a16:creationId xmlns:a16="http://schemas.microsoft.com/office/drawing/2014/main" id="{8D729A18-AA32-1390-93A7-EC136CEDDAF6}"/>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p:blipFill>
          <p:spPr bwMode="auto">
            <a:xfrm>
              <a:off x="4139344" y="4175313"/>
              <a:ext cx="865312" cy="86531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itel 1">
            <a:extLst>
              <a:ext uri="{FF2B5EF4-FFF2-40B4-BE49-F238E27FC236}">
                <a16:creationId xmlns:a16="http://schemas.microsoft.com/office/drawing/2014/main" id="{AF225BC9-C210-5402-CDC2-50D0108DA182}"/>
              </a:ext>
            </a:extLst>
          </p:cNvPr>
          <p:cNvSpPr txBox="1">
            <a:spLocks/>
          </p:cNvSpPr>
          <p:nvPr/>
        </p:nvSpPr>
        <p:spPr>
          <a:xfrm>
            <a:off x="1893474" y="600500"/>
            <a:ext cx="5357052" cy="1101381"/>
          </a:xfrm>
          <a:prstGeom prst="rect">
            <a:avLst/>
          </a:prstGeom>
          <a:solidFill>
            <a:schemeClr val="tx1"/>
          </a:solidFill>
        </p:spPr>
        <p:txBody>
          <a:bodyPr vert="horz" lIns="180000" tIns="180000" rIns="180000" bIns="180000" rtlCol="0" anchor="ctr" anchorCtr="1">
            <a:noAutofit/>
          </a:bodyPr>
          <a:lstStyle>
            <a:lvl1pPr algn="ctr" defTabSz="685800" rtl="0" eaLnBrk="1" latinLnBrk="0" hangingPunct="1">
              <a:lnSpc>
                <a:spcPts val="3600"/>
              </a:lnSpc>
              <a:spcBef>
                <a:spcPct val="0"/>
              </a:spcBef>
              <a:buNone/>
              <a:defRPr sz="3200" b="1" i="0" kern="1200">
                <a:ln>
                  <a:noFill/>
                </a:ln>
                <a:solidFill>
                  <a:schemeClr val="bg1"/>
                </a:solidFill>
                <a:latin typeface="Calibri" charset="0"/>
                <a:ea typeface="Calibri" charset="0"/>
                <a:cs typeface="Calibri" charset="0"/>
              </a:defRPr>
            </a:lvl1pPr>
          </a:lstStyle>
          <a:p>
            <a:r>
              <a:rPr lang="nl-NL"/>
              <a:t>Politici in de media📺 🤳🏼</a:t>
            </a:r>
          </a:p>
        </p:txBody>
      </p:sp>
      <p:grpSp>
        <p:nvGrpSpPr>
          <p:cNvPr id="16" name="Groep 15">
            <a:extLst>
              <a:ext uri="{FF2B5EF4-FFF2-40B4-BE49-F238E27FC236}">
                <a16:creationId xmlns:a16="http://schemas.microsoft.com/office/drawing/2014/main" id="{914D91EE-6431-CD25-DD89-4624BFB5B2FC}"/>
              </a:ext>
            </a:extLst>
          </p:cNvPr>
          <p:cNvGrpSpPr/>
          <p:nvPr/>
        </p:nvGrpSpPr>
        <p:grpSpPr>
          <a:xfrm>
            <a:off x="6203987" y="2671885"/>
            <a:ext cx="1795850" cy="2236941"/>
            <a:chOff x="6203987" y="2671885"/>
            <a:chExt cx="1795850" cy="2236941"/>
          </a:xfrm>
        </p:grpSpPr>
        <p:grpSp>
          <p:nvGrpSpPr>
            <p:cNvPr id="14" name="Groep 13">
              <a:extLst>
                <a:ext uri="{FF2B5EF4-FFF2-40B4-BE49-F238E27FC236}">
                  <a16:creationId xmlns:a16="http://schemas.microsoft.com/office/drawing/2014/main" id="{3813FE3C-5A71-A62B-73ED-74D38AD98DD9}"/>
                </a:ext>
              </a:extLst>
            </p:cNvPr>
            <p:cNvGrpSpPr/>
            <p:nvPr/>
          </p:nvGrpSpPr>
          <p:grpSpPr>
            <a:xfrm>
              <a:off x="6203987" y="2671885"/>
              <a:ext cx="1795850" cy="1795850"/>
              <a:chOff x="6203987" y="2671885"/>
              <a:chExt cx="1795850" cy="1795850"/>
            </a:xfrm>
          </p:grpSpPr>
          <p:sp>
            <p:nvSpPr>
              <p:cNvPr id="10" name="Ovaal 9">
                <a:extLst>
                  <a:ext uri="{FF2B5EF4-FFF2-40B4-BE49-F238E27FC236}">
                    <a16:creationId xmlns:a16="http://schemas.microsoft.com/office/drawing/2014/main" id="{A90B09ED-C1FD-415D-79D4-6E1EAD0CB64F}"/>
                  </a:ext>
                </a:extLst>
              </p:cNvPr>
              <p:cNvSpPr/>
              <p:nvPr/>
            </p:nvSpPr>
            <p:spPr>
              <a:xfrm>
                <a:off x="6203987" y="2671885"/>
                <a:ext cx="1795850" cy="179585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Picture 4">
                <a:hlinkClick r:id="rId10" action="ppaction://hlinksldjump"/>
                <a:extLst>
                  <a:ext uri="{FF2B5EF4-FFF2-40B4-BE49-F238E27FC236}">
                    <a16:creationId xmlns:a16="http://schemas.microsoft.com/office/drawing/2014/main" id="{057D218B-76C2-DDFA-E5DD-66120651B13D}"/>
                  </a:ext>
                </a:extLst>
              </p:cNvPr>
              <p:cNvPicPr>
                <a:picLocks noChangeAspect="1" noChangeArrowheads="1"/>
              </p:cNvPicPr>
              <p:nvPr/>
            </p:nvPicPr>
            <p:blipFill>
              <a:blip r:embed="rId11" cstate="hqprint">
                <a:extLst>
                  <a:ext uri="{BEBA8EAE-BF5A-486C-A8C5-ECC9F3942E4B}">
                    <a14:imgProps xmlns:a14="http://schemas.microsoft.com/office/drawing/2010/main">
                      <a14:imgLayer r:embed="rId12">
                        <a14:imgEffect>
                          <a14:backgroundRemoval t="9471" b="98886" l="9749" r="96657">
                            <a14:foregroundMark x1="11699" y1="79944" x2="44847" y2="77159"/>
                            <a14:foregroundMark x1="39833" y1="85794" x2="73538" y2="85237"/>
                            <a14:foregroundMark x1="48468" y1="94708" x2="84401" y2="88579"/>
                            <a14:foregroundMark x1="91086" y1="74930" x2="96936" y2="74652"/>
                            <a14:foregroundMark x1="35655" y1="81616" x2="14763" y2="91922"/>
                            <a14:foregroundMark x1="23955" y1="94986" x2="48189" y2="96100"/>
                            <a14:foregroundMark x1="57382" y1="96936" x2="73259" y2="96936"/>
                            <a14:foregroundMark x1="65181" y1="98050" x2="50975" y2="98886"/>
                          </a14:backgroundRemoval>
                        </a14:imgEffect>
                      </a14:imgLayer>
                    </a14:imgProps>
                  </a:ext>
                  <a:ext uri="{28A0092B-C50C-407E-A947-70E740481C1C}">
                    <a14:useLocalDpi xmlns:a14="http://schemas.microsoft.com/office/drawing/2010/main"/>
                  </a:ext>
                </a:extLst>
              </a:blip>
              <a:srcRect/>
              <a:stretch/>
            </p:blipFill>
            <p:spPr bwMode="auto">
              <a:xfrm>
                <a:off x="6203987" y="2671885"/>
                <a:ext cx="1795850" cy="1795850"/>
              </a:xfrm>
              <a:prstGeom prst="ellipse">
                <a:avLst/>
              </a:prstGeom>
              <a:noFill/>
              <a:extLst>
                <a:ext uri="{909E8E84-426E-40DD-AFC4-6F175D3DCCD1}">
                  <a14:hiddenFill xmlns:a14="http://schemas.microsoft.com/office/drawing/2010/main">
                    <a:solidFill>
                      <a:srgbClr val="FFFFFF"/>
                    </a:solidFill>
                  </a14:hiddenFill>
                </a:ext>
              </a:extLst>
            </p:spPr>
          </p:pic>
        </p:grpSp>
        <p:pic>
          <p:nvPicPr>
            <p:cNvPr id="15" name="Picture 2">
              <a:hlinkClick r:id="rId10" action="ppaction://hlinksldjump"/>
              <a:extLst>
                <a:ext uri="{FF2B5EF4-FFF2-40B4-BE49-F238E27FC236}">
                  <a16:creationId xmlns:a16="http://schemas.microsoft.com/office/drawing/2014/main" id="{4895E225-80F5-4D57-82A5-2E93B00B2211}"/>
                </a:ext>
              </a:extLst>
            </p:cNvPr>
            <p:cNvPicPr>
              <a:picLocks noChangeAspect="1" noChangeArrowheads="1"/>
            </p:cNvPicPr>
            <p:nvPr/>
          </p:nvPicPr>
          <p:blipFill>
            <a:blip r:embed="rId13" cstate="hqprint">
              <a:extLst>
                <a:ext uri="{28A0092B-C50C-407E-A947-70E740481C1C}">
                  <a14:useLocalDpi xmlns:a14="http://schemas.microsoft.com/office/drawing/2010/main"/>
                </a:ext>
              </a:extLst>
            </a:blip>
            <a:srcRect/>
            <a:stretch/>
          </p:blipFill>
          <p:spPr bwMode="auto">
            <a:xfrm>
              <a:off x="6740925" y="4307112"/>
              <a:ext cx="600541" cy="6017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938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D7648487-CA59-AB9B-DA27-CB70317BEB26}"/>
              </a:ext>
            </a:extLst>
          </p:cNvPr>
          <p:cNvSpPr>
            <a:spLocks noGrp="1"/>
          </p:cNvSpPr>
          <p:nvPr>
            <p:ph type="ftr" sz="quarter" idx="3"/>
          </p:nvPr>
        </p:nvSpPr>
        <p:spPr/>
        <p:txBody>
          <a:bodyPr/>
          <a:lstStyle/>
          <a:p>
            <a:endParaRPr lang="nl-NL"/>
          </a:p>
        </p:txBody>
      </p:sp>
      <p:sp>
        <p:nvSpPr>
          <p:cNvPr id="3" name="Rechthoek: afgeronde hoeken 2">
            <a:extLst>
              <a:ext uri="{FF2B5EF4-FFF2-40B4-BE49-F238E27FC236}">
                <a16:creationId xmlns:a16="http://schemas.microsoft.com/office/drawing/2014/main" id="{2E6B89AB-E536-D759-63F2-40C6F74F4949}"/>
              </a:ext>
            </a:extLst>
          </p:cNvPr>
          <p:cNvSpPr/>
          <p:nvPr/>
        </p:nvSpPr>
        <p:spPr>
          <a:xfrm>
            <a:off x="958331" y="432852"/>
            <a:ext cx="7227338" cy="4375368"/>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9914A02D-1748-13FF-EE4F-17907783B3C5}"/>
              </a:ext>
            </a:extLst>
          </p:cNvPr>
          <p:cNvSpPr txBox="1"/>
          <p:nvPr/>
        </p:nvSpPr>
        <p:spPr>
          <a:xfrm>
            <a:off x="1563052" y="1177365"/>
            <a:ext cx="6017895" cy="2862322"/>
          </a:xfrm>
          <a:prstGeom prst="rect">
            <a:avLst/>
          </a:prstGeom>
          <a:noFill/>
        </p:spPr>
        <p:txBody>
          <a:bodyPr wrap="square" lIns="91440" tIns="45720" rIns="91440" bIns="45720" anchor="t">
            <a:spAutoFit/>
          </a:bodyPr>
          <a:lstStyle/>
          <a:p>
            <a:pPr algn="ctr"/>
            <a:r>
              <a:rPr lang="nl-NL" sz="2000">
                <a:solidFill>
                  <a:schemeClr val="tx2"/>
                </a:solidFill>
              </a:rPr>
              <a:t>Een partij probeert van zichzelf een bepaald beeld neer te zetten. Bijvoorbeeld met woorden en beelden. Zo proberen ze jouw mening te beïnvloeden.</a:t>
            </a:r>
            <a:endParaRPr lang="nl-NL" sz="2000">
              <a:solidFill>
                <a:schemeClr val="tx2"/>
              </a:solidFill>
              <a:ea typeface="Calibri"/>
              <a:cs typeface="Calibri"/>
            </a:endParaRPr>
          </a:p>
          <a:p>
            <a:pPr algn="ctr"/>
            <a:endParaRPr lang="nl-NL" sz="2000">
              <a:solidFill>
                <a:schemeClr val="tx2"/>
              </a:solidFill>
            </a:endParaRPr>
          </a:p>
          <a:p>
            <a:pPr algn="ctr"/>
            <a:r>
              <a:rPr lang="nl-NL" sz="2000">
                <a:solidFill>
                  <a:schemeClr val="tx2"/>
                </a:solidFill>
              </a:rPr>
              <a:t>Het gaat hen dus vooral om </a:t>
            </a:r>
            <a:r>
              <a:rPr lang="nl-NL" sz="2000" b="1">
                <a:solidFill>
                  <a:schemeClr val="tx2"/>
                </a:solidFill>
              </a:rPr>
              <a:t>hoe zij op jou als (toekomstige) kiezer overkomen en wat jij daarvan vindt</a:t>
            </a:r>
            <a:r>
              <a:rPr lang="nl-NL" sz="2000">
                <a:solidFill>
                  <a:schemeClr val="tx2"/>
                </a:solidFill>
              </a:rPr>
              <a:t>.</a:t>
            </a:r>
            <a:endParaRPr lang="nl-NL" sz="2000">
              <a:solidFill>
                <a:schemeClr val="tx2"/>
              </a:solidFill>
              <a:ea typeface="Calibri"/>
              <a:cs typeface="Calibri"/>
            </a:endParaRPr>
          </a:p>
          <a:p>
            <a:pPr algn="ctr"/>
            <a:endParaRPr lang="nl-NL" sz="2000">
              <a:solidFill>
                <a:schemeClr val="tx2"/>
              </a:solidFill>
            </a:endParaRPr>
          </a:p>
          <a:p>
            <a:pPr algn="ctr"/>
            <a:r>
              <a:rPr lang="nl-NL" sz="2000">
                <a:solidFill>
                  <a:schemeClr val="tx2"/>
                </a:solidFill>
              </a:rPr>
              <a:t>(Maar dat kan per persoon verschillen!) </a:t>
            </a:r>
            <a:endParaRPr lang="nl-NL" sz="2000">
              <a:solidFill>
                <a:schemeClr val="tx2"/>
              </a:solidFill>
              <a:ea typeface="Calibri"/>
              <a:cs typeface="Calibri"/>
            </a:endParaRPr>
          </a:p>
        </p:txBody>
      </p:sp>
    </p:spTree>
    <p:extLst>
      <p:ext uri="{BB962C8B-B14F-4D97-AF65-F5344CB8AC3E}">
        <p14:creationId xmlns:p14="http://schemas.microsoft.com/office/powerpoint/2010/main" val="62949440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9BA4EC1-C3A9-DFC3-4CF5-0F1ACB6D6BD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68000"/>
            <a:ext cx="9144000" cy="50927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562BFF8C-3332-B6CE-7EA4-061CD7A52DD4}"/>
              </a:ext>
            </a:extLst>
          </p:cNvPr>
          <p:cNvSpPr>
            <a:spLocks noGrp="1"/>
          </p:cNvSpPr>
          <p:nvPr>
            <p:ph type="title"/>
          </p:nvPr>
        </p:nvSpPr>
        <p:spPr>
          <a:xfrm>
            <a:off x="3744000" y="3852720"/>
            <a:ext cx="5400000" cy="720000"/>
          </a:xfrm>
        </p:spPr>
        <p:txBody>
          <a:bodyPr/>
          <a:lstStyle/>
          <a:p>
            <a:r>
              <a:rPr lang="nl-NL"/>
              <a:t>Spindoctors in de klas!</a:t>
            </a:r>
          </a:p>
        </p:txBody>
      </p:sp>
      <p:sp>
        <p:nvSpPr>
          <p:cNvPr id="3" name="Tijdelijke aanduiding voor voettekst 2">
            <a:extLst>
              <a:ext uri="{FF2B5EF4-FFF2-40B4-BE49-F238E27FC236}">
                <a16:creationId xmlns:a16="http://schemas.microsoft.com/office/drawing/2014/main" id="{40262A73-10B9-D6BF-EC27-B78E7C14E286}"/>
              </a:ext>
            </a:extLst>
          </p:cNvPr>
          <p:cNvSpPr>
            <a:spLocks noGrp="1"/>
          </p:cNvSpPr>
          <p:nvPr>
            <p:ph type="ftr" sz="quarter" idx="3"/>
          </p:nvPr>
        </p:nvSpPr>
        <p:spPr/>
        <p:txBody>
          <a:bodyPr/>
          <a:lstStyle/>
          <a:p>
            <a:endParaRPr lang="nl-NL"/>
          </a:p>
        </p:txBody>
      </p:sp>
    </p:spTree>
    <p:extLst>
      <p:ext uri="{BB962C8B-B14F-4D97-AF65-F5344CB8AC3E}">
        <p14:creationId xmlns:p14="http://schemas.microsoft.com/office/powerpoint/2010/main" val="26758459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0EE2C-1688-367C-7827-A88D01CE2B15}"/>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952F56D-6310-2E73-01AD-97DD53B9F5D5}"/>
              </a:ext>
            </a:extLst>
          </p:cNvPr>
          <p:cNvSpPr>
            <a:spLocks noGrp="1"/>
          </p:cNvSpPr>
          <p:nvPr>
            <p:ph idx="1"/>
          </p:nvPr>
        </p:nvSpPr>
        <p:spPr/>
        <p:txBody>
          <a:bodyPr/>
          <a:lstStyle/>
          <a:p>
            <a:pPr marL="0" indent="0">
              <a:lnSpc>
                <a:spcPct val="150000"/>
              </a:lnSpc>
              <a:buNone/>
            </a:pPr>
            <a:r>
              <a:rPr lang="nl-NL" sz="1400" b="1"/>
              <a:t>Stap 1: </a:t>
            </a:r>
            <a:r>
              <a:rPr lang="nl-NL" sz="1400"/>
              <a:t>De klas wordt verdeeld in groepjes .</a:t>
            </a:r>
          </a:p>
          <a:p>
            <a:pPr marL="0" indent="0">
              <a:lnSpc>
                <a:spcPct val="150000"/>
              </a:lnSpc>
              <a:buNone/>
            </a:pPr>
            <a:r>
              <a:rPr lang="nl-NL" sz="1400" b="1"/>
              <a:t>Stap 2: </a:t>
            </a:r>
            <a:r>
              <a:rPr lang="nl-NL" sz="1400"/>
              <a:t>Je krijgt als groepje een beschrijving van jullie partij (houd dit voor jezelf!)</a:t>
            </a:r>
            <a:endParaRPr lang="nl-NL" sz="1400">
              <a:ea typeface="Calibri"/>
              <a:cs typeface="Calibri"/>
            </a:endParaRPr>
          </a:p>
          <a:p>
            <a:pPr marL="0" indent="0">
              <a:lnSpc>
                <a:spcPct val="150000"/>
              </a:lnSpc>
              <a:buNone/>
            </a:pPr>
            <a:r>
              <a:rPr lang="nl-NL" sz="1400" b="1"/>
              <a:t>Stap 3: </a:t>
            </a:r>
            <a:r>
              <a:rPr lang="nl-NL" sz="1400"/>
              <a:t>Jullie krijgen 3 minuten om te oefenen hoe jullie je partij kunnen uitbeelden in een stilstaand beeld. Dus zonder te praten en te bewegen! Iedereen uit het groepje staat in het beeld. Denk dus goed na over jullie beeldvorming.</a:t>
            </a:r>
            <a:endParaRPr lang="nl-NL" sz="1400">
              <a:ea typeface="Calibri"/>
              <a:cs typeface="Calibri"/>
            </a:endParaRPr>
          </a:p>
          <a:p>
            <a:pPr marL="0" indent="0">
              <a:lnSpc>
                <a:spcPct val="150000"/>
              </a:lnSpc>
              <a:buNone/>
            </a:pPr>
            <a:r>
              <a:rPr lang="nl-NL" sz="1400" b="1"/>
              <a:t>Stap 4: </a:t>
            </a:r>
            <a:r>
              <a:rPr lang="nl-NL" sz="1400"/>
              <a:t>Een voor een presenteren de groepjes hun beeld. De rest van de klas mag raden welke partij er wordt uitgebeeld. </a:t>
            </a:r>
            <a:endParaRPr lang="nl-NL" sz="1400">
              <a:ea typeface="Calibri"/>
              <a:cs typeface="Calibri"/>
            </a:endParaRPr>
          </a:p>
          <a:p>
            <a:pPr marL="0" indent="0">
              <a:lnSpc>
                <a:spcPct val="150000"/>
              </a:lnSpc>
              <a:buNone/>
            </a:pPr>
            <a:r>
              <a:rPr lang="nl-NL" sz="1400" b="1"/>
              <a:t>Succes!</a:t>
            </a:r>
          </a:p>
        </p:txBody>
      </p:sp>
      <p:sp>
        <p:nvSpPr>
          <p:cNvPr id="3" name="Titel 2">
            <a:extLst>
              <a:ext uri="{FF2B5EF4-FFF2-40B4-BE49-F238E27FC236}">
                <a16:creationId xmlns:a16="http://schemas.microsoft.com/office/drawing/2014/main" id="{6F5901D6-0A17-4D9A-AC4F-509C5A89E764}"/>
              </a:ext>
            </a:extLst>
          </p:cNvPr>
          <p:cNvSpPr>
            <a:spLocks noGrp="1"/>
          </p:cNvSpPr>
          <p:nvPr>
            <p:ph type="title"/>
          </p:nvPr>
        </p:nvSpPr>
        <p:spPr/>
        <p:txBody>
          <a:bodyPr/>
          <a:lstStyle/>
          <a:p>
            <a:r>
              <a:rPr lang="nl-NL">
                <a:latin typeface="Calibri"/>
                <a:ea typeface="Calibri"/>
                <a:cs typeface="Calibri"/>
              </a:rPr>
              <a:t>Beeldvorming van jouw partij!</a:t>
            </a:r>
          </a:p>
        </p:txBody>
      </p:sp>
      <p:pic>
        <p:nvPicPr>
          <p:cNvPr id="4" name="Picture 2" descr="Afbeelding met meubels, bureau, muur, overdekt&#10;&#10;Automatisch gegenereerde beschrijving">
            <a:extLst>
              <a:ext uri="{FF2B5EF4-FFF2-40B4-BE49-F238E27FC236}">
                <a16:creationId xmlns:a16="http://schemas.microsoft.com/office/drawing/2014/main" id="{BDB60C93-7AEA-973B-1FED-5C4B2FB03807}"/>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l="10825" b="8445"/>
          <a:stretch>
            <a:fillRect/>
          </a:stretch>
        </p:blipFill>
        <p:spPr bwMode="auto">
          <a:xfrm>
            <a:off x="0" y="434340"/>
            <a:ext cx="1802130" cy="470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6968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CC4E26-2F75-4491-03FF-584BB93ADDF9}"/>
              </a:ext>
            </a:extLst>
          </p:cNvPr>
          <p:cNvSpPr>
            <a:spLocks noGrp="1"/>
          </p:cNvSpPr>
          <p:nvPr>
            <p:ph type="title"/>
          </p:nvPr>
        </p:nvSpPr>
        <p:spPr>
          <a:xfrm>
            <a:off x="1436914" y="720000"/>
            <a:ext cx="6270171" cy="900000"/>
          </a:xfrm>
        </p:spPr>
        <p:txBody>
          <a:bodyPr/>
          <a:lstStyle/>
          <a:p>
            <a:pPr algn="ctr"/>
            <a:r>
              <a:rPr lang="nl-NL"/>
              <a:t>De partijen!</a:t>
            </a:r>
          </a:p>
        </p:txBody>
      </p:sp>
      <p:sp>
        <p:nvSpPr>
          <p:cNvPr id="3" name="Tijdelijke aanduiding voor voettekst 2">
            <a:extLst>
              <a:ext uri="{FF2B5EF4-FFF2-40B4-BE49-F238E27FC236}">
                <a16:creationId xmlns:a16="http://schemas.microsoft.com/office/drawing/2014/main" id="{F49ED088-B07B-66EE-4FC1-619AB025E164}"/>
              </a:ext>
            </a:extLst>
          </p:cNvPr>
          <p:cNvSpPr>
            <a:spLocks noGrp="1"/>
          </p:cNvSpPr>
          <p:nvPr>
            <p:ph type="ftr" sz="quarter" idx="3"/>
          </p:nvPr>
        </p:nvSpPr>
        <p:spPr/>
        <p:txBody>
          <a:bodyPr/>
          <a:lstStyle/>
          <a:p>
            <a:endParaRPr lang="nl-NL"/>
          </a:p>
        </p:txBody>
      </p:sp>
      <p:sp>
        <p:nvSpPr>
          <p:cNvPr id="6" name="Tijdelijke aanduiding voor inhoud 1">
            <a:extLst>
              <a:ext uri="{FF2B5EF4-FFF2-40B4-BE49-F238E27FC236}">
                <a16:creationId xmlns:a16="http://schemas.microsoft.com/office/drawing/2014/main" id="{D03882FD-87F9-C452-5435-2F1D2A2CC57E}"/>
              </a:ext>
            </a:extLst>
          </p:cNvPr>
          <p:cNvSpPr txBox="1">
            <a:spLocks/>
          </p:cNvSpPr>
          <p:nvPr/>
        </p:nvSpPr>
        <p:spPr>
          <a:xfrm>
            <a:off x="165600" y="1170698"/>
            <a:ext cx="4406400" cy="3129336"/>
          </a:xfrm>
          <a:prstGeom prst="rect">
            <a:avLst/>
          </a:prstGeom>
        </p:spPr>
        <p:txBody>
          <a:bodyPr/>
          <a:lstStyle>
            <a:lvl1pPr marL="144000" indent="-144000" algn="l" defTabSz="685800" rtl="0" eaLnBrk="1" fontAlgn="t" latinLnBrk="0" hangingPunct="1">
              <a:lnSpc>
                <a:spcPts val="2400"/>
              </a:lnSpc>
              <a:spcBef>
                <a:spcPts val="750"/>
              </a:spcBef>
              <a:buFont typeface="Arial" panose="020B0604020202020204" pitchFamily="34" charset="0"/>
              <a:buChar char="•"/>
              <a:defRPr sz="1800" kern="1200">
                <a:solidFill>
                  <a:schemeClr val="tx2"/>
                </a:solidFill>
                <a:latin typeface="+mn-lt"/>
                <a:ea typeface="+mn-ea"/>
                <a:cs typeface="+mn-cs"/>
              </a:defRPr>
            </a:lvl1pPr>
            <a:lvl2pPr marL="288000" indent="-144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2pPr>
            <a:lvl3pPr marL="432000" indent="-144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3pPr>
            <a:lvl4pPr marL="576000" indent="-144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4pPr>
            <a:lvl5pPr marL="720000" indent="-144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buFont typeface="Arial" panose="020B0604020202020204" pitchFamily="34" charset="0"/>
              <a:buAutoNum type="arabicParenR"/>
            </a:pPr>
            <a:r>
              <a:rPr lang="nl-NL" sz="1400" b="1">
                <a:latin typeface="Calibri" panose="020F0502020204030204" pitchFamily="34" charset="0"/>
                <a:ea typeface="Calibri" panose="020F0502020204030204" pitchFamily="34" charset="0"/>
                <a:cs typeface="Times New Roman" panose="02020603050405020304" pitchFamily="18" charset="0"/>
              </a:rPr>
              <a:t>De partij die heel boos is over de huidige politiek</a:t>
            </a:r>
          </a:p>
          <a:p>
            <a:pPr marL="342900" indent="-342900">
              <a:lnSpc>
                <a:spcPct val="100000"/>
              </a:lnSpc>
              <a:buFont typeface="Arial" panose="020B0604020202020204" pitchFamily="34" charset="0"/>
              <a:buAutoNum type="arabicParenR"/>
            </a:pPr>
            <a:r>
              <a:rPr lang="nl-NL" sz="1400" b="1" kern="100">
                <a:latin typeface="Calibri" panose="020F0502020204030204" pitchFamily="34" charset="0"/>
                <a:ea typeface="Calibri" panose="020F0502020204030204" pitchFamily="34" charset="0"/>
                <a:cs typeface="Times New Roman" panose="02020603050405020304" pitchFamily="18" charset="0"/>
              </a:rPr>
              <a:t>De partij die heel tevreden is over de huidige politiek</a:t>
            </a:r>
            <a:endParaRPr lang="nl-NL" sz="1400" kern="10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AutoNum type="arabicParenR"/>
            </a:pPr>
            <a:r>
              <a:rPr lang="nl-NL" sz="1400" b="1" kern="100">
                <a:latin typeface="Calibri" panose="020F0502020204030204" pitchFamily="34" charset="0"/>
                <a:ea typeface="Calibri" panose="020F0502020204030204" pitchFamily="34" charset="0"/>
                <a:cs typeface="Times New Roman" panose="02020603050405020304" pitchFamily="18" charset="0"/>
              </a:rPr>
              <a:t>De partij die heel teleurgesteld is in de huidige politiek </a:t>
            </a:r>
            <a:endParaRPr lang="nl-NL" sz="1400" kern="10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AutoNum type="arabicParenR"/>
            </a:pPr>
            <a:r>
              <a:rPr lang="nl-NL" sz="1400" b="1" kern="100">
                <a:latin typeface="Calibri" panose="020F0502020204030204" pitchFamily="34" charset="0"/>
                <a:ea typeface="Calibri" panose="020F0502020204030204" pitchFamily="34" charset="0"/>
                <a:cs typeface="Times New Roman" panose="02020603050405020304" pitchFamily="18" charset="0"/>
              </a:rPr>
              <a:t>De partij die vindt dat er wel wat meer gefeest mag worden in Nederland</a:t>
            </a:r>
            <a:endParaRPr lang="nl-NL" sz="1400" kern="10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AutoNum type="arabicParenR"/>
            </a:pPr>
            <a:r>
              <a:rPr lang="nl-NL" sz="1400" b="1" kern="100">
                <a:latin typeface="Calibri" panose="020F0502020204030204" pitchFamily="34" charset="0"/>
                <a:ea typeface="Calibri" panose="020F0502020204030204" pitchFamily="34" charset="0"/>
                <a:cs typeface="Times New Roman" panose="02020603050405020304" pitchFamily="18" charset="0"/>
              </a:rPr>
              <a:t>De partij die criminaliteit wil aanpakken</a:t>
            </a:r>
          </a:p>
          <a:p>
            <a:pPr marL="342900" indent="-342900">
              <a:lnSpc>
                <a:spcPct val="100000"/>
              </a:lnSpc>
              <a:buFont typeface="Arial" panose="020B0604020202020204" pitchFamily="34" charset="0"/>
              <a:buAutoNum type="arabicParenR"/>
            </a:pPr>
            <a:r>
              <a:rPr lang="nl-NL" sz="1400" b="1" kern="100">
                <a:latin typeface="Calibri" panose="020F0502020204030204" pitchFamily="34" charset="0"/>
                <a:ea typeface="Calibri" panose="020F0502020204030204" pitchFamily="34" charset="0"/>
                <a:cs typeface="Times New Roman" panose="02020603050405020304" pitchFamily="18" charset="0"/>
              </a:rPr>
              <a:t>De partij die zich in wil zetten voor het klimaat</a:t>
            </a:r>
            <a:endParaRPr lang="nl-NL" sz="1400" kern="10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AutoNum type="arabicParenR"/>
            </a:pPr>
            <a:r>
              <a:rPr lang="nl-NL" sz="1400" b="1" kern="100">
                <a:latin typeface="Calibri" panose="020F0502020204030204" pitchFamily="34" charset="0"/>
                <a:ea typeface="Calibri" panose="020F0502020204030204" pitchFamily="34" charset="0"/>
                <a:cs typeface="Times New Roman" panose="02020603050405020304" pitchFamily="18" charset="0"/>
              </a:rPr>
              <a:t>De partij die wil dat mensen weer wat meer voor elkaar gaan zorgen</a:t>
            </a:r>
            <a:endParaRPr lang="nl-NL" sz="1400" kern="10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AutoNum type="arabicParenR"/>
            </a:pPr>
            <a:r>
              <a:rPr lang="nl-NL" sz="1400" b="1" kern="100">
                <a:latin typeface="Calibri" panose="020F0502020204030204" pitchFamily="34" charset="0"/>
                <a:ea typeface="Calibri" panose="020F0502020204030204" pitchFamily="34" charset="0"/>
                <a:cs typeface="Times New Roman" panose="02020603050405020304" pitchFamily="18" charset="0"/>
              </a:rPr>
              <a:t>De partij die het meest nadenkt over de toekomst</a:t>
            </a:r>
            <a:endParaRPr lang="nl-NL" sz="1400" kern="10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AutoNum type="arabicParenR"/>
            </a:pPr>
            <a:r>
              <a:rPr lang="nl-NL" sz="1400" b="1" kern="100">
                <a:latin typeface="Calibri" panose="020F0502020204030204" pitchFamily="34" charset="0"/>
                <a:ea typeface="Calibri" panose="020F0502020204030204" pitchFamily="34" charset="0"/>
                <a:cs typeface="Times New Roman" panose="02020603050405020304" pitchFamily="18" charset="0"/>
              </a:rPr>
              <a:t>De stoerste partij</a:t>
            </a:r>
            <a:endParaRPr lang="nl-NL" sz="1400" kern="10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AutoNum type="arabicParenR"/>
            </a:pPr>
            <a:r>
              <a:rPr lang="nl-NL" sz="1400" b="1" kern="100">
                <a:latin typeface="Calibri" panose="020F0502020204030204" pitchFamily="34" charset="0"/>
                <a:ea typeface="Calibri" panose="020F0502020204030204" pitchFamily="34" charset="0"/>
                <a:cs typeface="Times New Roman" panose="02020603050405020304" pitchFamily="18" charset="0"/>
              </a:rPr>
              <a:t>De meest betrouwbare partij</a:t>
            </a:r>
          </a:p>
          <a:p>
            <a:pPr marL="0" indent="0">
              <a:lnSpc>
                <a:spcPct val="100000"/>
              </a:lnSpc>
              <a:buFont typeface="Arial" panose="020B0604020202020204" pitchFamily="34" charset="0"/>
              <a:buNone/>
            </a:pPr>
            <a:endParaRPr lang="nl-NL" sz="1400" kern="10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Arial" panose="020B0604020202020204" pitchFamily="34" charset="0"/>
              <a:buAutoNum type="arabicParenR"/>
            </a:pPr>
            <a:endParaRPr lang="nl-NL" sz="1100" b="1"/>
          </a:p>
        </p:txBody>
      </p:sp>
      <p:sp>
        <p:nvSpPr>
          <p:cNvPr id="7" name="Tijdelijke aanduiding voor inhoud 1">
            <a:extLst>
              <a:ext uri="{FF2B5EF4-FFF2-40B4-BE49-F238E27FC236}">
                <a16:creationId xmlns:a16="http://schemas.microsoft.com/office/drawing/2014/main" id="{90C8C822-AB3D-1BEA-1123-BBB53FFA0DB8}"/>
              </a:ext>
            </a:extLst>
          </p:cNvPr>
          <p:cNvSpPr txBox="1">
            <a:spLocks/>
          </p:cNvSpPr>
          <p:nvPr/>
        </p:nvSpPr>
        <p:spPr>
          <a:xfrm>
            <a:off x="4651382" y="1198824"/>
            <a:ext cx="4413235" cy="3881148"/>
          </a:xfrm>
          <a:prstGeom prst="rect">
            <a:avLst/>
          </a:prstGeom>
        </p:spPr>
        <p:txBody>
          <a:bodyPr vert="horz" lIns="0" tIns="46800" rIns="0" bIns="0" rtlCol="0" anchor="t" anchorCtr="0">
            <a:noAutofit/>
          </a:bodyPr>
          <a:lstStyle>
            <a:lvl1pPr marL="108000" indent="-108000" algn="l" defTabSz="685800" rtl="0" eaLnBrk="1" fontAlgn="t" latinLnBrk="0" hangingPunct="1">
              <a:lnSpc>
                <a:spcPts val="2400"/>
              </a:lnSpc>
              <a:spcBef>
                <a:spcPts val="750"/>
              </a:spcBef>
              <a:buFont typeface="Arial" panose="020B0604020202020204" pitchFamily="34" charset="0"/>
              <a:buChar char="•"/>
              <a:defRPr sz="1800" kern="1200">
                <a:solidFill>
                  <a:schemeClr val="tx2"/>
                </a:solidFill>
                <a:latin typeface="+mn-lt"/>
                <a:ea typeface="+mn-ea"/>
                <a:cs typeface="+mn-cs"/>
              </a:defRPr>
            </a:lvl1pPr>
            <a:lvl2pPr marL="216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2pPr>
            <a:lvl3pPr marL="324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3pPr>
            <a:lvl4pPr marL="432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4pPr>
            <a:lvl5pPr marL="540000" indent="-108000" algn="l" defTabSz="685800" rtl="0" eaLnBrk="1" fontAlgn="t" latinLnBrk="0" hangingPunct="1">
              <a:lnSpc>
                <a:spcPts val="2400"/>
              </a:lnSpc>
              <a:spcBef>
                <a:spcPts val="0"/>
              </a:spcBef>
              <a:buFont typeface="Arial" panose="020B0604020202020204" pitchFamily="34" charset="0"/>
              <a:buChar char="•"/>
              <a:defRPr sz="1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buFont typeface="+mj-lt"/>
              <a:buAutoNum type="arabicParenR" startAt="11"/>
            </a:pPr>
            <a:r>
              <a:rPr lang="nl-NL" sz="1400" b="1" kern="100">
                <a:latin typeface="Calibri" panose="020F0502020204030204" pitchFamily="34" charset="0"/>
                <a:ea typeface="Calibri" panose="020F0502020204030204" pitchFamily="34" charset="0"/>
                <a:cs typeface="Times New Roman" panose="02020603050405020304" pitchFamily="18" charset="0"/>
              </a:rPr>
              <a:t>De meest kritische partij</a:t>
            </a:r>
            <a:endParaRPr lang="nl-NL" sz="1400" b="1"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mj-lt"/>
              <a:buAutoNum type="arabicParenR" startAt="11"/>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De meest beleefde partij </a:t>
            </a:r>
          </a:p>
          <a:p>
            <a:pPr marL="342900" indent="-342900">
              <a:lnSpc>
                <a:spcPct val="100000"/>
              </a:lnSpc>
              <a:buFont typeface="+mj-lt"/>
              <a:buAutoNum type="arabicParenR" startAt="11"/>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De partij die alcohol wil verbieden</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mj-lt"/>
              <a:buAutoNum type="arabicParenR" startAt="11"/>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De partij die graag wil samenwerken</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mj-lt"/>
              <a:buAutoNum type="arabicParenR" startAt="11"/>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De partij die zich inzet voor een gezonde levensstijl </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mj-lt"/>
              <a:buAutoNum type="arabicParenR" startAt="11"/>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De partij voor de gamers </a:t>
            </a:r>
          </a:p>
          <a:p>
            <a:pPr marL="342900" indent="-342900">
              <a:lnSpc>
                <a:spcPct val="100000"/>
              </a:lnSpc>
              <a:buFont typeface="+mj-lt"/>
              <a:buAutoNum type="arabicParenR" startAt="11"/>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De partij die gelijkheid belangrijk vindt</a:t>
            </a:r>
          </a:p>
          <a:p>
            <a:pPr marL="342900" indent="-342900">
              <a:lnSpc>
                <a:spcPct val="100000"/>
              </a:lnSpc>
              <a:buFont typeface="+mj-lt"/>
              <a:buAutoNum type="arabicParenR" startAt="11"/>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De partij die vrijheid belangrijk vindt</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mj-lt"/>
              <a:buAutoNum type="arabicParenR" startAt="11"/>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De partij voor kunst en cultuur</a:t>
            </a: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mj-lt"/>
              <a:buAutoNum type="arabicParenR" startAt="11"/>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De partij voor sport </a:t>
            </a:r>
          </a:p>
          <a:p>
            <a:pPr marL="342900" indent="-342900">
              <a:lnSpc>
                <a:spcPct val="100000"/>
              </a:lnSpc>
              <a:buFont typeface="+mj-lt"/>
              <a:buAutoNum type="arabicParenR" startAt="11"/>
            </a:pPr>
            <a:r>
              <a:rPr lang="nl-NL" sz="1400" b="1" kern="100">
                <a:latin typeface="Calibri" panose="020F0502020204030204" pitchFamily="34" charset="0"/>
                <a:ea typeface="Calibri" panose="020F0502020204030204" pitchFamily="34" charset="0"/>
                <a:cs typeface="Times New Roman" panose="02020603050405020304" pitchFamily="18" charset="0"/>
              </a:rPr>
              <a:t>De partij voor bedrijven</a:t>
            </a:r>
          </a:p>
          <a:p>
            <a:pPr marL="342900" indent="-342900">
              <a:lnSpc>
                <a:spcPct val="100000"/>
              </a:lnSpc>
              <a:buFont typeface="+mj-lt"/>
              <a:buAutoNum type="arabicParenR" startAt="11"/>
            </a:pPr>
            <a:r>
              <a:rPr lang="nl-NL" sz="1400" b="1" kern="100">
                <a:effectLst/>
                <a:latin typeface="Calibri" panose="020F0502020204030204" pitchFamily="34" charset="0"/>
                <a:ea typeface="Calibri" panose="020F0502020204030204" pitchFamily="34" charset="0"/>
                <a:cs typeface="Times New Roman" panose="02020603050405020304" pitchFamily="18" charset="0"/>
              </a:rPr>
              <a:t>De partij voor onderwijs</a:t>
            </a:r>
          </a:p>
          <a:p>
            <a:pPr marL="0" indent="0">
              <a:lnSpc>
                <a:spcPct val="100000"/>
              </a:lnSpc>
              <a:buNone/>
            </a:pP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mj-lt"/>
              <a:buAutoNum type="arabicParenR" startAt="12"/>
            </a:pPr>
            <a:endParaRPr lang="nl-NL" sz="14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118012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2ED3786E-2E86-7A5B-8138-E7E8FB54E084}"/>
              </a:ext>
            </a:extLst>
          </p:cNvPr>
          <p:cNvSpPr>
            <a:spLocks noGrp="1"/>
          </p:cNvSpPr>
          <p:nvPr>
            <p:ph type="ftr" sz="quarter" idx="3"/>
          </p:nvPr>
        </p:nvSpPr>
        <p:spPr/>
        <p:txBody>
          <a:bodyPr/>
          <a:lstStyle/>
          <a:p>
            <a:endParaRPr lang="nl-NL"/>
          </a:p>
        </p:txBody>
      </p:sp>
      <p:sp>
        <p:nvSpPr>
          <p:cNvPr id="3" name="Rechthoek: afgeronde hoeken 2">
            <a:extLst>
              <a:ext uri="{FF2B5EF4-FFF2-40B4-BE49-F238E27FC236}">
                <a16:creationId xmlns:a16="http://schemas.microsoft.com/office/drawing/2014/main" id="{975A5154-E9FB-E531-3277-5448D6A423E0}"/>
              </a:ext>
            </a:extLst>
          </p:cNvPr>
          <p:cNvSpPr/>
          <p:nvPr/>
        </p:nvSpPr>
        <p:spPr>
          <a:xfrm>
            <a:off x="958331" y="432852"/>
            <a:ext cx="7227338" cy="4375368"/>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A6189869-9954-4E1F-98BE-B7CDF8DEAAE8}"/>
              </a:ext>
            </a:extLst>
          </p:cNvPr>
          <p:cNvSpPr txBox="1"/>
          <p:nvPr/>
        </p:nvSpPr>
        <p:spPr>
          <a:xfrm>
            <a:off x="1563052" y="678924"/>
            <a:ext cx="6017895" cy="3785652"/>
          </a:xfrm>
          <a:prstGeom prst="rect">
            <a:avLst/>
          </a:prstGeom>
          <a:noFill/>
        </p:spPr>
        <p:txBody>
          <a:bodyPr wrap="square" lIns="91440" tIns="45720" rIns="91440" bIns="45720" anchor="t">
            <a:spAutoFit/>
          </a:bodyPr>
          <a:lstStyle/>
          <a:p>
            <a:pPr algn="ctr"/>
            <a:r>
              <a:rPr lang="nl-NL" sz="2000" b="1">
                <a:solidFill>
                  <a:schemeClr val="tx2"/>
                </a:solidFill>
              </a:rPr>
              <a:t>Gefeliciteerd!</a:t>
            </a:r>
            <a:r>
              <a:rPr lang="nl-NL" sz="2000" b="1" u="sng">
                <a:solidFill>
                  <a:schemeClr val="tx2"/>
                </a:solidFill>
              </a:rPr>
              <a:t> </a:t>
            </a:r>
          </a:p>
          <a:p>
            <a:pPr algn="ctr"/>
            <a:r>
              <a:rPr lang="nl-NL" sz="2000">
                <a:solidFill>
                  <a:schemeClr val="tx2"/>
                </a:solidFill>
              </a:rPr>
              <a:t>Jullie zijn nu echte beeldvorming-experts!</a:t>
            </a:r>
            <a:endParaRPr lang="nl-NL" sz="2000">
              <a:solidFill>
                <a:schemeClr val="tx2"/>
              </a:solidFill>
              <a:ea typeface="Calibri"/>
              <a:cs typeface="Calibri"/>
            </a:endParaRPr>
          </a:p>
          <a:p>
            <a:pPr algn="ctr"/>
            <a:endParaRPr lang="nl-NL" sz="2000">
              <a:solidFill>
                <a:schemeClr val="tx2"/>
              </a:solidFill>
            </a:endParaRPr>
          </a:p>
          <a:p>
            <a:pPr algn="ctr"/>
            <a:r>
              <a:rPr lang="nl-NL" sz="2000">
                <a:solidFill>
                  <a:schemeClr val="tx2"/>
                </a:solidFill>
              </a:rPr>
              <a:t>De komende campagnetijd is een interessante periode als het gaat over beeldvorming, want politieke partijen zullen alles op alles zetten om de kiezer te overtuigen.</a:t>
            </a:r>
            <a:endParaRPr lang="nl-NL" sz="2000">
              <a:solidFill>
                <a:schemeClr val="tx2"/>
              </a:solidFill>
              <a:ea typeface="Calibri"/>
              <a:cs typeface="Calibri"/>
            </a:endParaRPr>
          </a:p>
          <a:p>
            <a:pPr algn="ctr"/>
            <a:endParaRPr lang="nl-NL" sz="2000">
              <a:solidFill>
                <a:schemeClr val="tx2"/>
              </a:solidFill>
            </a:endParaRPr>
          </a:p>
          <a:p>
            <a:pPr algn="ctr"/>
            <a:r>
              <a:rPr lang="nl-NL" sz="2000" b="1">
                <a:solidFill>
                  <a:schemeClr val="tx2"/>
                </a:solidFill>
              </a:rPr>
              <a:t>Tip</a:t>
            </a:r>
            <a:r>
              <a:rPr lang="nl-NL" sz="2000">
                <a:solidFill>
                  <a:schemeClr val="tx2"/>
                </a:solidFill>
              </a:rPr>
              <a:t>: </a:t>
            </a:r>
            <a:endParaRPr lang="nl-NL" sz="2000">
              <a:solidFill>
                <a:schemeClr val="tx2"/>
              </a:solidFill>
              <a:ea typeface="Calibri"/>
              <a:cs typeface="Calibri"/>
            </a:endParaRPr>
          </a:p>
          <a:p>
            <a:pPr algn="ctr"/>
            <a:r>
              <a:rPr lang="nl-NL" sz="2000">
                <a:solidFill>
                  <a:schemeClr val="tx2"/>
                </a:solidFill>
              </a:rPr>
              <a:t>Binnenkort zijn er ook verkiezingsdebatten op televisie. Ga er vooral eens eentje bekijken en let dan op de manier waarop de politici zichzelf presenteren. </a:t>
            </a:r>
            <a:endParaRPr lang="nl-NL" sz="2000">
              <a:solidFill>
                <a:schemeClr val="tx2"/>
              </a:solidFill>
              <a:ea typeface="Calibri"/>
              <a:cs typeface="Calibri"/>
            </a:endParaRPr>
          </a:p>
          <a:p>
            <a:pPr algn="ctr"/>
            <a:r>
              <a:rPr lang="nl-NL" sz="2000">
                <a:solidFill>
                  <a:schemeClr val="tx2"/>
                </a:solidFill>
              </a:rPr>
              <a:t>Herken jij de beeldvorming?</a:t>
            </a:r>
            <a:endParaRPr lang="nl-NL" sz="2000">
              <a:solidFill>
                <a:schemeClr val="tx2"/>
              </a:solidFill>
              <a:ea typeface="Calibri"/>
              <a:cs typeface="Calibri"/>
            </a:endParaRPr>
          </a:p>
        </p:txBody>
      </p:sp>
    </p:spTree>
    <p:extLst>
      <p:ext uri="{BB962C8B-B14F-4D97-AF65-F5344CB8AC3E}">
        <p14:creationId xmlns:p14="http://schemas.microsoft.com/office/powerpoint/2010/main" val="39938874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4335D-20F7-4E7E-AA1B-7DAD8FFAE7D0}"/>
              </a:ext>
            </a:extLst>
          </p:cNvPr>
          <p:cNvSpPr>
            <a:spLocks noGrp="1"/>
          </p:cNvSpPr>
          <p:nvPr>
            <p:ph type="title"/>
          </p:nvPr>
        </p:nvSpPr>
        <p:spPr>
          <a:xfrm>
            <a:off x="828676" y="2332043"/>
            <a:ext cx="7601496" cy="588371"/>
          </a:xfrm>
        </p:spPr>
        <p:txBody>
          <a:bodyPr/>
          <a:lstStyle/>
          <a:p>
            <a:r>
              <a:rPr lang="nl-NL" dirty="0"/>
              <a:t>Prodemos.nl/lesmateriaal</a:t>
            </a:r>
          </a:p>
        </p:txBody>
      </p:sp>
    </p:spTree>
    <p:extLst>
      <p:ext uri="{BB962C8B-B14F-4D97-AF65-F5344CB8AC3E}">
        <p14:creationId xmlns:p14="http://schemas.microsoft.com/office/powerpoint/2010/main" val="277542300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4DAB4D88-E497-1575-2AF1-DE42A003D8A7}"/>
              </a:ext>
            </a:extLst>
          </p:cNvPr>
          <p:cNvSpPr>
            <a:spLocks noGrp="1"/>
          </p:cNvSpPr>
          <p:nvPr>
            <p:ph type="ftr" sz="quarter" idx="3"/>
          </p:nvPr>
        </p:nvSpPr>
        <p:spPr/>
        <p:txBody>
          <a:bodyPr/>
          <a:lstStyle/>
          <a:p>
            <a:endParaRPr lang="nl-NL"/>
          </a:p>
        </p:txBody>
      </p:sp>
      <p:pic>
        <p:nvPicPr>
          <p:cNvPr id="4" name="Onlinemedia 4" title="D66 — Het kan wél">
            <a:hlinkClick r:id="" action="ppaction://media"/>
            <a:extLst>
              <a:ext uri="{FF2B5EF4-FFF2-40B4-BE49-F238E27FC236}">
                <a16:creationId xmlns:a16="http://schemas.microsoft.com/office/drawing/2014/main" id="{3C927DBD-9BFB-FDAE-728A-E5BB441F5A40}"/>
              </a:ext>
            </a:extLst>
          </p:cNvPr>
          <p:cNvPicPr>
            <a:picLocks noRot="1" noChangeAspect="1"/>
          </p:cNvPicPr>
          <p:nvPr>
            <a:videoFile r:link="rId1"/>
          </p:nvPr>
        </p:nvPicPr>
        <p:blipFill>
          <a:blip r:embed="rId3"/>
          <a:srcRect t="442"/>
          <a:stretch>
            <a:fillRect/>
          </a:stretch>
        </p:blipFill>
        <p:spPr>
          <a:xfrm>
            <a:off x="0" y="461803"/>
            <a:ext cx="8323017" cy="4681697"/>
          </a:xfrm>
          <a:prstGeom prst="rect">
            <a:avLst/>
          </a:prstGeom>
          <a:noFill/>
        </p:spPr>
      </p:pic>
      <p:sp>
        <p:nvSpPr>
          <p:cNvPr id="2" name="Rechthoek 1">
            <a:hlinkClick r:id="rId4" action="ppaction://hlinksldjump"/>
            <a:extLst>
              <a:ext uri="{FF2B5EF4-FFF2-40B4-BE49-F238E27FC236}">
                <a16:creationId xmlns:a16="http://schemas.microsoft.com/office/drawing/2014/main" id="{5461E7D9-A581-B855-7C00-5FC601FFC1FA}"/>
              </a:ext>
            </a:extLst>
          </p:cNvPr>
          <p:cNvSpPr/>
          <p:nvPr/>
        </p:nvSpPr>
        <p:spPr>
          <a:xfrm>
            <a:off x="8420669" y="4531572"/>
            <a:ext cx="723331" cy="450376"/>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l-NL" b="1"/>
              <a:t>Terug</a:t>
            </a:r>
          </a:p>
        </p:txBody>
      </p:sp>
    </p:spTree>
    <p:extLst>
      <p:ext uri="{BB962C8B-B14F-4D97-AF65-F5344CB8AC3E}">
        <p14:creationId xmlns:p14="http://schemas.microsoft.com/office/powerpoint/2010/main" val="338587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68362-42A3-CC03-774D-A7E04D3D050C}"/>
            </a:ext>
          </a:extLst>
        </p:cNvPr>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1B56D56E-B07A-6972-AE42-161A64F6476E}"/>
              </a:ext>
            </a:extLst>
          </p:cNvPr>
          <p:cNvSpPr>
            <a:spLocks noGrp="1"/>
          </p:cNvSpPr>
          <p:nvPr>
            <p:ph type="ftr" sz="quarter" idx="3"/>
          </p:nvPr>
        </p:nvSpPr>
        <p:spPr/>
        <p:txBody>
          <a:bodyPr/>
          <a:lstStyle/>
          <a:p>
            <a:endParaRPr lang="nl-NL"/>
          </a:p>
        </p:txBody>
      </p:sp>
      <p:sp>
        <p:nvSpPr>
          <p:cNvPr id="2" name="Rechthoek 1">
            <a:hlinkClick r:id="rId3" action="ppaction://hlinksldjump"/>
            <a:extLst>
              <a:ext uri="{FF2B5EF4-FFF2-40B4-BE49-F238E27FC236}">
                <a16:creationId xmlns:a16="http://schemas.microsoft.com/office/drawing/2014/main" id="{6D6B115D-33A9-73AA-FC82-B4C1E0745222}"/>
              </a:ext>
            </a:extLst>
          </p:cNvPr>
          <p:cNvSpPr/>
          <p:nvPr/>
        </p:nvSpPr>
        <p:spPr>
          <a:xfrm>
            <a:off x="8420669" y="4531572"/>
            <a:ext cx="723331" cy="450376"/>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l-NL" b="1"/>
              <a:t>Terug</a:t>
            </a:r>
          </a:p>
        </p:txBody>
      </p:sp>
      <p:pic>
        <p:nvPicPr>
          <p:cNvPr id="5" name="Onlinemedia 12" title="BBB: De partij met gezond verstand en een hart!">
            <a:hlinkClick r:id="" action="ppaction://media"/>
            <a:extLst>
              <a:ext uri="{FF2B5EF4-FFF2-40B4-BE49-F238E27FC236}">
                <a16:creationId xmlns:a16="http://schemas.microsoft.com/office/drawing/2014/main" id="{E6BACEAB-3BAF-C514-92AB-8DDEAC35F792}"/>
              </a:ext>
            </a:extLst>
          </p:cNvPr>
          <p:cNvPicPr>
            <a:picLocks noRot="1" noChangeAspect="1"/>
          </p:cNvPicPr>
          <p:nvPr>
            <a:videoFile r:link="rId1"/>
          </p:nvPr>
        </p:nvPicPr>
        <p:blipFill>
          <a:blip r:embed="rId4"/>
          <a:srcRect b="443"/>
          <a:stretch>
            <a:fillRect/>
          </a:stretch>
        </p:blipFill>
        <p:spPr>
          <a:xfrm>
            <a:off x="0" y="473122"/>
            <a:ext cx="8302892" cy="4670378"/>
          </a:xfrm>
          <a:prstGeom prst="rect">
            <a:avLst/>
          </a:prstGeom>
          <a:noFill/>
        </p:spPr>
      </p:pic>
    </p:spTree>
    <p:extLst>
      <p:ext uri="{BB962C8B-B14F-4D97-AF65-F5344CB8AC3E}">
        <p14:creationId xmlns:p14="http://schemas.microsoft.com/office/powerpoint/2010/main" val="157556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06DCB49-CF2E-DE98-FF3D-2F775B930C58}"/>
              </a:ext>
            </a:extLst>
          </p:cNvPr>
          <p:cNvSpPr>
            <a:spLocks noGrp="1"/>
          </p:cNvSpPr>
          <p:nvPr>
            <p:ph idx="1"/>
          </p:nvPr>
        </p:nvSpPr>
        <p:spPr>
          <a:xfrm>
            <a:off x="2160000" y="1620000"/>
            <a:ext cx="3989447" cy="3129336"/>
          </a:xfrm>
        </p:spPr>
        <p:txBody>
          <a:bodyPr/>
          <a:lstStyle/>
          <a:p>
            <a:pPr marL="0" indent="0">
              <a:lnSpc>
                <a:spcPct val="100000"/>
              </a:lnSpc>
              <a:buNone/>
            </a:pPr>
            <a:r>
              <a:rPr lang="nl-NL" dirty="0">
                <a:solidFill>
                  <a:srgbClr val="000000"/>
                </a:solidFill>
                <a:latin typeface="Calibri"/>
                <a:ea typeface="Calibri"/>
                <a:cs typeface="Calibri"/>
              </a:rPr>
              <a:t>Beeldvorming gaat over hoe je wilt dat andere mensen jou zien. </a:t>
            </a:r>
          </a:p>
          <a:p>
            <a:pPr marL="0" indent="0">
              <a:lnSpc>
                <a:spcPct val="100000"/>
              </a:lnSpc>
              <a:buNone/>
            </a:pPr>
            <a:endParaRPr lang="nl-NL" dirty="0">
              <a:solidFill>
                <a:srgbClr val="000000"/>
              </a:solidFill>
              <a:latin typeface="Calibri"/>
              <a:ea typeface="Calibri"/>
              <a:cs typeface="Calibri"/>
            </a:endParaRPr>
          </a:p>
          <a:p>
            <a:pPr marL="0" indent="0">
              <a:lnSpc>
                <a:spcPct val="100000"/>
              </a:lnSpc>
              <a:buNone/>
            </a:pPr>
            <a:r>
              <a:rPr lang="nl-NL" dirty="0">
                <a:solidFill>
                  <a:srgbClr val="000000"/>
                </a:solidFill>
                <a:ea typeface="Calibri"/>
                <a:cs typeface="Calibri"/>
              </a:rPr>
              <a:t>➡️ Hoe probeert Stefanie een bepaald beeld van zichzelf weg te zetten?</a:t>
            </a:r>
          </a:p>
          <a:p>
            <a:pPr marL="0" indent="0">
              <a:lnSpc>
                <a:spcPct val="100000"/>
              </a:lnSpc>
              <a:buNone/>
            </a:pPr>
            <a:endParaRPr lang="nl-NL" dirty="0">
              <a:solidFill>
                <a:srgbClr val="000000"/>
              </a:solidFill>
              <a:latin typeface="Calibri" panose="020F0502020204030204" pitchFamily="34" charset="0"/>
            </a:endParaRPr>
          </a:p>
        </p:txBody>
      </p:sp>
      <p:sp>
        <p:nvSpPr>
          <p:cNvPr id="3" name="Titel 2">
            <a:extLst>
              <a:ext uri="{FF2B5EF4-FFF2-40B4-BE49-F238E27FC236}">
                <a16:creationId xmlns:a16="http://schemas.microsoft.com/office/drawing/2014/main" id="{E862E492-B111-B07A-5697-34A1962377FD}"/>
              </a:ext>
            </a:extLst>
          </p:cNvPr>
          <p:cNvSpPr>
            <a:spLocks noGrp="1"/>
          </p:cNvSpPr>
          <p:nvPr>
            <p:ph type="title"/>
          </p:nvPr>
        </p:nvSpPr>
        <p:spPr/>
        <p:txBody>
          <a:bodyPr/>
          <a:lstStyle/>
          <a:p>
            <a:r>
              <a:rPr lang="nl-NL">
                <a:latin typeface="Calibri"/>
                <a:ea typeface="Calibri"/>
                <a:cs typeface="Calibri"/>
              </a:rPr>
              <a:t>Wat is beeldvorming?</a:t>
            </a:r>
          </a:p>
        </p:txBody>
      </p:sp>
      <p:pic>
        <p:nvPicPr>
          <p:cNvPr id="4" name="Afbeelding 3">
            <a:extLst>
              <a:ext uri="{FF2B5EF4-FFF2-40B4-BE49-F238E27FC236}">
                <a16:creationId xmlns:a16="http://schemas.microsoft.com/office/drawing/2014/main" id="{90DFEACE-3DA1-2182-B0CF-F229D8429A7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68213">
            <a:off x="6403310" y="1544731"/>
            <a:ext cx="2342767" cy="3279873"/>
          </a:xfrm>
          <a:prstGeom prst="rect">
            <a:avLst/>
          </a:prstGeom>
        </p:spPr>
      </p:pic>
    </p:spTree>
    <p:extLst>
      <p:ext uri="{BB962C8B-B14F-4D97-AF65-F5344CB8AC3E}">
        <p14:creationId xmlns:p14="http://schemas.microsoft.com/office/powerpoint/2010/main" val="8510527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3B64A-C8AD-8828-761A-765AB6F934CC}"/>
            </a:ext>
          </a:extLst>
        </p:cNvPr>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9006526B-D5C0-4061-1778-C6457BC06F3D}"/>
              </a:ext>
            </a:extLst>
          </p:cNvPr>
          <p:cNvSpPr>
            <a:spLocks noGrp="1"/>
          </p:cNvSpPr>
          <p:nvPr>
            <p:ph type="ftr" sz="quarter" idx="3"/>
          </p:nvPr>
        </p:nvSpPr>
        <p:spPr/>
        <p:txBody>
          <a:bodyPr/>
          <a:lstStyle/>
          <a:p>
            <a:endParaRPr lang="nl-NL"/>
          </a:p>
        </p:txBody>
      </p:sp>
      <p:sp>
        <p:nvSpPr>
          <p:cNvPr id="2" name="Rechthoek 1">
            <a:hlinkClick r:id="rId3" action="ppaction://hlinksldjump"/>
            <a:extLst>
              <a:ext uri="{FF2B5EF4-FFF2-40B4-BE49-F238E27FC236}">
                <a16:creationId xmlns:a16="http://schemas.microsoft.com/office/drawing/2014/main" id="{C6B41931-F1AE-B00A-2F44-D457C41A4E3C}"/>
              </a:ext>
            </a:extLst>
          </p:cNvPr>
          <p:cNvSpPr/>
          <p:nvPr/>
        </p:nvSpPr>
        <p:spPr>
          <a:xfrm>
            <a:off x="8420669" y="4531572"/>
            <a:ext cx="723331" cy="450376"/>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l-NL" b="1"/>
              <a:t>Terug</a:t>
            </a:r>
          </a:p>
        </p:txBody>
      </p:sp>
      <p:pic>
        <p:nvPicPr>
          <p:cNvPr id="22" name="Onlinemedia 21" title="ChristenUnie Campagnefilm TK2025">
            <a:hlinkClick r:id="" action="ppaction://media"/>
            <a:extLst>
              <a:ext uri="{FF2B5EF4-FFF2-40B4-BE49-F238E27FC236}">
                <a16:creationId xmlns:a16="http://schemas.microsoft.com/office/drawing/2014/main" id="{5306CF71-34E5-027D-C9BA-42D4D9EFBC50}"/>
              </a:ext>
            </a:extLst>
          </p:cNvPr>
          <p:cNvPicPr>
            <a:picLocks noRot="1" noChangeAspect="1"/>
          </p:cNvPicPr>
          <p:nvPr>
            <a:videoFile r:link="rId1"/>
          </p:nvPr>
        </p:nvPicPr>
        <p:blipFill>
          <a:blip r:embed="rId4"/>
          <a:stretch>
            <a:fillRect/>
          </a:stretch>
        </p:blipFill>
        <p:spPr>
          <a:xfrm>
            <a:off x="0" y="467185"/>
            <a:ext cx="8277367" cy="4676315"/>
          </a:xfrm>
          <a:prstGeom prst="rect">
            <a:avLst/>
          </a:prstGeom>
        </p:spPr>
      </p:pic>
    </p:spTree>
    <p:extLst>
      <p:ext uri="{BB962C8B-B14F-4D97-AF65-F5344CB8AC3E}">
        <p14:creationId xmlns:p14="http://schemas.microsoft.com/office/powerpoint/2010/main" val="1210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2"/>
                </p:tgtEl>
              </p:cMediaNode>
            </p:video>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2"/>
                                        </p:tgtEl>
                                      </p:cBhvr>
                                    </p:cmd>
                                  </p:childTnLst>
                                </p:cTn>
                              </p:par>
                            </p:childTnLst>
                          </p:cTn>
                        </p:par>
                      </p:childTnLst>
                    </p:cTn>
                  </p:par>
                </p:childTnLst>
              </p:cTn>
              <p:nextCondLst>
                <p:cond evt="onClick" delay="0">
                  <p:tgtEl>
                    <p:spTgt spid="2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B14EE-93E3-F0B7-06EC-48FA87C4D0DB}"/>
            </a:ext>
          </a:extLst>
        </p:cNvPr>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DB5EDE5D-CB61-7700-9A83-607D3E0EECF4}"/>
              </a:ext>
            </a:extLst>
          </p:cNvPr>
          <p:cNvSpPr>
            <a:spLocks noGrp="1"/>
          </p:cNvSpPr>
          <p:nvPr>
            <p:ph type="ftr" sz="quarter" idx="3"/>
          </p:nvPr>
        </p:nvSpPr>
        <p:spPr/>
        <p:txBody>
          <a:bodyPr/>
          <a:lstStyle/>
          <a:p>
            <a:endParaRPr lang="nl-NL"/>
          </a:p>
        </p:txBody>
      </p:sp>
      <p:sp>
        <p:nvSpPr>
          <p:cNvPr id="2" name="Rechthoek 1">
            <a:hlinkClick r:id="rId3" action="ppaction://hlinksldjump"/>
            <a:extLst>
              <a:ext uri="{FF2B5EF4-FFF2-40B4-BE49-F238E27FC236}">
                <a16:creationId xmlns:a16="http://schemas.microsoft.com/office/drawing/2014/main" id="{F680C27F-5540-64CE-9FB2-D2A397F3C6F4}"/>
              </a:ext>
            </a:extLst>
          </p:cNvPr>
          <p:cNvSpPr/>
          <p:nvPr/>
        </p:nvSpPr>
        <p:spPr>
          <a:xfrm>
            <a:off x="8420669" y="4531572"/>
            <a:ext cx="723331" cy="450376"/>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l-NL" b="1"/>
              <a:t>Terug</a:t>
            </a:r>
          </a:p>
        </p:txBody>
      </p:sp>
      <p:pic>
        <p:nvPicPr>
          <p:cNvPr id="4" name="Onlinemedia 3" title="Wij zijn de sociale meerderheid">
            <a:hlinkClick r:id="" action="ppaction://media"/>
            <a:extLst>
              <a:ext uri="{FF2B5EF4-FFF2-40B4-BE49-F238E27FC236}">
                <a16:creationId xmlns:a16="http://schemas.microsoft.com/office/drawing/2014/main" id="{79DD4C2C-A1EF-63DA-0136-AE63DB361498}"/>
              </a:ext>
            </a:extLst>
          </p:cNvPr>
          <p:cNvPicPr>
            <a:picLocks noRot="1" noChangeAspect="1"/>
          </p:cNvPicPr>
          <p:nvPr>
            <a:videoFile r:link="rId1"/>
          </p:nvPr>
        </p:nvPicPr>
        <p:blipFill>
          <a:blip r:embed="rId4"/>
          <a:stretch>
            <a:fillRect/>
          </a:stretch>
        </p:blipFill>
        <p:spPr>
          <a:xfrm>
            <a:off x="346" y="458671"/>
            <a:ext cx="8292437" cy="4684829"/>
          </a:xfrm>
          <a:prstGeom prst="rect">
            <a:avLst/>
          </a:prstGeom>
        </p:spPr>
      </p:pic>
    </p:spTree>
    <p:extLst>
      <p:ext uri="{BB962C8B-B14F-4D97-AF65-F5344CB8AC3E}">
        <p14:creationId xmlns:p14="http://schemas.microsoft.com/office/powerpoint/2010/main" val="387274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hlinkClick r:id="rId3" action="ppaction://hlinksldjump"/>
            <a:extLst>
              <a:ext uri="{FF2B5EF4-FFF2-40B4-BE49-F238E27FC236}">
                <a16:creationId xmlns:a16="http://schemas.microsoft.com/office/drawing/2014/main" id="{86681D54-9026-8E8D-B681-3A811C3C66C6}"/>
              </a:ext>
            </a:extLst>
          </p:cNvPr>
          <p:cNvSpPr/>
          <p:nvPr/>
        </p:nvSpPr>
        <p:spPr>
          <a:xfrm>
            <a:off x="8420669" y="4531572"/>
            <a:ext cx="723331" cy="450376"/>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l-NL" b="1"/>
              <a:t>Terug</a:t>
            </a:r>
          </a:p>
        </p:txBody>
      </p:sp>
      <p:pic>
        <p:nvPicPr>
          <p:cNvPr id="8" name="Onlinemedia 7" title="Quickfire met Laurens Dassen🔥">
            <a:hlinkClick r:id="" action="ppaction://media"/>
            <a:extLst>
              <a:ext uri="{FF2B5EF4-FFF2-40B4-BE49-F238E27FC236}">
                <a16:creationId xmlns:a16="http://schemas.microsoft.com/office/drawing/2014/main" id="{597EFE37-5F90-7791-ED20-649E4480651A}"/>
              </a:ext>
            </a:extLst>
          </p:cNvPr>
          <p:cNvPicPr>
            <a:picLocks noRot="1" noChangeAspect="1"/>
          </p:cNvPicPr>
          <p:nvPr>
            <a:videoFile r:link="rId1"/>
          </p:nvPr>
        </p:nvPicPr>
        <p:blipFill>
          <a:blip r:embed="rId4"/>
          <a:stretch>
            <a:fillRect/>
          </a:stretch>
        </p:blipFill>
        <p:spPr>
          <a:xfrm>
            <a:off x="3251932" y="471714"/>
            <a:ext cx="2640136" cy="4671786"/>
          </a:xfrm>
          <a:prstGeom prst="rect">
            <a:avLst/>
          </a:prstGeom>
        </p:spPr>
      </p:pic>
    </p:spTree>
    <p:extLst>
      <p:ext uri="{BB962C8B-B14F-4D97-AF65-F5344CB8AC3E}">
        <p14:creationId xmlns:p14="http://schemas.microsoft.com/office/powerpoint/2010/main" val="326181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183B3F0F-B396-34AD-BF62-E395B2E80D46}"/>
              </a:ext>
            </a:extLst>
          </p:cNvPr>
          <p:cNvSpPr>
            <a:spLocks noGrp="1"/>
          </p:cNvSpPr>
          <p:nvPr>
            <p:ph type="ftr" sz="quarter" idx="3"/>
          </p:nvPr>
        </p:nvSpPr>
        <p:spPr/>
        <p:txBody>
          <a:bodyPr/>
          <a:lstStyle/>
          <a:p>
            <a:endParaRPr lang="nl-NL"/>
          </a:p>
        </p:txBody>
      </p:sp>
      <p:pic>
        <p:nvPicPr>
          <p:cNvPr id="9" name="Afbeelding 8">
            <a:extLst>
              <a:ext uri="{FF2B5EF4-FFF2-40B4-BE49-F238E27FC236}">
                <a16:creationId xmlns:a16="http://schemas.microsoft.com/office/drawing/2014/main" id="{6F5AC49E-43E2-70EE-B458-96D85F5A2BF9}"/>
              </a:ext>
            </a:extLst>
          </p:cNvPr>
          <p:cNvPicPr>
            <a:picLocks noChangeAspect="1"/>
          </p:cNvPicPr>
          <p:nvPr/>
        </p:nvPicPr>
        <p:blipFill>
          <a:blip r:embed="rId4" cstate="hqprint">
            <a:extLst>
              <a:ext uri="{28A0092B-C50C-407E-A947-70E740481C1C}">
                <a14:useLocalDpi xmlns:a14="http://schemas.microsoft.com/office/drawing/2010/main"/>
              </a:ext>
            </a:extLst>
          </a:blip>
          <a:srcRect l="7117"/>
          <a:stretch>
            <a:fillRect/>
          </a:stretch>
        </p:blipFill>
        <p:spPr>
          <a:xfrm>
            <a:off x="0" y="614597"/>
            <a:ext cx="8316838" cy="4528903"/>
          </a:xfrm>
          <a:prstGeom prst="rect">
            <a:avLst/>
          </a:prstGeom>
        </p:spPr>
      </p:pic>
      <p:sp>
        <p:nvSpPr>
          <p:cNvPr id="39" name="Rechthoek 38">
            <a:hlinkClick r:id="rId5" action="ppaction://hlinksldjump"/>
            <a:extLst>
              <a:ext uri="{FF2B5EF4-FFF2-40B4-BE49-F238E27FC236}">
                <a16:creationId xmlns:a16="http://schemas.microsoft.com/office/drawing/2014/main" id="{4D8EA6DB-55BD-DFD9-F313-A11359DA86FE}"/>
              </a:ext>
            </a:extLst>
          </p:cNvPr>
          <p:cNvSpPr/>
          <p:nvPr/>
        </p:nvSpPr>
        <p:spPr>
          <a:xfrm>
            <a:off x="8420669" y="4531572"/>
            <a:ext cx="723331" cy="450376"/>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l-NL" b="1"/>
              <a:t>Terug</a:t>
            </a:r>
          </a:p>
        </p:txBody>
      </p:sp>
    </p:spTree>
    <p:extLst>
      <p:ext uri="{BB962C8B-B14F-4D97-AF65-F5344CB8AC3E}">
        <p14:creationId xmlns:p14="http://schemas.microsoft.com/office/powerpoint/2010/main" val="30475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8352C5A8-59D8-9B4C-079F-705941B17BB7}"/>
              </a:ext>
            </a:extLst>
          </p:cNvPr>
          <p:cNvSpPr>
            <a:spLocks noGrp="1"/>
          </p:cNvSpPr>
          <p:nvPr>
            <p:ph type="ftr" sz="quarter" idx="3"/>
          </p:nvPr>
        </p:nvSpPr>
        <p:spPr/>
        <p:txBody>
          <a:bodyPr/>
          <a:lstStyle/>
          <a:p>
            <a:endParaRPr lang="nl-NL"/>
          </a:p>
        </p:txBody>
      </p:sp>
      <p:sp>
        <p:nvSpPr>
          <p:cNvPr id="16" name="Rechthoek 15">
            <a:hlinkClick r:id="rId3" action="ppaction://hlinksldjump"/>
            <a:extLst>
              <a:ext uri="{FF2B5EF4-FFF2-40B4-BE49-F238E27FC236}">
                <a16:creationId xmlns:a16="http://schemas.microsoft.com/office/drawing/2014/main" id="{B84CB18A-194E-04CE-AB99-7D0CEDD37928}"/>
              </a:ext>
            </a:extLst>
          </p:cNvPr>
          <p:cNvSpPr/>
          <p:nvPr/>
        </p:nvSpPr>
        <p:spPr>
          <a:xfrm>
            <a:off x="8420669" y="4531572"/>
            <a:ext cx="723331" cy="450376"/>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nl-NL" b="1"/>
              <a:t>Terug</a:t>
            </a:r>
          </a:p>
        </p:txBody>
      </p:sp>
      <p:pic>
        <p:nvPicPr>
          <p:cNvPr id="10" name="Onlinemedia 9" title="Aant Jelle Soepboer (NSC) maakt zich hard voor Friese taal: 'Net zo belangrijk als ademen'">
            <a:hlinkClick r:id="" action="ppaction://media"/>
            <a:extLst>
              <a:ext uri="{FF2B5EF4-FFF2-40B4-BE49-F238E27FC236}">
                <a16:creationId xmlns:a16="http://schemas.microsoft.com/office/drawing/2014/main" id="{5FA2ABA2-4395-DF47-EDE2-4E30EA2CCD42}"/>
              </a:ext>
            </a:extLst>
          </p:cNvPr>
          <p:cNvPicPr>
            <a:picLocks noRot="1" noChangeAspect="1"/>
          </p:cNvPicPr>
          <p:nvPr>
            <a:videoFile r:link="rId1"/>
          </p:nvPr>
        </p:nvPicPr>
        <p:blipFill>
          <a:blip r:embed="rId4"/>
          <a:stretch>
            <a:fillRect/>
          </a:stretch>
        </p:blipFill>
        <p:spPr>
          <a:xfrm>
            <a:off x="0" y="467185"/>
            <a:ext cx="8277367" cy="4676315"/>
          </a:xfrm>
          <a:prstGeom prst="rect">
            <a:avLst/>
          </a:prstGeom>
        </p:spPr>
      </p:pic>
    </p:spTree>
    <p:extLst>
      <p:ext uri="{BB962C8B-B14F-4D97-AF65-F5344CB8AC3E}">
        <p14:creationId xmlns:p14="http://schemas.microsoft.com/office/powerpoint/2010/main" val="153190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8CE98-B6D5-47CA-0682-4209368FFEB0}"/>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E94C003F-F2AB-C22D-527A-60DFD3513A68}"/>
              </a:ext>
            </a:extLst>
          </p:cNvPr>
          <p:cNvSpPr>
            <a:spLocks noGrp="1"/>
          </p:cNvSpPr>
          <p:nvPr>
            <p:ph type="title"/>
          </p:nvPr>
        </p:nvSpPr>
        <p:spPr/>
        <p:txBody>
          <a:bodyPr/>
          <a:lstStyle/>
          <a:p>
            <a:r>
              <a:rPr lang="nl-NL" dirty="0">
                <a:latin typeface="Calibri"/>
                <a:ea typeface="Calibri"/>
                <a:cs typeface="Calibri"/>
              </a:rPr>
              <a:t>Beeldvorming in de politiek</a:t>
            </a:r>
          </a:p>
        </p:txBody>
      </p:sp>
      <p:sp>
        <p:nvSpPr>
          <p:cNvPr id="9" name="Tijdelijke aanduiding voor inhoud 8">
            <a:extLst>
              <a:ext uri="{FF2B5EF4-FFF2-40B4-BE49-F238E27FC236}">
                <a16:creationId xmlns:a16="http://schemas.microsoft.com/office/drawing/2014/main" id="{19F8CF7F-15F7-2E20-228F-77004A521E06}"/>
              </a:ext>
            </a:extLst>
          </p:cNvPr>
          <p:cNvSpPr>
            <a:spLocks noGrp="1"/>
          </p:cNvSpPr>
          <p:nvPr>
            <p:ph idx="1"/>
          </p:nvPr>
        </p:nvSpPr>
        <p:spPr/>
        <p:txBody>
          <a:bodyPr/>
          <a:lstStyle/>
          <a:p>
            <a:pPr marL="0" indent="0">
              <a:lnSpc>
                <a:spcPct val="100000"/>
              </a:lnSpc>
              <a:buNone/>
            </a:pPr>
            <a:r>
              <a:rPr lang="nl-NL" dirty="0">
                <a:solidFill>
                  <a:srgbClr val="000000"/>
                </a:solidFill>
                <a:ea typeface="Calibri"/>
                <a:cs typeface="Calibri"/>
              </a:rPr>
              <a:t>➡️Ook politieke partijen en politici zijn hier bij verkiezingen veel mee bezig, om jou te overtuigen.</a:t>
            </a:r>
          </a:p>
          <a:p>
            <a:pPr marL="0" indent="0">
              <a:lnSpc>
                <a:spcPct val="100000"/>
              </a:lnSpc>
              <a:buNone/>
            </a:pPr>
            <a:endParaRPr lang="nl-NL" dirty="0">
              <a:solidFill>
                <a:srgbClr val="000000"/>
              </a:solidFill>
              <a:latin typeface="Calibri" panose="020F0502020204030204" pitchFamily="34" charset="0"/>
            </a:endParaRPr>
          </a:p>
          <a:p>
            <a:pPr marL="0" indent="0">
              <a:lnSpc>
                <a:spcPct val="100000"/>
              </a:lnSpc>
              <a:buNone/>
            </a:pPr>
            <a:r>
              <a:rPr lang="nl-NL" dirty="0">
                <a:solidFill>
                  <a:srgbClr val="000000"/>
                </a:solidFill>
                <a:ea typeface="Calibri"/>
                <a:cs typeface="Calibri"/>
              </a:rPr>
              <a:t>➡️Belangrijk om te herkennen dus!</a:t>
            </a:r>
          </a:p>
        </p:txBody>
      </p:sp>
    </p:spTree>
    <p:extLst>
      <p:ext uri="{BB962C8B-B14F-4D97-AF65-F5344CB8AC3E}">
        <p14:creationId xmlns:p14="http://schemas.microsoft.com/office/powerpoint/2010/main" val="351946981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0E3B58-4BA8-0805-926C-7A0F6E282EF8}"/>
              </a:ext>
            </a:extLst>
          </p:cNvPr>
          <p:cNvSpPr>
            <a:spLocks noGrp="1"/>
          </p:cNvSpPr>
          <p:nvPr>
            <p:ph type="title"/>
          </p:nvPr>
        </p:nvSpPr>
        <p:spPr>
          <a:xfrm>
            <a:off x="718458" y="720000"/>
            <a:ext cx="6270171" cy="900000"/>
          </a:xfrm>
        </p:spPr>
        <p:txBody>
          <a:bodyPr/>
          <a:lstStyle/>
          <a:p>
            <a:r>
              <a:rPr lang="nl-NL"/>
              <a:t>Spindoctor</a:t>
            </a:r>
          </a:p>
        </p:txBody>
      </p:sp>
      <p:sp>
        <p:nvSpPr>
          <p:cNvPr id="3" name="Tijdelijke aanduiding voor inhoud 2">
            <a:extLst>
              <a:ext uri="{FF2B5EF4-FFF2-40B4-BE49-F238E27FC236}">
                <a16:creationId xmlns:a16="http://schemas.microsoft.com/office/drawing/2014/main" id="{17CE2F65-DB70-E8B3-6F5D-B621CAEA5D41}"/>
              </a:ext>
            </a:extLst>
          </p:cNvPr>
          <p:cNvSpPr>
            <a:spLocks noGrp="1"/>
          </p:cNvSpPr>
          <p:nvPr>
            <p:ph idx="1"/>
          </p:nvPr>
        </p:nvSpPr>
        <p:spPr>
          <a:xfrm>
            <a:off x="718458" y="1620000"/>
            <a:ext cx="2880359" cy="3129336"/>
          </a:xfrm>
        </p:spPr>
        <p:txBody>
          <a:bodyPr/>
          <a:lstStyle/>
          <a:p>
            <a:pPr marL="0" indent="0">
              <a:buNone/>
            </a:pPr>
            <a:r>
              <a:rPr lang="nl-NL">
                <a:latin typeface="Calibri"/>
                <a:ea typeface="Calibri"/>
                <a:cs typeface="Calibri"/>
              </a:rPr>
              <a:t>➡️Een spindoctor is een soort </a:t>
            </a:r>
            <a:r>
              <a:rPr lang="nl-NL" err="1">
                <a:latin typeface="Calibri"/>
                <a:ea typeface="Calibri"/>
                <a:cs typeface="Calibri"/>
              </a:rPr>
              <a:t>marketing-manager</a:t>
            </a:r>
            <a:r>
              <a:rPr lang="nl-NL">
                <a:latin typeface="Calibri"/>
                <a:ea typeface="Calibri"/>
                <a:cs typeface="Calibri"/>
              </a:rPr>
              <a:t> van een politicus. </a:t>
            </a:r>
          </a:p>
          <a:p>
            <a:pPr marL="0" indent="0">
              <a:buNone/>
            </a:pPr>
            <a:r>
              <a:rPr lang="nl-NL">
                <a:latin typeface="Calibri"/>
                <a:ea typeface="Calibri"/>
                <a:cs typeface="Calibri"/>
              </a:rPr>
              <a:t>➡️ Jack de Vries was spindoctor van Jan-Peter Balkenende (minister-president van 2002 tot 2010). </a:t>
            </a:r>
          </a:p>
          <a:p>
            <a:pPr marL="0" indent="0">
              <a:buNone/>
            </a:pPr>
            <a:r>
              <a:rPr lang="nl-NL">
                <a:latin typeface="Calibri"/>
                <a:ea typeface="Calibri"/>
                <a:cs typeface="Calibri"/>
              </a:rPr>
              <a:t>➡️ Hier legt hij uit hoe hij gebruikmaakte van beeldvorming.</a:t>
            </a:r>
          </a:p>
          <a:p>
            <a:pPr marL="0" indent="0">
              <a:buNone/>
            </a:pPr>
            <a:endParaRPr lang="nl-NL"/>
          </a:p>
        </p:txBody>
      </p:sp>
      <p:pic>
        <p:nvPicPr>
          <p:cNvPr id="5" name="Onlinemedia 4" title="Het verhaal achter de glazen bril van Jan Peter Balkenende | SPLINTER, in de politiek">
            <a:hlinkClick r:id="" action="ppaction://media"/>
            <a:extLst>
              <a:ext uri="{FF2B5EF4-FFF2-40B4-BE49-F238E27FC236}">
                <a16:creationId xmlns:a16="http://schemas.microsoft.com/office/drawing/2014/main" id="{70C73A56-C39D-4D1D-2251-7A52F29E9057}"/>
              </a:ext>
            </a:extLst>
          </p:cNvPr>
          <p:cNvPicPr>
            <a:picLocks noRot="1" noChangeAspect="1"/>
          </p:cNvPicPr>
          <p:nvPr>
            <a:videoFile r:link="rId1"/>
          </p:nvPr>
        </p:nvPicPr>
        <p:blipFill>
          <a:blip r:embed="rId4"/>
          <a:stretch>
            <a:fillRect/>
          </a:stretch>
        </p:blipFill>
        <p:spPr>
          <a:xfrm>
            <a:off x="3853543" y="1620000"/>
            <a:ext cx="5097778" cy="2880000"/>
          </a:xfrm>
          <a:prstGeom prst="rect">
            <a:avLst/>
          </a:prstGeom>
        </p:spPr>
      </p:pic>
    </p:spTree>
    <p:extLst>
      <p:ext uri="{BB962C8B-B14F-4D97-AF65-F5344CB8AC3E}">
        <p14:creationId xmlns:p14="http://schemas.microsoft.com/office/powerpoint/2010/main" val="13857837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5DBD8E5E-B44A-9C43-7027-C4268A38B3F1}"/>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0" y="448910"/>
            <a:ext cx="9144000" cy="476815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AA076A7-3A42-2216-6FA2-6D41D129B033}"/>
              </a:ext>
            </a:extLst>
          </p:cNvPr>
          <p:cNvSpPr>
            <a:spLocks noGrp="1"/>
          </p:cNvSpPr>
          <p:nvPr>
            <p:ph type="title"/>
          </p:nvPr>
        </p:nvSpPr>
        <p:spPr>
          <a:xfrm>
            <a:off x="4353303" y="1447920"/>
            <a:ext cx="4790697" cy="720000"/>
          </a:xfrm>
        </p:spPr>
        <p:txBody>
          <a:bodyPr/>
          <a:lstStyle/>
          <a:p>
            <a:r>
              <a:rPr lang="nl-NL">
                <a:latin typeface="Calibri"/>
                <a:ea typeface="Calibri"/>
                <a:cs typeface="Calibri"/>
              </a:rPr>
              <a:t>Herken jij beeldvorming?</a:t>
            </a:r>
          </a:p>
        </p:txBody>
      </p:sp>
    </p:spTree>
    <p:extLst>
      <p:ext uri="{BB962C8B-B14F-4D97-AF65-F5344CB8AC3E}">
        <p14:creationId xmlns:p14="http://schemas.microsoft.com/office/powerpoint/2010/main" val="30951250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6748391-B058-13B2-4629-28F12389E5DB}"/>
              </a:ext>
            </a:extLst>
          </p:cNvPr>
          <p:cNvSpPr>
            <a:spLocks noGrp="1"/>
          </p:cNvSpPr>
          <p:nvPr>
            <p:ph idx="1"/>
          </p:nvPr>
        </p:nvSpPr>
        <p:spPr>
          <a:xfrm>
            <a:off x="2160000" y="1779814"/>
            <a:ext cx="6270171" cy="2969522"/>
          </a:xfrm>
        </p:spPr>
        <p:txBody>
          <a:bodyPr/>
          <a:lstStyle/>
          <a:p>
            <a:pPr marL="0" indent="0">
              <a:lnSpc>
                <a:spcPct val="100000"/>
              </a:lnSpc>
              <a:buNone/>
            </a:pPr>
            <a:r>
              <a:rPr lang="nl-NL"/>
              <a:t>Rond verkiezingen zijn politieke partijen druk bezig om het beeld over hun partij te beïnvloeden. Bijvoorbeeld met:</a:t>
            </a:r>
          </a:p>
          <a:p>
            <a:pPr marL="0" indent="0">
              <a:lnSpc>
                <a:spcPct val="100000"/>
              </a:lnSpc>
              <a:buNone/>
            </a:pPr>
            <a:r>
              <a:rPr lang="nl-NL"/>
              <a:t>✅campagnefilmpjes</a:t>
            </a:r>
          </a:p>
          <a:p>
            <a:pPr marL="0" indent="0">
              <a:lnSpc>
                <a:spcPct val="100000"/>
              </a:lnSpc>
              <a:buNone/>
            </a:pPr>
            <a:r>
              <a:rPr lang="nl-NL"/>
              <a:t>✅verkiezingsposters</a:t>
            </a:r>
          </a:p>
          <a:p>
            <a:pPr marL="0" indent="0">
              <a:lnSpc>
                <a:spcPct val="100000"/>
              </a:lnSpc>
              <a:buNone/>
            </a:pPr>
            <a:r>
              <a:rPr lang="nl-NL"/>
              <a:t>✅hoe ze in de media komen</a:t>
            </a:r>
          </a:p>
          <a:p>
            <a:pPr marL="0" indent="0">
              <a:lnSpc>
                <a:spcPct val="100000"/>
              </a:lnSpc>
              <a:buNone/>
            </a:pPr>
            <a:endParaRPr lang="nl-NL"/>
          </a:p>
          <a:p>
            <a:pPr marL="0" indent="0">
              <a:lnSpc>
                <a:spcPct val="100000"/>
              </a:lnSpc>
              <a:buNone/>
            </a:pPr>
            <a:r>
              <a:rPr lang="nl-NL"/>
              <a:t>➡️Nu volgen een paar voorbeelden. Wat denk jij dat de politieke partij of politicus duidelijk wil maken?</a:t>
            </a:r>
          </a:p>
          <a:p>
            <a:endParaRPr lang="nl-NL"/>
          </a:p>
        </p:txBody>
      </p:sp>
      <p:sp>
        <p:nvSpPr>
          <p:cNvPr id="3" name="Titel 2">
            <a:extLst>
              <a:ext uri="{FF2B5EF4-FFF2-40B4-BE49-F238E27FC236}">
                <a16:creationId xmlns:a16="http://schemas.microsoft.com/office/drawing/2014/main" id="{7AF482A2-B72B-4E8F-A90C-35E57B350018}"/>
              </a:ext>
            </a:extLst>
          </p:cNvPr>
          <p:cNvSpPr>
            <a:spLocks noGrp="1"/>
          </p:cNvSpPr>
          <p:nvPr>
            <p:ph type="title"/>
          </p:nvPr>
        </p:nvSpPr>
        <p:spPr/>
        <p:txBody>
          <a:bodyPr/>
          <a:lstStyle/>
          <a:p>
            <a:r>
              <a:rPr lang="nl-NL"/>
              <a:t>Wat voor beeld probeert de politieke partij te creëren?</a:t>
            </a:r>
          </a:p>
        </p:txBody>
      </p:sp>
      <p:pic>
        <p:nvPicPr>
          <p:cNvPr id="4" name="Picture 2" descr="Afbeelding met meubels, bureau, muur, overdekt&#10;&#10;Automatisch gegenereerde beschrijving">
            <a:extLst>
              <a:ext uri="{FF2B5EF4-FFF2-40B4-BE49-F238E27FC236}">
                <a16:creationId xmlns:a16="http://schemas.microsoft.com/office/drawing/2014/main" id="{918ED40C-1790-B7D4-9B9C-21897874F2DB}"/>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l="10825" b="8445"/>
          <a:stretch>
            <a:fillRect/>
          </a:stretch>
        </p:blipFill>
        <p:spPr bwMode="auto">
          <a:xfrm>
            <a:off x="0" y="434340"/>
            <a:ext cx="1802130" cy="470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96487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F89C8237-023E-5AD9-9379-12784569685C}"/>
              </a:ext>
            </a:extLst>
          </p:cNvPr>
          <p:cNvSpPr txBox="1"/>
          <p:nvPr/>
        </p:nvSpPr>
        <p:spPr>
          <a:xfrm>
            <a:off x="3326047" y="3887590"/>
            <a:ext cx="2491905" cy="442674"/>
          </a:xfrm>
          <a:prstGeom prst="roundRect">
            <a:avLst/>
          </a:prstGeom>
          <a:solidFill>
            <a:schemeClr val="tx1">
              <a:lumMod val="20000"/>
              <a:lumOff val="8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sz="2000" b="1">
                <a:solidFill>
                  <a:schemeClr val="tx2"/>
                </a:solidFill>
              </a:rPr>
              <a:t>Hoe komt dat?</a:t>
            </a:r>
          </a:p>
        </p:txBody>
      </p:sp>
      <p:sp>
        <p:nvSpPr>
          <p:cNvPr id="7" name="Titel 1">
            <a:extLst>
              <a:ext uri="{FF2B5EF4-FFF2-40B4-BE49-F238E27FC236}">
                <a16:creationId xmlns:a16="http://schemas.microsoft.com/office/drawing/2014/main" id="{B0025A81-7E84-2A5B-5A9B-E5195FE678CA}"/>
              </a:ext>
            </a:extLst>
          </p:cNvPr>
          <p:cNvSpPr txBox="1">
            <a:spLocks/>
          </p:cNvSpPr>
          <p:nvPr/>
        </p:nvSpPr>
        <p:spPr>
          <a:xfrm>
            <a:off x="1893473" y="1129930"/>
            <a:ext cx="5357052" cy="1101381"/>
          </a:xfrm>
          <a:prstGeom prst="rect">
            <a:avLst/>
          </a:prstGeom>
          <a:solidFill>
            <a:schemeClr val="tx1"/>
          </a:solidFill>
        </p:spPr>
        <p:txBody>
          <a:bodyPr vert="horz" lIns="180000" tIns="180000" rIns="180000" bIns="180000" rtlCol="0" anchor="ctr" anchorCtr="1">
            <a:noAutofit/>
          </a:bodyPr>
          <a:lstStyle>
            <a:lvl1pPr algn="ctr" defTabSz="685800" rtl="0" eaLnBrk="1" latinLnBrk="0" hangingPunct="1">
              <a:lnSpc>
                <a:spcPts val="3600"/>
              </a:lnSpc>
              <a:spcBef>
                <a:spcPct val="0"/>
              </a:spcBef>
              <a:buNone/>
              <a:defRPr sz="3200" b="1" i="0" kern="1200">
                <a:ln>
                  <a:noFill/>
                </a:ln>
                <a:solidFill>
                  <a:schemeClr val="bg1"/>
                </a:solidFill>
                <a:latin typeface="Calibri" charset="0"/>
                <a:ea typeface="Calibri" charset="0"/>
                <a:cs typeface="Calibri" charset="0"/>
              </a:defRPr>
            </a:lvl1pPr>
          </a:lstStyle>
          <a:p>
            <a:r>
              <a:rPr lang="nl-NL"/>
              <a:t>Campagnefilmpjes 📽️ </a:t>
            </a:r>
          </a:p>
        </p:txBody>
      </p:sp>
      <p:sp>
        <p:nvSpPr>
          <p:cNvPr id="10" name="Tekstvak 9">
            <a:extLst>
              <a:ext uri="{FF2B5EF4-FFF2-40B4-BE49-F238E27FC236}">
                <a16:creationId xmlns:a16="http://schemas.microsoft.com/office/drawing/2014/main" id="{70EC933E-9321-6F09-4F0A-074D67B53E65}"/>
              </a:ext>
            </a:extLst>
          </p:cNvPr>
          <p:cNvSpPr txBox="1"/>
          <p:nvPr/>
        </p:nvSpPr>
        <p:spPr>
          <a:xfrm>
            <a:off x="2766979" y="2608263"/>
            <a:ext cx="3610039" cy="1123712"/>
          </a:xfrm>
          <a:prstGeom prst="roundRect">
            <a:avLst/>
          </a:prstGeom>
          <a:solidFill>
            <a:schemeClr val="tx1">
              <a:lumMod val="20000"/>
              <a:lumOff val="8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sz="2000" b="1">
                <a:solidFill>
                  <a:schemeClr val="tx2"/>
                </a:solidFill>
              </a:rPr>
              <a:t>Welke woorden, onderwerpen of beelden vallen op </a:t>
            </a:r>
          </a:p>
          <a:p>
            <a:pPr algn="ctr"/>
            <a:r>
              <a:rPr lang="nl-NL" sz="2000" b="1">
                <a:solidFill>
                  <a:schemeClr val="tx2"/>
                </a:solidFill>
              </a:rPr>
              <a:t>in het filmpje?</a:t>
            </a:r>
          </a:p>
        </p:txBody>
      </p:sp>
    </p:spTree>
    <p:extLst>
      <p:ext uri="{BB962C8B-B14F-4D97-AF65-F5344CB8AC3E}">
        <p14:creationId xmlns:p14="http://schemas.microsoft.com/office/powerpoint/2010/main" val="270094932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65FDF92D-666F-7A8C-08F0-B4382439B57A}"/>
              </a:ext>
            </a:extLst>
          </p:cNvPr>
          <p:cNvSpPr>
            <a:spLocks noGrp="1"/>
          </p:cNvSpPr>
          <p:nvPr>
            <p:ph type="ftr" sz="quarter" idx="3"/>
          </p:nvPr>
        </p:nvSpPr>
        <p:spPr/>
        <p:txBody>
          <a:bodyPr/>
          <a:lstStyle/>
          <a:p>
            <a:endParaRPr lang="nl-NL"/>
          </a:p>
        </p:txBody>
      </p:sp>
      <p:sp>
        <p:nvSpPr>
          <p:cNvPr id="11" name="Titel 1">
            <a:extLst>
              <a:ext uri="{FF2B5EF4-FFF2-40B4-BE49-F238E27FC236}">
                <a16:creationId xmlns:a16="http://schemas.microsoft.com/office/drawing/2014/main" id="{0425454C-B0BF-6AB5-44EC-5D30EEB6D179}"/>
              </a:ext>
            </a:extLst>
          </p:cNvPr>
          <p:cNvSpPr txBox="1">
            <a:spLocks/>
          </p:cNvSpPr>
          <p:nvPr/>
        </p:nvSpPr>
        <p:spPr>
          <a:xfrm>
            <a:off x="1893472" y="693029"/>
            <a:ext cx="5357052" cy="1101381"/>
          </a:xfrm>
          <a:prstGeom prst="rect">
            <a:avLst/>
          </a:prstGeom>
          <a:solidFill>
            <a:schemeClr val="tx1"/>
          </a:solidFill>
        </p:spPr>
        <p:txBody>
          <a:bodyPr vert="horz" lIns="180000" tIns="180000" rIns="180000" bIns="180000" rtlCol="0" anchor="ctr" anchorCtr="1">
            <a:noAutofit/>
          </a:bodyPr>
          <a:lstStyle>
            <a:lvl1pPr algn="ctr" defTabSz="685800" rtl="0" eaLnBrk="1" latinLnBrk="0" hangingPunct="1">
              <a:lnSpc>
                <a:spcPts val="3600"/>
              </a:lnSpc>
              <a:spcBef>
                <a:spcPct val="0"/>
              </a:spcBef>
              <a:buNone/>
              <a:defRPr sz="3200" b="1" i="0" kern="1200">
                <a:ln>
                  <a:noFill/>
                </a:ln>
                <a:solidFill>
                  <a:schemeClr val="bg1"/>
                </a:solidFill>
                <a:latin typeface="Calibri" charset="0"/>
                <a:ea typeface="Calibri" charset="0"/>
                <a:cs typeface="Calibri" charset="0"/>
              </a:defRPr>
            </a:lvl1pPr>
          </a:lstStyle>
          <a:p>
            <a:r>
              <a:rPr lang="nl-NL"/>
              <a:t>Campagnefilmpjes 📽️ </a:t>
            </a:r>
          </a:p>
        </p:txBody>
      </p:sp>
      <p:sp>
        <p:nvSpPr>
          <p:cNvPr id="12" name="Tekstvak 11">
            <a:extLst>
              <a:ext uri="{FF2B5EF4-FFF2-40B4-BE49-F238E27FC236}">
                <a16:creationId xmlns:a16="http://schemas.microsoft.com/office/drawing/2014/main" id="{534377AD-80E3-E5AD-A559-6AA6597BFF5B}"/>
              </a:ext>
            </a:extLst>
          </p:cNvPr>
          <p:cNvSpPr txBox="1"/>
          <p:nvPr/>
        </p:nvSpPr>
        <p:spPr>
          <a:xfrm>
            <a:off x="2766978" y="2069839"/>
            <a:ext cx="3610039" cy="442674"/>
          </a:xfrm>
          <a:prstGeom prst="roundRect">
            <a:avLst/>
          </a:prstGeom>
          <a:solidFill>
            <a:schemeClr val="tx1">
              <a:lumMod val="20000"/>
              <a:lumOff val="8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sz="2000" b="1">
                <a:solidFill>
                  <a:schemeClr val="tx2"/>
                </a:solidFill>
              </a:rPr>
              <a:t>Kies je lijsttrekker en partij!</a:t>
            </a:r>
          </a:p>
        </p:txBody>
      </p:sp>
      <p:grpSp>
        <p:nvGrpSpPr>
          <p:cNvPr id="2" name="Groep 1">
            <a:extLst>
              <a:ext uri="{FF2B5EF4-FFF2-40B4-BE49-F238E27FC236}">
                <a16:creationId xmlns:a16="http://schemas.microsoft.com/office/drawing/2014/main" id="{172F0C19-AEAA-64B8-8578-F00E11E7131B}"/>
              </a:ext>
            </a:extLst>
          </p:cNvPr>
          <p:cNvGrpSpPr/>
          <p:nvPr/>
        </p:nvGrpSpPr>
        <p:grpSpPr>
          <a:xfrm>
            <a:off x="489070" y="2671885"/>
            <a:ext cx="1795850" cy="2368738"/>
            <a:chOff x="489070" y="2671885"/>
            <a:chExt cx="1795850" cy="2368738"/>
          </a:xfrm>
        </p:grpSpPr>
        <p:sp>
          <p:nvSpPr>
            <p:cNvPr id="16" name="Ovaal 15">
              <a:extLst>
                <a:ext uri="{FF2B5EF4-FFF2-40B4-BE49-F238E27FC236}">
                  <a16:creationId xmlns:a16="http://schemas.microsoft.com/office/drawing/2014/main" id="{E41A8BD4-B14A-0A5A-06E6-F24AAA4DA364}"/>
                </a:ext>
              </a:extLst>
            </p:cNvPr>
            <p:cNvSpPr/>
            <p:nvPr/>
          </p:nvSpPr>
          <p:spPr>
            <a:xfrm>
              <a:off x="489070" y="2671885"/>
              <a:ext cx="1795850" cy="179585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8" name="Picture 4" descr="Portretfoto Rob Jetten met partijlogo D66">
              <a:hlinkClick r:id="rId2" action="ppaction://hlinksldjump"/>
              <a:extLst>
                <a:ext uri="{FF2B5EF4-FFF2-40B4-BE49-F238E27FC236}">
                  <a16:creationId xmlns:a16="http://schemas.microsoft.com/office/drawing/2014/main" id="{AC27637F-644F-0906-B030-F5A8636323D3}"/>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9471" b="99721" l="31307" r="68435">
                          <a14:foregroundMark x1="37516" y1="90529" x2="45408" y2="76602"/>
                          <a14:foregroundMark x1="45408" y1="76602" x2="45537" y2="76602"/>
                          <a14:foregroundMark x1="39974" y1="90251" x2="48512" y2="94986"/>
                          <a14:foregroundMark x1="48512" y1="94986" x2="58473" y2="93872"/>
                          <a14:foregroundMark x1="58473" y1="93872" x2="62872" y2="90251"/>
                          <a14:foregroundMark x1="64036" y1="86072" x2="58215" y2="83008"/>
                          <a14:foregroundMark x1="58603" y1="77159" x2="65977" y2="81894"/>
                          <a14:foregroundMark x1="65977" y1="81894" x2="66494" y2="81894"/>
                          <a14:foregroundMark x1="63389" y1="79387" x2="63389" y2="89415"/>
                          <a14:foregroundMark x1="68047" y1="81337" x2="64683" y2="89415"/>
                          <a14:foregroundMark x1="64942" y1="87187" x2="61578" y2="96100"/>
                          <a14:foregroundMark x1="47477" y1="99721" x2="55498" y2="97772"/>
                        </a14:backgroundRemoval>
                      </a14:imgEffect>
                    </a14:imgLayer>
                  </a14:imgProps>
                </a:ext>
                <a:ext uri="{28A0092B-C50C-407E-A947-70E740481C1C}">
                  <a14:useLocalDpi xmlns:a14="http://schemas.microsoft.com/office/drawing/2010/main"/>
                </a:ext>
              </a:extLst>
            </a:blip>
            <a:srcRect l="26779" r="26779"/>
            <a:stretch>
              <a:fillRect/>
            </a:stretch>
          </p:blipFill>
          <p:spPr bwMode="auto">
            <a:xfrm>
              <a:off x="489070" y="2671885"/>
              <a:ext cx="1795850" cy="1795850"/>
            </a:xfrm>
            <a:prstGeom prst="ellipse">
              <a:avLst/>
            </a:prstGeom>
            <a:noFill/>
            <a:extLst>
              <a:ext uri="{909E8E84-426E-40DD-AFC4-6F175D3DCCD1}">
                <a14:hiddenFill xmlns:a14="http://schemas.microsoft.com/office/drawing/2010/main">
                  <a:solidFill>
                    <a:srgbClr val="FFFFFF"/>
                  </a:solidFill>
                </a14:hiddenFill>
              </a:ext>
            </a:extLst>
          </p:spPr>
        </p:pic>
        <p:pic>
          <p:nvPicPr>
            <p:cNvPr id="1026" name="Picture 2">
              <a:hlinkClick r:id="rId2" action="ppaction://hlinksldjump"/>
              <a:extLst>
                <a:ext uri="{FF2B5EF4-FFF2-40B4-BE49-F238E27FC236}">
                  <a16:creationId xmlns:a16="http://schemas.microsoft.com/office/drawing/2014/main" id="{3A177C16-FBFA-F3DA-589C-CD075CDED77B}"/>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747673" y="4257932"/>
              <a:ext cx="1185897" cy="7826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ep 5">
            <a:extLst>
              <a:ext uri="{FF2B5EF4-FFF2-40B4-BE49-F238E27FC236}">
                <a16:creationId xmlns:a16="http://schemas.microsoft.com/office/drawing/2014/main" id="{00C0567A-EE79-1C6F-8B8D-8AB52B066398}"/>
              </a:ext>
            </a:extLst>
          </p:cNvPr>
          <p:cNvGrpSpPr/>
          <p:nvPr/>
        </p:nvGrpSpPr>
        <p:grpSpPr>
          <a:xfrm>
            <a:off x="2593100" y="2671885"/>
            <a:ext cx="1795850" cy="2286119"/>
            <a:chOff x="2593100" y="2671885"/>
            <a:chExt cx="1795850" cy="2286119"/>
          </a:xfrm>
        </p:grpSpPr>
        <p:sp>
          <p:nvSpPr>
            <p:cNvPr id="30" name="Ovaal 29">
              <a:extLst>
                <a:ext uri="{FF2B5EF4-FFF2-40B4-BE49-F238E27FC236}">
                  <a16:creationId xmlns:a16="http://schemas.microsoft.com/office/drawing/2014/main" id="{F356B674-F6FF-3303-11D7-15DF01DAD11F}"/>
                </a:ext>
              </a:extLst>
            </p:cNvPr>
            <p:cNvSpPr/>
            <p:nvPr/>
          </p:nvSpPr>
          <p:spPr>
            <a:xfrm>
              <a:off x="2593100" y="2671885"/>
              <a:ext cx="1795850" cy="179585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1" name="Picture 4">
              <a:hlinkClick r:id="rId6" action="ppaction://hlinksldjump"/>
              <a:extLst>
                <a:ext uri="{FF2B5EF4-FFF2-40B4-BE49-F238E27FC236}">
                  <a16:creationId xmlns:a16="http://schemas.microsoft.com/office/drawing/2014/main" id="{7719B75B-DE7E-8951-F7E2-EA0D976C03A2}"/>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9471" b="99443" l="9749" r="94986">
                          <a14:foregroundMark x1="9471" y1="91922" x2="37883" y2="79109"/>
                          <a14:foregroundMark x1="37883" y1="79109" x2="69916" y2="76602"/>
                          <a14:foregroundMark x1="69916" y1="76602" x2="58217" y2="96379"/>
                          <a14:foregroundMark x1="78830" y1="74095" x2="67409" y2="91643"/>
                          <a14:foregroundMark x1="82730" y1="71031" x2="94986" y2="71031"/>
                          <a14:foregroundMark x1="85794" y1="69638" x2="92201" y2="69638"/>
                          <a14:foregroundMark x1="26462" y1="94150" x2="53203" y2="99443"/>
                          <a14:foregroundMark x1="53203" y1="99443" x2="72145" y2="98607"/>
                          <a14:backgroundMark x1="79109" y1="46518" x2="78552" y2="44290"/>
                          <a14:backgroundMark x1="75766" y1="30641" x2="73538" y2="30084"/>
                          <a14:backgroundMark x1="36212" y1="15599" x2="37604" y2="16713"/>
                          <a14:backgroundMark x1="22284" y1="44011" x2="24513" y2="42340"/>
                        </a14:backgroundRemoval>
                      </a14:imgEffect>
                    </a14:imgLayer>
                  </a14:imgProps>
                </a:ext>
                <a:ext uri="{28A0092B-C50C-407E-A947-70E740481C1C}">
                  <a14:useLocalDpi xmlns:a14="http://schemas.microsoft.com/office/drawing/2010/main"/>
                </a:ext>
              </a:extLst>
            </a:blip>
            <a:srcRect/>
            <a:stretch/>
          </p:blipFill>
          <p:spPr bwMode="auto">
            <a:xfrm>
              <a:off x="2593100" y="2671885"/>
              <a:ext cx="1795850" cy="1795850"/>
            </a:xfrm>
            <a:prstGeom prst="ellipse">
              <a:avLst/>
            </a:prstGeom>
            <a:noFill/>
            <a:extLst>
              <a:ext uri="{909E8E84-426E-40DD-AFC4-6F175D3DCCD1}">
                <a14:hiddenFill xmlns:a14="http://schemas.microsoft.com/office/drawing/2010/main">
                  <a:solidFill>
                    <a:srgbClr val="FFFFFF"/>
                  </a:solidFill>
                </a14:hiddenFill>
              </a:ext>
            </a:extLst>
          </p:spPr>
        </p:pic>
        <p:pic>
          <p:nvPicPr>
            <p:cNvPr id="32" name="Picture 2">
              <a:hlinkClick r:id="rId6" action="ppaction://hlinksldjump"/>
              <a:extLst>
                <a:ext uri="{FF2B5EF4-FFF2-40B4-BE49-F238E27FC236}">
                  <a16:creationId xmlns:a16="http://schemas.microsoft.com/office/drawing/2014/main" id="{9767429F-2F29-1C73-4AE3-B445F9839B50}"/>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p:blipFill>
          <p:spPr bwMode="auto">
            <a:xfrm>
              <a:off x="2835485" y="4257933"/>
              <a:ext cx="1311080" cy="7000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ep 9">
            <a:extLst>
              <a:ext uri="{FF2B5EF4-FFF2-40B4-BE49-F238E27FC236}">
                <a16:creationId xmlns:a16="http://schemas.microsoft.com/office/drawing/2014/main" id="{CCCC54DE-F9BE-0751-5548-4150AF3F9433}"/>
              </a:ext>
            </a:extLst>
          </p:cNvPr>
          <p:cNvGrpSpPr/>
          <p:nvPr/>
        </p:nvGrpSpPr>
        <p:grpSpPr>
          <a:xfrm>
            <a:off x="6800950" y="2671885"/>
            <a:ext cx="1795850" cy="2341273"/>
            <a:chOff x="6800950" y="2671885"/>
            <a:chExt cx="1795850" cy="2341273"/>
          </a:xfrm>
        </p:grpSpPr>
        <p:sp>
          <p:nvSpPr>
            <p:cNvPr id="15" name="Ovaal 14">
              <a:extLst>
                <a:ext uri="{FF2B5EF4-FFF2-40B4-BE49-F238E27FC236}">
                  <a16:creationId xmlns:a16="http://schemas.microsoft.com/office/drawing/2014/main" id="{BD2E3294-411B-EA6D-1A97-1691FC4E7D2A}"/>
                </a:ext>
              </a:extLst>
            </p:cNvPr>
            <p:cNvSpPr/>
            <p:nvPr/>
          </p:nvSpPr>
          <p:spPr>
            <a:xfrm>
              <a:off x="6800950" y="2671885"/>
              <a:ext cx="1795850" cy="179585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Picture 4">
              <a:hlinkClick r:id="rId10" action="ppaction://hlinksldjump"/>
              <a:extLst>
                <a:ext uri="{FF2B5EF4-FFF2-40B4-BE49-F238E27FC236}">
                  <a16:creationId xmlns:a16="http://schemas.microsoft.com/office/drawing/2014/main" id="{7D9A887E-1BD4-6750-0FD5-C181C17682F2}"/>
                </a:ext>
              </a:extLst>
            </p:cNvPr>
            <p:cNvPicPr>
              <a:picLocks noChangeAspect="1" noChangeArrowheads="1"/>
            </p:cNvPicPr>
            <p:nvPr/>
          </p:nvPicPr>
          <p:blipFill>
            <a:blip r:embed="rId11" cstate="hqprint">
              <a:extLst>
                <a:ext uri="{BEBA8EAE-BF5A-486C-A8C5-ECC9F3942E4B}">
                  <a14:imgProps xmlns:a14="http://schemas.microsoft.com/office/drawing/2010/main">
                    <a14:imgLayer r:embed="rId12">
                      <a14:imgEffect>
                        <a14:backgroundRemoval t="9471" b="99443" l="9749" r="98050">
                          <a14:foregroundMark x1="8078" y1="98886" x2="23677" y2="74095"/>
                          <a14:foregroundMark x1="23677" y1="74095" x2="80780" y2="73259"/>
                          <a14:foregroundMark x1="80780" y1="73259" x2="91365" y2="90251"/>
                          <a14:foregroundMark x1="84958" y1="89136" x2="44568" y2="92201"/>
                          <a14:foregroundMark x1="76045" y1="79666" x2="67409" y2="89415"/>
                          <a14:foregroundMark x1="30641" y1="85237" x2="71866" y2="86072"/>
                          <a14:foregroundMark x1="15599" y1="92479" x2="69638" y2="99443"/>
                          <a14:foregroundMark x1="69916" y1="71588" x2="98050" y2="72423"/>
                        </a14:backgroundRemoval>
                      </a14:imgEffect>
                    </a14:imgLayer>
                  </a14:imgProps>
                </a:ext>
                <a:ext uri="{28A0092B-C50C-407E-A947-70E740481C1C}">
                  <a14:useLocalDpi xmlns:a14="http://schemas.microsoft.com/office/drawing/2010/main"/>
                </a:ext>
              </a:extLst>
            </a:blip>
            <a:srcRect/>
            <a:stretch/>
          </p:blipFill>
          <p:spPr bwMode="auto">
            <a:xfrm>
              <a:off x="6800950" y="2671885"/>
              <a:ext cx="1795850" cy="1795850"/>
            </a:xfrm>
            <a:prstGeom prst="ellipse">
              <a:avLst/>
            </a:prstGeom>
            <a:noFill/>
            <a:extLst>
              <a:ext uri="{909E8E84-426E-40DD-AFC4-6F175D3DCCD1}">
                <a14:hiddenFill xmlns:a14="http://schemas.microsoft.com/office/drawing/2010/main">
                  <a:solidFill>
                    <a:srgbClr val="FFFFFF"/>
                  </a:solidFill>
                </a14:hiddenFill>
              </a:ext>
            </a:extLst>
          </p:spPr>
        </p:pic>
        <p:pic>
          <p:nvPicPr>
            <p:cNvPr id="18" name="Afbeelding 17">
              <a:hlinkClick r:id="rId10" action="ppaction://hlinksldjump"/>
              <a:extLst>
                <a:ext uri="{FF2B5EF4-FFF2-40B4-BE49-F238E27FC236}">
                  <a16:creationId xmlns:a16="http://schemas.microsoft.com/office/drawing/2014/main" id="{AA4C3959-834A-2434-4103-86178C1A1F7D}"/>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6837609" y="4649277"/>
              <a:ext cx="1722532" cy="363881"/>
            </a:xfrm>
            <a:prstGeom prst="rect">
              <a:avLst/>
            </a:prstGeom>
          </p:spPr>
        </p:pic>
      </p:grpSp>
      <p:grpSp>
        <p:nvGrpSpPr>
          <p:cNvPr id="8" name="Groep 7">
            <a:extLst>
              <a:ext uri="{FF2B5EF4-FFF2-40B4-BE49-F238E27FC236}">
                <a16:creationId xmlns:a16="http://schemas.microsoft.com/office/drawing/2014/main" id="{207FB1D3-1031-88A3-7D1B-D195DDBE45B9}"/>
              </a:ext>
            </a:extLst>
          </p:cNvPr>
          <p:cNvGrpSpPr/>
          <p:nvPr/>
        </p:nvGrpSpPr>
        <p:grpSpPr>
          <a:xfrm>
            <a:off x="4696920" y="2671885"/>
            <a:ext cx="1795850" cy="2368740"/>
            <a:chOff x="4696920" y="2671885"/>
            <a:chExt cx="1795850" cy="2368740"/>
          </a:xfrm>
        </p:grpSpPr>
        <p:sp>
          <p:nvSpPr>
            <p:cNvPr id="19" name="Ovaal 18">
              <a:extLst>
                <a:ext uri="{FF2B5EF4-FFF2-40B4-BE49-F238E27FC236}">
                  <a16:creationId xmlns:a16="http://schemas.microsoft.com/office/drawing/2014/main" id="{D5944B30-B134-B81D-3D13-3A0354417D4C}"/>
                </a:ext>
              </a:extLst>
            </p:cNvPr>
            <p:cNvSpPr/>
            <p:nvPr/>
          </p:nvSpPr>
          <p:spPr>
            <a:xfrm>
              <a:off x="4696920" y="2671885"/>
              <a:ext cx="1795850" cy="179585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Picture 4">
              <a:hlinkClick r:id="rId14" action="ppaction://hlinksldjump"/>
              <a:extLst>
                <a:ext uri="{FF2B5EF4-FFF2-40B4-BE49-F238E27FC236}">
                  <a16:creationId xmlns:a16="http://schemas.microsoft.com/office/drawing/2014/main" id="{66A07B09-8311-2A41-4E1A-DF5A4810C139}"/>
                </a:ext>
              </a:extLst>
            </p:cNvPr>
            <p:cNvPicPr>
              <a:picLocks noChangeAspect="1" noChangeArrowheads="1"/>
            </p:cNvPicPr>
            <p:nvPr/>
          </p:nvPicPr>
          <p:blipFill>
            <a:blip r:embed="rId15" cstate="hqprint">
              <a:extLst>
                <a:ext uri="{BEBA8EAE-BF5A-486C-A8C5-ECC9F3942E4B}">
                  <a14:imgProps xmlns:a14="http://schemas.microsoft.com/office/drawing/2010/main">
                    <a14:imgLayer r:embed="rId16">
                      <a14:imgEffect>
                        <a14:backgroundRemoval t="8914" b="97772" l="9749" r="89694">
                          <a14:foregroundMark x1="32869" y1="97772" x2="73538" y2="84123"/>
                          <a14:foregroundMark x1="89972" y1="83844" x2="89972" y2="80780"/>
                          <a14:foregroundMark x1="44290" y1="9749" x2="55432" y2="8914"/>
                        </a14:backgroundRemoval>
                      </a14:imgEffect>
                    </a14:imgLayer>
                  </a14:imgProps>
                </a:ext>
                <a:ext uri="{28A0092B-C50C-407E-A947-70E740481C1C}">
                  <a14:useLocalDpi xmlns:a14="http://schemas.microsoft.com/office/drawing/2010/main"/>
                </a:ext>
              </a:extLst>
            </a:blip>
            <a:srcRect/>
            <a:stretch/>
          </p:blipFill>
          <p:spPr bwMode="auto">
            <a:xfrm>
              <a:off x="4696920" y="2671885"/>
              <a:ext cx="1795850" cy="1795850"/>
            </a:xfrm>
            <a:prstGeom prst="ellipse">
              <a:avLst/>
            </a:prstGeom>
            <a:noFill/>
            <a:extLst>
              <a:ext uri="{909E8E84-426E-40DD-AFC4-6F175D3DCCD1}">
                <a14:hiddenFill xmlns:a14="http://schemas.microsoft.com/office/drawing/2010/main">
                  <a:solidFill>
                    <a:srgbClr val="FFFFFF"/>
                  </a:solidFill>
                </a14:hiddenFill>
              </a:ext>
            </a:extLst>
          </p:spPr>
        </p:pic>
        <p:pic>
          <p:nvPicPr>
            <p:cNvPr id="21" name="Afbeelding 20">
              <a:hlinkClick r:id="rId14" action="ppaction://hlinksldjump"/>
              <a:extLst>
                <a:ext uri="{FF2B5EF4-FFF2-40B4-BE49-F238E27FC236}">
                  <a16:creationId xmlns:a16="http://schemas.microsoft.com/office/drawing/2014/main" id="{1DED6CF4-3E96-9B5A-D53D-5C2FF8CFADAB}"/>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4939515" y="4485599"/>
              <a:ext cx="1310400" cy="555026"/>
            </a:xfrm>
            <a:prstGeom prst="rect">
              <a:avLst/>
            </a:prstGeom>
          </p:spPr>
        </p:pic>
      </p:grpSp>
    </p:spTree>
    <p:extLst>
      <p:ext uri="{BB962C8B-B14F-4D97-AF65-F5344CB8AC3E}">
        <p14:creationId xmlns:p14="http://schemas.microsoft.com/office/powerpoint/2010/main" val="304488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C406B-8D05-2761-2574-9D5C3C8CA15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BF96277-5B8C-D551-8284-391AD7793EEA}"/>
              </a:ext>
            </a:extLst>
          </p:cNvPr>
          <p:cNvSpPr>
            <a:spLocks noGrp="1"/>
          </p:cNvSpPr>
          <p:nvPr>
            <p:ph type="title"/>
          </p:nvPr>
        </p:nvSpPr>
        <p:spPr>
          <a:xfrm>
            <a:off x="1893474" y="1129930"/>
            <a:ext cx="5357052" cy="1101381"/>
          </a:xfrm>
        </p:spPr>
        <p:txBody>
          <a:bodyPr/>
          <a:lstStyle/>
          <a:p>
            <a:r>
              <a:rPr lang="nl-NL"/>
              <a:t>Verkiezingsposters 🖼️ </a:t>
            </a:r>
          </a:p>
        </p:txBody>
      </p:sp>
      <p:sp>
        <p:nvSpPr>
          <p:cNvPr id="4" name="Tekstvak 3">
            <a:extLst>
              <a:ext uri="{FF2B5EF4-FFF2-40B4-BE49-F238E27FC236}">
                <a16:creationId xmlns:a16="http://schemas.microsoft.com/office/drawing/2014/main" id="{E96F259D-6227-2D61-EC89-771C97F032A4}"/>
              </a:ext>
            </a:extLst>
          </p:cNvPr>
          <p:cNvSpPr txBox="1"/>
          <p:nvPr/>
        </p:nvSpPr>
        <p:spPr>
          <a:xfrm>
            <a:off x="2977340" y="2608263"/>
            <a:ext cx="3189320" cy="783193"/>
          </a:xfrm>
          <a:prstGeom prst="roundRect">
            <a:avLst/>
          </a:prstGeom>
          <a:solidFill>
            <a:schemeClr val="tx1">
              <a:lumMod val="20000"/>
              <a:lumOff val="8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sz="2000" b="1">
                <a:solidFill>
                  <a:schemeClr val="tx2"/>
                </a:solidFill>
              </a:rPr>
              <a:t>Wat valt op aan de verkiezingsposters?</a:t>
            </a:r>
          </a:p>
        </p:txBody>
      </p:sp>
      <p:sp>
        <p:nvSpPr>
          <p:cNvPr id="5" name="Tekstvak 4">
            <a:extLst>
              <a:ext uri="{FF2B5EF4-FFF2-40B4-BE49-F238E27FC236}">
                <a16:creationId xmlns:a16="http://schemas.microsoft.com/office/drawing/2014/main" id="{23F718A0-A80E-A586-6579-B13E6BC3A947}"/>
              </a:ext>
            </a:extLst>
          </p:cNvPr>
          <p:cNvSpPr txBox="1"/>
          <p:nvPr/>
        </p:nvSpPr>
        <p:spPr>
          <a:xfrm>
            <a:off x="3123861" y="3533073"/>
            <a:ext cx="2896277" cy="783193"/>
          </a:xfrm>
          <a:prstGeom prst="roundRect">
            <a:avLst/>
          </a:prstGeom>
          <a:solidFill>
            <a:schemeClr val="tx1">
              <a:lumMod val="20000"/>
              <a:lumOff val="8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sz="2000" b="1">
                <a:solidFill>
                  <a:schemeClr val="tx2"/>
                </a:solidFill>
              </a:rPr>
              <a:t>Wat willen de politieke partijen laten zien?</a:t>
            </a:r>
          </a:p>
        </p:txBody>
      </p:sp>
    </p:spTree>
    <p:extLst>
      <p:ext uri="{BB962C8B-B14F-4D97-AF65-F5344CB8AC3E}">
        <p14:creationId xmlns:p14="http://schemas.microsoft.com/office/powerpoint/2010/main" val="25704924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ProDemos">
  <a:themeElements>
    <a:clrScheme name="ProDemos paars">
      <a:dk1>
        <a:srgbClr val="6E286E"/>
      </a:dk1>
      <a:lt1>
        <a:srgbClr val="FFFFFF"/>
      </a:lt1>
      <a:dk2>
        <a:srgbClr val="1A1918"/>
      </a:dk2>
      <a:lt2>
        <a:srgbClr val="EAEAEA"/>
      </a:lt2>
      <a:accent1>
        <a:srgbClr val="009FCB"/>
      </a:accent1>
      <a:accent2>
        <a:srgbClr val="65B32E"/>
      </a:accent2>
      <a:accent3>
        <a:srgbClr val="FCC243"/>
      </a:accent3>
      <a:accent4>
        <a:srgbClr val="EB5B24"/>
      </a:accent4>
      <a:accent5>
        <a:srgbClr val="D7007E"/>
      </a:accent5>
      <a:accent6>
        <a:srgbClr val="D60E41"/>
      </a:accent6>
      <a:hlink>
        <a:srgbClr val="009FCB"/>
      </a:hlink>
      <a:folHlink>
        <a:srgbClr val="C3B8A6"/>
      </a:folHlink>
    </a:clrScheme>
    <a:fontScheme name="Office-th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81FE61AC-C90D-4D21-AD9F-69D167A17D2B}" vid="{B5AB4DF3-A77F-4C8F-ABDD-9775CBFDD422}"/>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6166596-befa-4d6e-9b8b-75e822e8a231">
      <Terms xmlns="http://schemas.microsoft.com/office/infopath/2007/PartnerControls"/>
    </lcf76f155ced4ddcb4097134ff3c332f>
    <TaxCatchAll xmlns="3a7bcf79-13ec-4791-9315-eb816fa35df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B7D61D776EC44EBF96354E46DD7CF7" ma:contentTypeVersion="19" ma:contentTypeDescription="Een nieuw document maken." ma:contentTypeScope="" ma:versionID="88b6b3eb5b0a4d93e7dfb40652514784">
  <xsd:schema xmlns:xsd="http://www.w3.org/2001/XMLSchema" xmlns:xs="http://www.w3.org/2001/XMLSchema" xmlns:p="http://schemas.microsoft.com/office/2006/metadata/properties" xmlns:ns2="f6166596-befa-4d6e-9b8b-75e822e8a231" xmlns:ns3="3a7bcf79-13ec-4791-9315-eb816fa35df2" targetNamespace="http://schemas.microsoft.com/office/2006/metadata/properties" ma:root="true" ma:fieldsID="f4ff6bff5bc2dd2713150145102de7a8" ns2:_="" ns3:_="">
    <xsd:import namespace="f6166596-befa-4d6e-9b8b-75e822e8a231"/>
    <xsd:import namespace="3a7bcf79-13ec-4791-9315-eb816fa35d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lcf76f155ced4ddcb4097134ff3c332f" minOccurs="0"/>
                <xsd:element ref="ns3:TaxCatchAll" minOccurs="0"/>
                <xsd:element ref="ns2:MediaServiceLocation"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166596-befa-4d6e-9b8b-75e822e8a2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990ba098-8963-4177-a9c0-5ce46bfe6f50"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7bcf79-13ec-4791-9315-eb816fa35df2"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35d50a92-1a98-4685-bbfd-29754743debb}" ma:internalName="TaxCatchAll" ma:showField="CatchAllData" ma:web="3a7bcf79-13ec-4791-9315-eb816fa35d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D26ABF-74A2-4411-9ADD-4D50D25D63AF}">
  <ds:schemaRefs>
    <ds:schemaRef ds:uri="http://schemas.microsoft.com/sharepoint/v3/contenttype/forms"/>
  </ds:schemaRefs>
</ds:datastoreItem>
</file>

<file path=customXml/itemProps2.xml><?xml version="1.0" encoding="utf-8"?>
<ds:datastoreItem xmlns:ds="http://schemas.openxmlformats.org/officeDocument/2006/customXml" ds:itemID="{A8356A00-84BF-4CC6-82D0-A235C69AB3BC}">
  <ds:schemaRefs>
    <ds:schemaRef ds:uri="3a7bcf79-13ec-4791-9315-eb816fa35df2"/>
    <ds:schemaRef ds:uri="6a8a28d1-734d-485c-bcaf-4004ade78669"/>
    <ds:schemaRef ds:uri="bec1c424-188b-4375-a314-13b12cd80b61"/>
    <ds:schemaRef ds:uri="f6166596-befa-4d6e-9b8b-75e822e8a23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B71C020-A061-4C7C-8E0B-2A8E6CD958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166596-befa-4d6e-9b8b-75e822e8a231"/>
    <ds:schemaRef ds:uri="3a7bcf79-13ec-4791-9315-eb816fa35d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ff47c44-a17a-41cf-a8f7-54127cafb343}" enabled="0" method="" siteId="{bff47c44-a17a-41cf-a8f7-54127cafb343}" removed="1"/>
</clbl:labelList>
</file>

<file path=docProps/app.xml><?xml version="1.0" encoding="utf-8"?>
<Properties xmlns="http://schemas.openxmlformats.org/officeDocument/2006/extended-properties" xmlns:vt="http://schemas.openxmlformats.org/officeDocument/2006/docPropsVTypes">
  <Template>ProDemos powerpointtemplate-NL paars 2025</Template>
  <TotalTime>2634</TotalTime>
  <Words>782</Words>
  <Application>Microsoft Office PowerPoint</Application>
  <PresentationFormat>Diavoorstelling (16:9)</PresentationFormat>
  <Paragraphs>102</Paragraphs>
  <Slides>24</Slides>
  <Notes>4</Notes>
  <HiddenSlides>0</HiddenSlides>
  <MMClips>7</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24</vt:i4>
      </vt:variant>
    </vt:vector>
  </HeadingPairs>
  <TitlesOfParts>
    <vt:vector size="27" baseType="lpstr">
      <vt:lpstr>Arial</vt:lpstr>
      <vt:lpstr>Calibri</vt:lpstr>
      <vt:lpstr>ProDemos</vt:lpstr>
      <vt:lpstr>PowerPoint-presentatie</vt:lpstr>
      <vt:lpstr>Wat is beeldvorming?</vt:lpstr>
      <vt:lpstr>Beeldvorming in de politiek</vt:lpstr>
      <vt:lpstr>Spindoctor</vt:lpstr>
      <vt:lpstr>Herken jij beeldvorming?</vt:lpstr>
      <vt:lpstr>Wat voor beeld probeert de politieke partij te creëren?</vt:lpstr>
      <vt:lpstr>PowerPoint-presentatie</vt:lpstr>
      <vt:lpstr>PowerPoint-presentatie</vt:lpstr>
      <vt:lpstr>Verkiezingsposters 🖼️ </vt:lpstr>
      <vt:lpstr>Verkiezingsposters ChristenUnie en SP</vt:lpstr>
      <vt:lpstr>PowerPoint-presentatie</vt:lpstr>
      <vt:lpstr>PowerPoint-presentatie</vt:lpstr>
      <vt:lpstr>Spindoctors in de klas!</vt:lpstr>
      <vt:lpstr>Beeldvorming van jouw partij!</vt:lpstr>
      <vt:lpstr>De partijen!</vt:lpstr>
      <vt:lpstr>PowerPoint-presentatie</vt:lpstr>
      <vt:lpstr>Prodemos.nl/lesmateriaal</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Mitchel Zijlmans</dc:creator>
  <cp:keywords/>
  <dc:description/>
  <cp:lastModifiedBy>Sedi van Loon</cp:lastModifiedBy>
  <cp:revision>3</cp:revision>
  <cp:lastPrinted>2017-06-07T13:51:27Z</cp:lastPrinted>
  <dcterms:created xsi:type="dcterms:W3CDTF">2025-08-25T09:15:21Z</dcterms:created>
  <dcterms:modified xsi:type="dcterms:W3CDTF">2025-11-11T14:56:06Z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0x010100BEB7D61D776EC44EBF96354E46DD7CF7</vt:lpwstr>
  </property>
  <property fmtid="{D5CDD505-2E9C-101B-9397-08002B2CF9AE}" pid="3" name="MediaServiceImageTags">
    <vt:lpwstr/>
  </property>
</Properties>
</file>