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305" r:id="rId5"/>
    <p:sldId id="320" r:id="rId6"/>
    <p:sldId id="287" r:id="rId7"/>
    <p:sldId id="299" r:id="rId8"/>
    <p:sldId id="300" r:id="rId9"/>
    <p:sldId id="314" r:id="rId10"/>
    <p:sldId id="302" r:id="rId11"/>
    <p:sldId id="315" r:id="rId12"/>
    <p:sldId id="304" r:id="rId13"/>
    <p:sldId id="316" r:id="rId14"/>
    <p:sldId id="307" r:id="rId15"/>
    <p:sldId id="308" r:id="rId16"/>
    <p:sldId id="319" r:id="rId17"/>
    <p:sldId id="317" r:id="rId18"/>
    <p:sldId id="313" r:id="rId19"/>
    <p:sldId id="312" r:id="rId20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7EAFF-5257-5BCC-A44E-11CE66D2D3C4}" name="Sedi van Loon" initials="Sv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B111C-78EE-47D2-8007-D9192CD8AA99}" v="2" dt="2025-09-01T09:42:43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Boersma" userId="aa0d5c04-0f93-4a70-8f86-d3f3b8229c3c" providerId="ADAL" clId="{C9B7FB03-DE6D-4DA6-914B-F507FE33D10C}"/>
    <pc:docChg chg="modSld">
      <pc:chgData name="Sandra Boersma" userId="aa0d5c04-0f93-4a70-8f86-d3f3b8229c3c" providerId="ADAL" clId="{C9B7FB03-DE6D-4DA6-914B-F507FE33D10C}" dt="2025-07-24T14:58:09.595" v="130" actId="6549"/>
      <pc:docMkLst>
        <pc:docMk/>
      </pc:docMkLst>
      <pc:sldChg chg="modSp mod">
        <pc:chgData name="Sandra Boersma" userId="aa0d5c04-0f93-4a70-8f86-d3f3b8229c3c" providerId="ADAL" clId="{C9B7FB03-DE6D-4DA6-914B-F507FE33D10C}" dt="2025-07-24T14:55:58.008" v="63" actId="20577"/>
        <pc:sldMkLst>
          <pc:docMk/>
          <pc:sldMk cId="2005088298" sldId="287"/>
        </pc:sldMkLst>
        <pc:spChg chg="mod">
          <ac:chgData name="Sandra Boersma" userId="aa0d5c04-0f93-4a70-8f86-d3f3b8229c3c" providerId="ADAL" clId="{C9B7FB03-DE6D-4DA6-914B-F507FE33D10C}" dt="2025-07-24T14:55:58.008" v="63" actId="20577"/>
          <ac:spMkLst>
            <pc:docMk/>
            <pc:sldMk cId="2005088298" sldId="287"/>
            <ac:spMk id="2" creationId="{00000000-0000-0000-0000-000000000000}"/>
          </ac:spMkLst>
        </pc:spChg>
      </pc:sldChg>
      <pc:sldChg chg="modSp mod">
        <pc:chgData name="Sandra Boersma" userId="aa0d5c04-0f93-4a70-8f86-d3f3b8229c3c" providerId="ADAL" clId="{C9B7FB03-DE6D-4DA6-914B-F507FE33D10C}" dt="2025-07-24T14:58:09.595" v="130" actId="6549"/>
        <pc:sldMkLst>
          <pc:docMk/>
          <pc:sldMk cId="3556094973" sldId="302"/>
        </pc:sldMkLst>
        <pc:spChg chg="mod">
          <ac:chgData name="Sandra Boersma" userId="aa0d5c04-0f93-4a70-8f86-d3f3b8229c3c" providerId="ADAL" clId="{C9B7FB03-DE6D-4DA6-914B-F507FE33D10C}" dt="2025-07-24T14:58:09.595" v="130" actId="6549"/>
          <ac:spMkLst>
            <pc:docMk/>
            <pc:sldMk cId="3556094973" sldId="302"/>
            <ac:spMk id="2" creationId="{E8BC0C8B-0C37-BE07-0562-55D4A2423EC3}"/>
          </ac:spMkLst>
        </pc:spChg>
      </pc:sldChg>
      <pc:sldChg chg="modSp mod">
        <pc:chgData name="Sandra Boersma" userId="aa0d5c04-0f93-4a70-8f86-d3f3b8229c3c" providerId="ADAL" clId="{C9B7FB03-DE6D-4DA6-914B-F507FE33D10C}" dt="2025-07-24T14:55:10.934" v="37" actId="20577"/>
        <pc:sldMkLst>
          <pc:docMk/>
          <pc:sldMk cId="3122174637" sldId="320"/>
        </pc:sldMkLst>
        <pc:spChg chg="mod">
          <ac:chgData name="Sandra Boersma" userId="aa0d5c04-0f93-4a70-8f86-d3f3b8229c3c" providerId="ADAL" clId="{C9B7FB03-DE6D-4DA6-914B-F507FE33D10C}" dt="2025-07-24T14:55:10.934" v="37" actId="20577"/>
          <ac:spMkLst>
            <pc:docMk/>
            <pc:sldMk cId="3122174637" sldId="320"/>
            <ac:spMk id="3" creationId="{1130AC9D-0F1F-3A97-E1C1-79D0CDBC3238}"/>
          </ac:spMkLst>
        </pc:spChg>
      </pc:sldChg>
    </pc:docChg>
  </pc:docChgLst>
  <pc:docChgLst>
    <pc:chgData name="Sedi van Loon" userId="e92ac43e-c176-40b7-8001-c8e58642eff9" providerId="ADAL" clId="{8CBB380E-E4C2-49D1-AC93-46EE04668108}"/>
    <pc:docChg chg="undo custSel addSld delSld modSld sldOrd addMainMaster delMainMaster">
      <pc:chgData name="Sedi van Loon" userId="e92ac43e-c176-40b7-8001-c8e58642eff9" providerId="ADAL" clId="{8CBB380E-E4C2-49D1-AC93-46EE04668108}" dt="2025-07-04T11:23:47.991" v="1067" actId="20577"/>
      <pc:docMkLst>
        <pc:docMk/>
      </pc:docMkLst>
      <pc:sldChg chg="addSp delSp modSp mod">
        <pc:chgData name="Sedi van Loon" userId="e92ac43e-c176-40b7-8001-c8e58642eff9" providerId="ADAL" clId="{8CBB380E-E4C2-49D1-AC93-46EE04668108}" dt="2025-07-04T11:09:04.296" v="962" actId="20577"/>
        <pc:sldMkLst>
          <pc:docMk/>
          <pc:sldMk cId="2005088298" sldId="287"/>
        </pc:sldMkLst>
        <pc:spChg chg="mod">
          <ac:chgData name="Sedi van Loon" userId="e92ac43e-c176-40b7-8001-c8e58642eff9" providerId="ADAL" clId="{8CBB380E-E4C2-49D1-AC93-46EE04668108}" dt="2025-07-04T09:52:31.927" v="719" actId="403"/>
          <ac:spMkLst>
            <pc:docMk/>
            <pc:sldMk cId="2005088298" sldId="287"/>
            <ac:spMk id="2" creationId="{00000000-0000-0000-0000-000000000000}"/>
          </ac:spMkLst>
        </pc:spChg>
        <pc:spChg chg="mod">
          <ac:chgData name="Sedi van Loon" userId="e92ac43e-c176-40b7-8001-c8e58642eff9" providerId="ADAL" clId="{8CBB380E-E4C2-49D1-AC93-46EE04668108}" dt="2025-07-04T11:09:04.296" v="962" actId="20577"/>
          <ac:spMkLst>
            <pc:docMk/>
            <pc:sldMk cId="2005088298" sldId="287"/>
            <ac:spMk id="3" creationId="{00000000-0000-0000-0000-000000000000}"/>
          </ac:spMkLst>
        </pc:spChg>
        <pc:spChg chg="add mod">
          <ac:chgData name="Sedi van Loon" userId="e92ac43e-c176-40b7-8001-c8e58642eff9" providerId="ADAL" clId="{8CBB380E-E4C2-49D1-AC93-46EE04668108}" dt="2025-07-04T08:43:17.829" v="188" actId="1076"/>
          <ac:spMkLst>
            <pc:docMk/>
            <pc:sldMk cId="2005088298" sldId="287"/>
            <ac:spMk id="7" creationId="{C9FB3869-F397-F599-A683-9517E9569A0C}"/>
          </ac:spMkLst>
        </pc:spChg>
        <pc:picChg chg="add mod">
          <ac:chgData name="Sedi van Loon" userId="e92ac43e-c176-40b7-8001-c8e58642eff9" providerId="ADAL" clId="{8CBB380E-E4C2-49D1-AC93-46EE04668108}" dt="2025-07-04T09:18:22.106" v="593" actId="1076"/>
          <ac:picMkLst>
            <pc:docMk/>
            <pc:sldMk cId="2005088298" sldId="287"/>
            <ac:picMk id="1030" creationId="{17273F35-5C3B-96B3-9ABE-81E1AE41F717}"/>
          </ac:picMkLst>
        </pc:picChg>
      </pc:sldChg>
      <pc:sldChg chg="addSp modSp mod">
        <pc:chgData name="Sedi van Loon" userId="e92ac43e-c176-40b7-8001-c8e58642eff9" providerId="ADAL" clId="{8CBB380E-E4C2-49D1-AC93-46EE04668108}" dt="2025-07-04T09:52:26.794" v="718" actId="403"/>
        <pc:sldMkLst>
          <pc:docMk/>
          <pc:sldMk cId="3711708031" sldId="299"/>
        </pc:sldMkLst>
        <pc:spChg chg="mod">
          <ac:chgData name="Sedi van Loon" userId="e92ac43e-c176-40b7-8001-c8e58642eff9" providerId="ADAL" clId="{8CBB380E-E4C2-49D1-AC93-46EE04668108}" dt="2025-07-04T09:52:26.794" v="718" actId="403"/>
          <ac:spMkLst>
            <pc:docMk/>
            <pc:sldMk cId="3711708031" sldId="299"/>
            <ac:spMk id="2" creationId="{CF1CE6F2-B707-8111-4834-B1A8AEFC4AE3}"/>
          </ac:spMkLst>
        </pc:spChg>
        <pc:picChg chg="add mod">
          <ac:chgData name="Sedi van Loon" userId="e92ac43e-c176-40b7-8001-c8e58642eff9" providerId="ADAL" clId="{8CBB380E-E4C2-49D1-AC93-46EE04668108}" dt="2025-07-04T09:14:54.141" v="572"/>
          <ac:picMkLst>
            <pc:docMk/>
            <pc:sldMk cId="3711708031" sldId="299"/>
            <ac:picMk id="4" creationId="{44BC344C-8F88-3F03-A5D7-209D4A54D000}"/>
          </ac:picMkLst>
        </pc:picChg>
      </pc:sldChg>
      <pc:sldChg chg="addSp delSp modSp mod">
        <pc:chgData name="Sedi van Loon" userId="e92ac43e-c176-40b7-8001-c8e58642eff9" providerId="ADAL" clId="{8CBB380E-E4C2-49D1-AC93-46EE04668108}" dt="2025-07-04T09:52:16.264" v="717" actId="2710"/>
        <pc:sldMkLst>
          <pc:docMk/>
          <pc:sldMk cId="3850062848" sldId="300"/>
        </pc:sldMkLst>
        <pc:spChg chg="mod">
          <ac:chgData name="Sedi van Loon" userId="e92ac43e-c176-40b7-8001-c8e58642eff9" providerId="ADAL" clId="{8CBB380E-E4C2-49D1-AC93-46EE04668108}" dt="2025-07-04T09:52:16.264" v="717" actId="2710"/>
          <ac:spMkLst>
            <pc:docMk/>
            <pc:sldMk cId="3850062848" sldId="300"/>
            <ac:spMk id="2" creationId="{8717FFD3-6D61-A3F4-F9FD-611DB27CE871}"/>
          </ac:spMkLst>
        </pc:spChg>
        <pc:picChg chg="add mod">
          <ac:chgData name="Sedi van Loon" userId="e92ac43e-c176-40b7-8001-c8e58642eff9" providerId="ADAL" clId="{8CBB380E-E4C2-49D1-AC93-46EE04668108}" dt="2025-07-04T08:56:14.003" v="385"/>
          <ac:picMkLst>
            <pc:docMk/>
            <pc:sldMk cId="3850062848" sldId="300"/>
            <ac:picMk id="4098" creationId="{67CC11FB-837B-A7F7-7C0E-39FF3D8FAC0E}"/>
          </ac:picMkLst>
        </pc:picChg>
      </pc:sldChg>
      <pc:sldChg chg="addSp delSp modSp del mod">
        <pc:chgData name="Sedi van Loon" userId="e92ac43e-c176-40b7-8001-c8e58642eff9" providerId="ADAL" clId="{8CBB380E-E4C2-49D1-AC93-46EE04668108}" dt="2025-07-04T08:27:46.386" v="132" actId="47"/>
        <pc:sldMkLst>
          <pc:docMk/>
          <pc:sldMk cId="1652485603" sldId="301"/>
        </pc:sldMkLst>
      </pc:sldChg>
      <pc:sldChg chg="addSp modSp mod">
        <pc:chgData name="Sedi van Loon" userId="e92ac43e-c176-40b7-8001-c8e58642eff9" providerId="ADAL" clId="{8CBB380E-E4C2-49D1-AC93-46EE04668108}" dt="2025-07-04T09:51:48.968" v="711" actId="20577"/>
        <pc:sldMkLst>
          <pc:docMk/>
          <pc:sldMk cId="3556094973" sldId="302"/>
        </pc:sldMkLst>
        <pc:spChg chg="mod">
          <ac:chgData name="Sedi van Loon" userId="e92ac43e-c176-40b7-8001-c8e58642eff9" providerId="ADAL" clId="{8CBB380E-E4C2-49D1-AC93-46EE04668108}" dt="2025-07-04T09:51:48.968" v="711" actId="20577"/>
          <ac:spMkLst>
            <pc:docMk/>
            <pc:sldMk cId="3556094973" sldId="302"/>
            <ac:spMk id="2" creationId="{E8BC0C8B-0C37-BE07-0562-55D4A2423EC3}"/>
          </ac:spMkLst>
        </pc:spChg>
        <pc:picChg chg="add mod">
          <ac:chgData name="Sedi van Loon" userId="e92ac43e-c176-40b7-8001-c8e58642eff9" providerId="ADAL" clId="{8CBB380E-E4C2-49D1-AC93-46EE04668108}" dt="2025-07-04T08:48:21.027" v="203" actId="1076"/>
          <ac:picMkLst>
            <pc:docMk/>
            <pc:sldMk cId="3556094973" sldId="302"/>
            <ac:picMk id="2050" creationId="{40FD88E3-F074-8CD4-599E-66ECDB6DB823}"/>
          </ac:picMkLst>
        </pc:picChg>
      </pc:sldChg>
      <pc:sldChg chg="delSp modSp del mod">
        <pc:chgData name="Sedi van Loon" userId="e92ac43e-c176-40b7-8001-c8e58642eff9" providerId="ADAL" clId="{8CBB380E-E4C2-49D1-AC93-46EE04668108}" dt="2025-07-04T08:58:47.418" v="429" actId="47"/>
        <pc:sldMkLst>
          <pc:docMk/>
          <pc:sldMk cId="2475492103" sldId="303"/>
        </pc:sldMkLst>
      </pc:sldChg>
      <pc:sldChg chg="delSp modSp mod">
        <pc:chgData name="Sedi van Loon" userId="e92ac43e-c176-40b7-8001-c8e58642eff9" providerId="ADAL" clId="{8CBB380E-E4C2-49D1-AC93-46EE04668108}" dt="2025-07-04T08:59:27.529" v="453" actId="1076"/>
        <pc:sldMkLst>
          <pc:docMk/>
          <pc:sldMk cId="3043279570" sldId="304"/>
        </pc:sldMkLst>
        <pc:spChg chg="mod">
          <ac:chgData name="Sedi van Loon" userId="e92ac43e-c176-40b7-8001-c8e58642eff9" providerId="ADAL" clId="{8CBB380E-E4C2-49D1-AC93-46EE04668108}" dt="2025-07-04T08:59:00.431" v="448" actId="20577"/>
          <ac:spMkLst>
            <pc:docMk/>
            <pc:sldMk cId="3043279570" sldId="304"/>
            <ac:spMk id="10" creationId="{D87CB237-3E88-D272-B4CE-77F320A5E880}"/>
          </ac:spMkLst>
        </pc:spChg>
        <pc:grpChg chg="mod">
          <ac:chgData name="Sedi van Loon" userId="e92ac43e-c176-40b7-8001-c8e58642eff9" providerId="ADAL" clId="{8CBB380E-E4C2-49D1-AC93-46EE04668108}" dt="2025-07-04T08:59:27.529" v="453" actId="1076"/>
          <ac:grpSpMkLst>
            <pc:docMk/>
            <pc:sldMk cId="3043279570" sldId="304"/>
            <ac:grpSpMk id="5" creationId="{E54725DB-6173-378D-55AE-E677E74018C7}"/>
          </ac:grpSpMkLst>
        </pc:grpChg>
        <pc:picChg chg="mod">
          <ac:chgData name="Sedi van Loon" userId="e92ac43e-c176-40b7-8001-c8e58642eff9" providerId="ADAL" clId="{8CBB380E-E4C2-49D1-AC93-46EE04668108}" dt="2025-07-04T08:59:07.145" v="450" actId="732"/>
          <ac:picMkLst>
            <pc:docMk/>
            <pc:sldMk cId="3043279570" sldId="304"/>
            <ac:picMk id="5122" creationId="{8A55263E-01BE-B02D-8BEE-402E478243FF}"/>
          </ac:picMkLst>
        </pc:picChg>
      </pc:sldChg>
      <pc:sldChg chg="modSp mod">
        <pc:chgData name="Sedi van Loon" userId="e92ac43e-c176-40b7-8001-c8e58642eff9" providerId="ADAL" clId="{8CBB380E-E4C2-49D1-AC93-46EE04668108}" dt="2025-07-04T09:01:08.981" v="502" actId="20577"/>
        <pc:sldMkLst>
          <pc:docMk/>
          <pc:sldMk cId="2133693542" sldId="305"/>
        </pc:sldMkLst>
        <pc:spChg chg="mod">
          <ac:chgData name="Sedi van Loon" userId="e92ac43e-c176-40b7-8001-c8e58642eff9" providerId="ADAL" clId="{8CBB380E-E4C2-49D1-AC93-46EE04668108}" dt="2025-07-04T09:01:08.981" v="502" actId="20577"/>
          <ac:spMkLst>
            <pc:docMk/>
            <pc:sldMk cId="2133693542" sldId="305"/>
            <ac:spMk id="10" creationId="{540136E7-1DB7-3596-126B-1EE50135FAE8}"/>
          </ac:spMkLst>
        </pc:spChg>
        <pc:picChg chg="mod">
          <ac:chgData name="Sedi van Loon" userId="e92ac43e-c176-40b7-8001-c8e58642eff9" providerId="ADAL" clId="{8CBB380E-E4C2-49D1-AC93-46EE04668108}" dt="2025-07-04T08:08:01.572" v="1" actId="732"/>
          <ac:picMkLst>
            <pc:docMk/>
            <pc:sldMk cId="2133693542" sldId="305"/>
            <ac:picMk id="5122" creationId="{4AA5A10B-017F-AE9C-5D80-1CC1C32C67E0}"/>
          </ac:picMkLst>
        </pc:picChg>
      </pc:sldChg>
      <pc:sldChg chg="addSp delSp modSp del mod">
        <pc:chgData name="Sedi van Loon" userId="e92ac43e-c176-40b7-8001-c8e58642eff9" providerId="ADAL" clId="{8CBB380E-E4C2-49D1-AC93-46EE04668108}" dt="2025-07-04T09:53:23.311" v="725" actId="47"/>
        <pc:sldMkLst>
          <pc:docMk/>
          <pc:sldMk cId="426452357" sldId="306"/>
        </pc:sldMkLst>
      </pc:sldChg>
      <pc:sldChg chg="addSp delSp modSp mod">
        <pc:chgData name="Sedi van Loon" userId="e92ac43e-c176-40b7-8001-c8e58642eff9" providerId="ADAL" clId="{8CBB380E-E4C2-49D1-AC93-46EE04668108}" dt="2025-07-04T09:54:19.394" v="763" actId="20577"/>
        <pc:sldMkLst>
          <pc:docMk/>
          <pc:sldMk cId="2796913007" sldId="307"/>
        </pc:sldMkLst>
        <pc:spChg chg="mod">
          <ac:chgData name="Sedi van Loon" userId="e92ac43e-c176-40b7-8001-c8e58642eff9" providerId="ADAL" clId="{8CBB380E-E4C2-49D1-AC93-46EE04668108}" dt="2025-07-04T09:54:19.394" v="763" actId="20577"/>
          <ac:spMkLst>
            <pc:docMk/>
            <pc:sldMk cId="2796913007" sldId="307"/>
            <ac:spMk id="2" creationId="{C227C9DF-21D1-2EC0-ADD6-ECEE6CDD80D7}"/>
          </ac:spMkLst>
        </pc:spChg>
        <pc:spChg chg="mod">
          <ac:chgData name="Sedi van Loon" userId="e92ac43e-c176-40b7-8001-c8e58642eff9" providerId="ADAL" clId="{8CBB380E-E4C2-49D1-AC93-46EE04668108}" dt="2025-07-04T09:53:54.256" v="734" actId="1076"/>
          <ac:spMkLst>
            <pc:docMk/>
            <pc:sldMk cId="2796913007" sldId="307"/>
            <ac:spMk id="3" creationId="{D594A943-3CE1-9C0B-5434-33120B4EB701}"/>
          </ac:spMkLst>
        </pc:spChg>
        <pc:picChg chg="add mod">
          <ac:chgData name="Sedi van Loon" userId="e92ac43e-c176-40b7-8001-c8e58642eff9" providerId="ADAL" clId="{8CBB380E-E4C2-49D1-AC93-46EE04668108}" dt="2025-07-04T09:14:45.580" v="570" actId="1076"/>
          <ac:picMkLst>
            <pc:docMk/>
            <pc:sldMk cId="2796913007" sldId="307"/>
            <ac:picMk id="7174" creationId="{A0F72271-3FCB-3F25-ED35-9B53741F7527}"/>
          </ac:picMkLst>
        </pc:picChg>
      </pc:sldChg>
      <pc:sldChg chg="addSp delSp modSp mod">
        <pc:chgData name="Sedi van Loon" userId="e92ac43e-c176-40b7-8001-c8e58642eff9" providerId="ADAL" clId="{8CBB380E-E4C2-49D1-AC93-46EE04668108}" dt="2025-07-04T11:23:47.991" v="1067" actId="20577"/>
        <pc:sldMkLst>
          <pc:docMk/>
          <pc:sldMk cId="3690433781" sldId="308"/>
        </pc:sldMkLst>
        <pc:spChg chg="mod">
          <ac:chgData name="Sedi van Loon" userId="e92ac43e-c176-40b7-8001-c8e58642eff9" providerId="ADAL" clId="{8CBB380E-E4C2-49D1-AC93-46EE04668108}" dt="2025-07-04T11:23:47.991" v="1067" actId="20577"/>
          <ac:spMkLst>
            <pc:docMk/>
            <pc:sldMk cId="3690433781" sldId="308"/>
            <ac:spMk id="2" creationId="{1DE9919A-D34D-0C47-389A-6581EA1EF936}"/>
          </ac:spMkLst>
        </pc:spChg>
        <pc:spChg chg="mod">
          <ac:chgData name="Sedi van Loon" userId="e92ac43e-c176-40b7-8001-c8e58642eff9" providerId="ADAL" clId="{8CBB380E-E4C2-49D1-AC93-46EE04668108}" dt="2025-07-04T08:53:14.693" v="371" actId="20577"/>
          <ac:spMkLst>
            <pc:docMk/>
            <pc:sldMk cId="3690433781" sldId="308"/>
            <ac:spMk id="3" creationId="{B4DF43E2-8619-5861-BF51-63393ED242ED}"/>
          </ac:spMkLst>
        </pc:spChg>
        <pc:picChg chg="add mod">
          <ac:chgData name="Sedi van Loon" userId="e92ac43e-c176-40b7-8001-c8e58642eff9" providerId="ADAL" clId="{8CBB380E-E4C2-49D1-AC93-46EE04668108}" dt="2025-07-04T09:02:44.051" v="514" actId="196"/>
          <ac:picMkLst>
            <pc:docMk/>
            <pc:sldMk cId="3690433781" sldId="308"/>
            <ac:picMk id="3076" creationId="{B0F37A09-1B80-F972-D36D-FC49559FEC89}"/>
          </ac:picMkLst>
        </pc:picChg>
      </pc:sldChg>
      <pc:sldChg chg="delSp modSp del mod">
        <pc:chgData name="Sedi van Loon" userId="e92ac43e-c176-40b7-8001-c8e58642eff9" providerId="ADAL" clId="{8CBB380E-E4C2-49D1-AC93-46EE04668108}" dt="2025-07-04T08:51:10.279" v="264" actId="47"/>
        <pc:sldMkLst>
          <pc:docMk/>
          <pc:sldMk cId="874973737" sldId="309"/>
        </pc:sldMkLst>
      </pc:sldChg>
      <pc:sldChg chg="addSp delSp modSp new del mod">
        <pc:chgData name="Sedi van Loon" userId="e92ac43e-c176-40b7-8001-c8e58642eff9" providerId="ADAL" clId="{8CBB380E-E4C2-49D1-AC93-46EE04668108}" dt="2025-07-04T08:58:13.326" v="423" actId="47"/>
        <pc:sldMkLst>
          <pc:docMk/>
          <pc:sldMk cId="194653577" sldId="310"/>
        </pc:sldMkLst>
      </pc:sldChg>
      <pc:sldChg chg="addSp delSp modSp new del mod modClrScheme chgLayout">
        <pc:chgData name="Sedi van Loon" userId="e92ac43e-c176-40b7-8001-c8e58642eff9" providerId="ADAL" clId="{8CBB380E-E4C2-49D1-AC93-46EE04668108}" dt="2025-07-04T08:51:08.861" v="263" actId="47"/>
        <pc:sldMkLst>
          <pc:docMk/>
          <pc:sldMk cId="3878976719" sldId="311"/>
        </pc:sldMkLst>
      </pc:sldChg>
      <pc:sldChg chg="addSp delSp modSp new mod">
        <pc:chgData name="Sedi van Loon" userId="e92ac43e-c176-40b7-8001-c8e58642eff9" providerId="ADAL" clId="{8CBB380E-E4C2-49D1-AC93-46EE04668108}" dt="2025-07-04T09:13:43.044" v="565" actId="478"/>
        <pc:sldMkLst>
          <pc:docMk/>
          <pc:sldMk cId="1954365965" sldId="312"/>
        </pc:sldMkLst>
        <pc:spChg chg="mod">
          <ac:chgData name="Sedi van Loon" userId="e92ac43e-c176-40b7-8001-c8e58642eff9" providerId="ADAL" clId="{8CBB380E-E4C2-49D1-AC93-46EE04668108}" dt="2025-07-04T08:51:17.380" v="267" actId="20577"/>
          <ac:spMkLst>
            <pc:docMk/>
            <pc:sldMk cId="1954365965" sldId="312"/>
            <ac:spMk id="2" creationId="{9656E1F5-A07E-E63B-0E85-099C0810728F}"/>
          </ac:spMkLst>
        </pc:spChg>
        <pc:picChg chg="add mod">
          <ac:chgData name="Sedi van Loon" userId="e92ac43e-c176-40b7-8001-c8e58642eff9" providerId="ADAL" clId="{8CBB380E-E4C2-49D1-AC93-46EE04668108}" dt="2025-07-04T09:12:37.698" v="551" actId="1076"/>
          <ac:picMkLst>
            <pc:docMk/>
            <pc:sldMk cId="1954365965" sldId="312"/>
            <ac:picMk id="4" creationId="{F5F30864-B111-C0B8-DDDA-FBC6F2A9A49D}"/>
          </ac:picMkLst>
        </pc:picChg>
      </pc:sldChg>
      <pc:sldChg chg="modSp add mod">
        <pc:chgData name="Sedi van Loon" userId="e92ac43e-c176-40b7-8001-c8e58642eff9" providerId="ADAL" clId="{8CBB380E-E4C2-49D1-AC93-46EE04668108}" dt="2025-07-04T10:39:33.830" v="839" actId="2710"/>
        <pc:sldMkLst>
          <pc:docMk/>
          <pc:sldMk cId="1528079220" sldId="313"/>
        </pc:sldMkLst>
        <pc:spChg chg="mod">
          <ac:chgData name="Sedi van Loon" userId="e92ac43e-c176-40b7-8001-c8e58642eff9" providerId="ADAL" clId="{8CBB380E-E4C2-49D1-AC93-46EE04668108}" dt="2025-07-04T10:39:33.830" v="839" actId="2710"/>
          <ac:spMkLst>
            <pc:docMk/>
            <pc:sldMk cId="1528079220" sldId="313"/>
            <ac:spMk id="2" creationId="{B757C00E-B97A-F6C4-F194-47C6360B0674}"/>
          </ac:spMkLst>
        </pc:spChg>
        <pc:spChg chg="mod">
          <ac:chgData name="Sedi van Loon" userId="e92ac43e-c176-40b7-8001-c8e58642eff9" providerId="ADAL" clId="{8CBB380E-E4C2-49D1-AC93-46EE04668108}" dt="2025-07-04T08:52:45.580" v="317" actId="20577"/>
          <ac:spMkLst>
            <pc:docMk/>
            <pc:sldMk cId="1528079220" sldId="313"/>
            <ac:spMk id="3" creationId="{71923D02-2EA8-DE6B-9DC2-1AF5A2D6122D}"/>
          </ac:spMkLst>
        </pc:spChg>
      </pc:sldChg>
      <pc:sldChg chg="addSp delSp modSp add mod">
        <pc:chgData name="Sedi van Loon" userId="e92ac43e-c176-40b7-8001-c8e58642eff9" providerId="ADAL" clId="{8CBB380E-E4C2-49D1-AC93-46EE04668108}" dt="2025-07-04T09:52:55.222" v="721" actId="1076"/>
        <pc:sldMkLst>
          <pc:docMk/>
          <pc:sldMk cId="3699299259" sldId="314"/>
        </pc:sldMkLst>
        <pc:spChg chg="mod">
          <ac:chgData name="Sedi van Loon" userId="e92ac43e-c176-40b7-8001-c8e58642eff9" providerId="ADAL" clId="{8CBB380E-E4C2-49D1-AC93-46EE04668108}" dt="2025-07-04T09:52:50.801" v="720" actId="14100"/>
          <ac:spMkLst>
            <pc:docMk/>
            <pc:sldMk cId="3699299259" sldId="314"/>
            <ac:spMk id="3" creationId="{8369D2E0-F604-24D5-0A1E-FFF427051707}"/>
          </ac:spMkLst>
        </pc:spChg>
        <pc:spChg chg="add mod">
          <ac:chgData name="Sedi van Loon" userId="e92ac43e-c176-40b7-8001-c8e58642eff9" providerId="ADAL" clId="{8CBB380E-E4C2-49D1-AC93-46EE04668108}" dt="2025-07-04T09:52:55.222" v="721" actId="1076"/>
          <ac:spMkLst>
            <pc:docMk/>
            <pc:sldMk cId="3699299259" sldId="314"/>
            <ac:spMk id="9" creationId="{1B2505B4-E688-EDCD-63C0-BB1DA75C2146}"/>
          </ac:spMkLst>
        </pc:spChg>
        <pc:picChg chg="mod">
          <ac:chgData name="Sedi van Loon" userId="e92ac43e-c176-40b7-8001-c8e58642eff9" providerId="ADAL" clId="{8CBB380E-E4C2-49D1-AC93-46EE04668108}" dt="2025-07-04T08:57:30.009" v="407" actId="1076"/>
          <ac:picMkLst>
            <pc:docMk/>
            <pc:sldMk cId="3699299259" sldId="314"/>
            <ac:picMk id="6" creationId="{8588C153-CB62-1BA0-6415-0D9E2C9EA4AA}"/>
          </ac:picMkLst>
        </pc:picChg>
        <pc:picChg chg="add mod">
          <ac:chgData name="Sedi van Loon" userId="e92ac43e-c176-40b7-8001-c8e58642eff9" providerId="ADAL" clId="{8CBB380E-E4C2-49D1-AC93-46EE04668108}" dt="2025-07-04T08:58:11.410" v="422" actId="1076"/>
          <ac:picMkLst>
            <pc:docMk/>
            <pc:sldMk cId="3699299259" sldId="314"/>
            <ac:picMk id="12" creationId="{06FBC521-96C1-306B-8AC6-1DA39FE539FF}"/>
          </ac:picMkLst>
        </pc:picChg>
      </pc:sldChg>
      <pc:sldChg chg="addSp delSp modSp add mod">
        <pc:chgData name="Sedi van Loon" userId="e92ac43e-c176-40b7-8001-c8e58642eff9" providerId="ADAL" clId="{8CBB380E-E4C2-49D1-AC93-46EE04668108}" dt="2025-07-04T10:59:33.819" v="847" actId="1076"/>
        <pc:sldMkLst>
          <pc:docMk/>
          <pc:sldMk cId="2251300417" sldId="315"/>
        </pc:sldMkLst>
        <pc:spChg chg="mod">
          <ac:chgData name="Sedi van Loon" userId="e92ac43e-c176-40b7-8001-c8e58642eff9" providerId="ADAL" clId="{8CBB380E-E4C2-49D1-AC93-46EE04668108}" dt="2025-07-04T08:58:43.714" v="428" actId="14100"/>
          <ac:spMkLst>
            <pc:docMk/>
            <pc:sldMk cId="2251300417" sldId="315"/>
            <ac:spMk id="2" creationId="{76789B09-5D5D-84E9-5AD9-C71BF3ED5072}"/>
          </ac:spMkLst>
        </pc:spChg>
        <pc:picChg chg="add mod">
          <ac:chgData name="Sedi van Loon" userId="e92ac43e-c176-40b7-8001-c8e58642eff9" providerId="ADAL" clId="{8CBB380E-E4C2-49D1-AC93-46EE04668108}" dt="2025-07-04T10:59:33.819" v="847" actId="1076"/>
          <ac:picMkLst>
            <pc:docMk/>
            <pc:sldMk cId="2251300417" sldId="315"/>
            <ac:picMk id="5" creationId="{DF08548B-1B87-4FF5-899F-DEE19FE6A82E}"/>
          </ac:picMkLst>
        </pc:picChg>
      </pc:sldChg>
      <pc:sldChg chg="add">
        <pc:chgData name="Sedi van Loon" userId="e92ac43e-c176-40b7-8001-c8e58642eff9" providerId="ADAL" clId="{8CBB380E-E4C2-49D1-AC93-46EE04668108}" dt="2025-07-04T09:53:20.429" v="724"/>
        <pc:sldMkLst>
          <pc:docMk/>
          <pc:sldMk cId="3512625114" sldId="316"/>
        </pc:sldMkLst>
      </pc:sldChg>
      <pc:sldChg chg="add">
        <pc:chgData name="Sedi van Loon" userId="e92ac43e-c176-40b7-8001-c8e58642eff9" providerId="ADAL" clId="{8CBB380E-E4C2-49D1-AC93-46EE04668108}" dt="2025-07-04T11:00:53.917" v="848"/>
        <pc:sldMkLst>
          <pc:docMk/>
          <pc:sldMk cId="1255435153" sldId="317"/>
        </pc:sldMkLst>
      </pc:sldChg>
      <pc:sldChg chg="new del">
        <pc:chgData name="Sedi van Loon" userId="e92ac43e-c176-40b7-8001-c8e58642eff9" providerId="ADAL" clId="{8CBB380E-E4C2-49D1-AC93-46EE04668108}" dt="2025-07-04T11:23:17.936" v="963" actId="47"/>
        <pc:sldMkLst>
          <pc:docMk/>
          <pc:sldMk cId="583206465" sldId="318"/>
        </pc:sldMkLst>
      </pc:sldChg>
      <pc:sldChg chg="add del ord">
        <pc:chgData name="Sedi van Loon" userId="e92ac43e-c176-40b7-8001-c8e58642eff9" providerId="ADAL" clId="{8CBB380E-E4C2-49D1-AC93-46EE04668108}" dt="2025-07-04T11:23:31.279" v="965"/>
        <pc:sldMkLst>
          <pc:docMk/>
          <pc:sldMk cId="3307137842" sldId="319"/>
        </pc:sldMkLst>
      </pc:sldChg>
      <pc:sldChg chg="addSp delSp modSp add mod ord">
        <pc:chgData name="Sedi van Loon" userId="e92ac43e-c176-40b7-8001-c8e58642eff9" providerId="ADAL" clId="{8CBB380E-E4C2-49D1-AC93-46EE04668108}" dt="2025-07-04T11:08:44.853" v="948" actId="20577"/>
        <pc:sldMkLst>
          <pc:docMk/>
          <pc:sldMk cId="3122174637" sldId="320"/>
        </pc:sldMkLst>
        <pc:spChg chg="mod">
          <ac:chgData name="Sedi van Loon" userId="e92ac43e-c176-40b7-8001-c8e58642eff9" providerId="ADAL" clId="{8CBB380E-E4C2-49D1-AC93-46EE04668108}" dt="2025-07-04T11:08:44.853" v="948" actId="20577"/>
          <ac:spMkLst>
            <pc:docMk/>
            <pc:sldMk cId="3122174637" sldId="320"/>
            <ac:spMk id="3" creationId="{1130AC9D-0F1F-3A97-E1C1-79D0CDBC3238}"/>
          </ac:spMkLst>
        </pc:spChg>
      </pc:sldChg>
      <pc:sldMasterChg chg="add del addSldLayout delSldLayout">
        <pc:chgData name="Sedi van Loon" userId="e92ac43e-c176-40b7-8001-c8e58642eff9" providerId="ADAL" clId="{8CBB380E-E4C2-49D1-AC93-46EE04668108}" dt="2025-07-04T11:03:38.884" v="858" actId="27028"/>
        <pc:sldMasterMkLst>
          <pc:docMk/>
          <pc:sldMasterMk cId="938902457" sldId="2147483685"/>
        </pc:sldMasterMkLst>
        <pc:sldLayoutChg chg="add del">
          <pc:chgData name="Sedi van Loon" userId="e92ac43e-c176-40b7-8001-c8e58642eff9" providerId="ADAL" clId="{8CBB380E-E4C2-49D1-AC93-46EE04668108}" dt="2025-07-04T11:03:38.884" v="858" actId="27028"/>
          <pc:sldLayoutMkLst>
            <pc:docMk/>
            <pc:sldMasterMk cId="938902457" sldId="2147483685"/>
            <pc:sldLayoutMk cId="1937530013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55953-75A3-9935-64A7-DF91769B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6D293C8-F5E8-6E26-661B-6669EF406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D3DEA9-80C1-30F5-4ECE-C2C009D56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Voeg voor de </a:t>
            </a:r>
            <a:r>
              <a:rPr lang="nl-NL" err="1"/>
              <a:t>openingsdia</a:t>
            </a:r>
            <a:r>
              <a:rPr lang="nl-NL" baseline="0"/>
              <a:t> een afbeelding toe uit het </a:t>
            </a:r>
            <a:r>
              <a:rPr lang="nl-NL" baseline="0" err="1"/>
              <a:t>ProDemos</a:t>
            </a:r>
            <a:r>
              <a:rPr lang="nl-NL" baseline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/>
              <a:t>Vergroot </a:t>
            </a:r>
            <a:r>
              <a:rPr lang="nl-NL" baseline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03CE1E-1CF6-7BBF-8FC9-35B5E0B9C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21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D9FB4-0562-33C2-7E6D-A47430EBB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FC54EA8-EBCC-BCEE-58CE-6076EDDB1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EF2A5C2-0AEE-742C-799D-3A58B5147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Voeg voor de </a:t>
            </a:r>
            <a:r>
              <a:rPr lang="nl-NL" err="1"/>
              <a:t>openingsdia</a:t>
            </a:r>
            <a:r>
              <a:rPr lang="nl-NL" baseline="0"/>
              <a:t> een afbeelding toe uit het </a:t>
            </a:r>
            <a:r>
              <a:rPr lang="nl-NL" baseline="0" err="1"/>
              <a:t>ProDemos</a:t>
            </a:r>
            <a:r>
              <a:rPr lang="nl-NL" baseline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/>
              <a:t>Vergroot </a:t>
            </a:r>
            <a:r>
              <a:rPr lang="nl-NL" baseline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ACFDC1-D919-5800-FEF7-61CD69ECC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56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54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﻿</a:t>
            </a:r>
            <a:r>
              <a:rPr lang="nl-NL" sz="1400" err="1">
                <a:solidFill>
                  <a:schemeClr val="tx2"/>
                </a:solidFill>
              </a:rPr>
              <a:t>ProDemos</a:t>
            </a:r>
            <a:endParaRPr lang="nl-NL" sz="140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Hofweg</a:t>
            </a:r>
            <a:r>
              <a:rPr lang="nl-NL" sz="140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info@prodemos.nl</a:t>
            </a:r>
            <a:endParaRPr lang="nl-NL" sz="140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err="1">
                <a:solidFill>
                  <a:schemeClr val="tx2"/>
                </a:solidFill>
              </a:rPr>
              <a:t>prodemos.nl</a:t>
            </a:r>
            <a:endParaRPr lang="nl-NL" sz="1400">
              <a:solidFill>
                <a:schemeClr val="tx2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34AC43-2BC5-6D4C-BAA2-2975FDF03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835" t="-218" r="38100" b="-952"/>
          <a:stretch/>
        </p:blipFill>
        <p:spPr>
          <a:xfrm>
            <a:off x="3703952" y="4388518"/>
            <a:ext cx="1736095" cy="3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-2OHrr6G5c?list=PL8yT_kNUNZ6M-oCBnF2gxcH7BWFZn_PUo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1B8CC-C389-67B8-3758-902F662B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AF5B0305-35A0-05D1-8EFD-728D9507B33D}"/>
              </a:ext>
            </a:extLst>
          </p:cNvPr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5CB97F-EEA1-B916-63F7-9D50F5284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525"/>
          <a:stretch/>
        </p:blipFill>
        <p:spPr bwMode="auto">
          <a:xfrm>
            <a:off x="0" y="-8099"/>
            <a:ext cx="8938260" cy="63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D1C2663-FAE4-3A97-0809-78785D25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A5A10B-017F-AE9C-5D80-1CC1C32C6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904" y="335279"/>
            <a:ext cx="8311895" cy="342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eren 4">
            <a:extLst>
              <a:ext uri="{FF2B5EF4-FFF2-40B4-BE49-F238E27FC236}">
                <a16:creationId xmlns:a16="http://schemas.microsoft.com/office/drawing/2014/main" id="{23924F0D-A609-A8BF-4537-490714189813}"/>
              </a:ext>
            </a:extLst>
          </p:cNvPr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B79E88F2-56B9-936B-03FD-A493EA807730}"/>
                </a:ext>
              </a:extLst>
            </p:cNvPr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619351D-5EC4-89D4-CE99-6DC83A455C97}"/>
                </a:ext>
              </a:extLst>
            </p:cNvPr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7DE35ED-7B3C-CCA7-8BFE-0AF4A7C692CF}"/>
                </a:ext>
              </a:extLst>
            </p:cNvPr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BC83829-81D9-6DC8-458B-D9231A6A4CCA}"/>
                </a:ext>
              </a:extLst>
            </p:cNvPr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540136E7-1DB7-3596-126B-1EE50135FAE8}"/>
              </a:ext>
            </a:extLst>
          </p:cNvPr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>
                <a:solidFill>
                  <a:schemeClr val="bg1"/>
                </a:solidFill>
              </a:rPr>
              <a:t>Verkiezing leerlingenraad</a:t>
            </a:r>
            <a:endParaRPr lang="nl-NL" sz="1800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D64AE06-4565-A858-6DD4-03D6285BEB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175" y="-8098"/>
            <a:ext cx="1869953" cy="6327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3369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3E48C-2318-7D2F-7874-F7D8D2800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A2561B-47FA-8AAF-D14B-420CC31F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300" y="1624560"/>
            <a:ext cx="6270171" cy="3129336"/>
          </a:xfrm>
        </p:spPr>
        <p:txBody>
          <a:bodyPr/>
          <a:lstStyle/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1:</a:t>
            </a:r>
            <a:r>
              <a:rPr lang="nl-NL" sz="2000">
                <a:effectLst/>
                <a:ea typeface="Times New Roman" panose="02020603050405020304" pitchFamily="18" charset="0"/>
              </a:rPr>
              <a:t> Partijen oprichten</a:t>
            </a:r>
          </a:p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2:</a:t>
            </a:r>
            <a:r>
              <a:rPr lang="nl-NL" sz="2000">
                <a:effectLst/>
                <a:ea typeface="Times New Roman" panose="02020603050405020304" pitchFamily="18" charset="0"/>
              </a:rPr>
              <a:t> Verkiezingsprogramma maken </a:t>
            </a:r>
            <a:endParaRPr lang="nl-NL" sz="2000">
              <a:ea typeface="Times New Roman" panose="02020603050405020304" pitchFamily="18" charset="0"/>
            </a:endParaRPr>
          </a:p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3:</a:t>
            </a:r>
            <a:r>
              <a:rPr lang="nl-NL" sz="2000">
                <a:effectLst/>
                <a:ea typeface="Times New Roman" panose="02020603050405020304" pitchFamily="18" charset="0"/>
              </a:rPr>
              <a:t> </a:t>
            </a:r>
            <a:r>
              <a:rPr lang="nl-NL" sz="2000">
                <a:effectLst/>
                <a:ea typeface="Calibri" panose="020F0502020204030204" pitchFamily="34" charset="0"/>
              </a:rPr>
              <a:t>Campagne opzetten</a:t>
            </a:r>
            <a:r>
              <a:rPr lang="nl-NL" sz="2000">
                <a:effectLst/>
                <a:ea typeface="Times New Roman" panose="02020603050405020304" pitchFamily="18" charset="0"/>
              </a:rPr>
              <a:t> </a:t>
            </a:r>
          </a:p>
          <a:p>
            <a:pPr marL="900430" fontAlgn="base">
              <a:buNone/>
            </a:pPr>
            <a:endParaRPr lang="nl-NL" sz="2000">
              <a:effectLst/>
              <a:ea typeface="Times New Roman" panose="02020603050405020304" pitchFamily="18" charset="0"/>
            </a:endParaRPr>
          </a:p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4:</a:t>
            </a:r>
            <a:r>
              <a:rPr lang="nl-NL" sz="2000">
                <a:effectLst/>
                <a:ea typeface="Times New Roman" panose="02020603050405020304" pitchFamily="18" charset="0"/>
              </a:rPr>
              <a:t> Campagne voeren  </a:t>
            </a:r>
          </a:p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5:</a:t>
            </a:r>
            <a:r>
              <a:rPr lang="nl-NL" sz="2000">
                <a:effectLst/>
                <a:ea typeface="Times New Roman" panose="02020603050405020304" pitchFamily="18" charset="0"/>
              </a:rPr>
              <a:t> </a:t>
            </a:r>
            <a:r>
              <a:rPr lang="nl-NL" sz="2000">
                <a:effectLst/>
                <a:ea typeface="Calibri" panose="020F0502020204030204" pitchFamily="34" charset="0"/>
              </a:rPr>
              <a:t>Stemmen</a:t>
            </a:r>
            <a:r>
              <a:rPr lang="nl-NL" sz="2000">
                <a:effectLst/>
                <a:ea typeface="Times New Roman" panose="02020603050405020304" pitchFamily="18" charset="0"/>
              </a:rPr>
              <a:t> </a:t>
            </a:r>
          </a:p>
          <a:p>
            <a:pPr marL="900430" fontAlgn="base">
              <a:buNone/>
            </a:pPr>
            <a:r>
              <a:rPr lang="nl-NL" sz="2000" b="1">
                <a:effectLst/>
                <a:ea typeface="Calibri" panose="020F0502020204030204" pitchFamily="34" charset="0"/>
              </a:rPr>
              <a:t>Stap 6:</a:t>
            </a:r>
            <a:r>
              <a:rPr lang="nl-NL" sz="2000">
                <a:effectLst/>
                <a:ea typeface="Times New Roman" panose="02020603050405020304" pitchFamily="18" charset="0"/>
              </a:rPr>
              <a:t> De uitslag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24FEB5-D911-9EEC-CD38-8E554198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Stappen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811324-0E90-12AD-C635-1AEF89C4B40E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2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73ADD-8CCA-A3D6-AA8D-BAE2FD2B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27C9DF-21D1-2EC0-ADD6-ECEE6CDD8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999" y="1599886"/>
            <a:ext cx="6270171" cy="3129336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nl-NL" sz="2000"/>
              <a:t> Iedere partij één voor één naar voren</a:t>
            </a:r>
          </a:p>
          <a:p>
            <a:pPr lvl="2">
              <a:lnSpc>
                <a:spcPct val="150000"/>
              </a:lnSpc>
            </a:pPr>
            <a:r>
              <a:rPr lang="nl-NL" sz="2000"/>
              <a:t> 3 minuten de tijd</a:t>
            </a:r>
          </a:p>
          <a:p>
            <a:pPr lvl="2">
              <a:lnSpc>
                <a:spcPct val="150000"/>
              </a:lnSpc>
            </a:pPr>
            <a:r>
              <a:rPr lang="nl-NL" sz="2000"/>
              <a:t> Filmpje laten zien of vertellen:</a:t>
            </a:r>
          </a:p>
          <a:p>
            <a:pPr lvl="4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/>
              <a:t> Naam partij</a:t>
            </a:r>
          </a:p>
          <a:p>
            <a:pPr lvl="4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/>
              <a:t> Speerpunten</a:t>
            </a:r>
          </a:p>
          <a:p>
            <a:pPr lvl="4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/>
              <a:t> Slogan</a:t>
            </a:r>
            <a:endParaRPr lang="nl-NL" sz="2000"/>
          </a:p>
          <a:p>
            <a:pPr lvl="2">
              <a:buFont typeface="Courier New" panose="02070309020205020404" pitchFamily="49" charset="0"/>
              <a:buChar char="o"/>
            </a:pPr>
            <a:endParaRPr lang="nl-NL" sz="2000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94A943-3CE1-9C0B-5434-33120B4E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879657"/>
            <a:ext cx="6270171" cy="900000"/>
          </a:xfrm>
        </p:spPr>
        <p:txBody>
          <a:bodyPr/>
          <a:lstStyle/>
          <a:p>
            <a:r>
              <a:rPr lang="nl-NL"/>
              <a:t>Stap 4: Campagne voeren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077FF-EC49-47DE-B838-FC4D7F884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0F72271-3FCB-3F25-ED35-9B53741F7527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1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46F47-A5A2-7994-6927-4CC9E8A5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E9919A-D34D-0C47-389A-6581EA1E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150000"/>
              </a:lnSpc>
            </a:pPr>
            <a:r>
              <a:rPr lang="nl-NL" sz="2000"/>
              <a:t>Hoe gaat dat in het echt? </a:t>
            </a:r>
          </a:p>
          <a:p>
            <a:pPr lvl="2"/>
            <a:endParaRPr lang="nl-NL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DF43E2-8619-5861-BF51-63393ED2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 5: Stemmen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ABD9B-DA5B-4CC3-868C-2FA09E190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0F37A09-1B80-F972-D36D-FC49559FEC89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3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8CB5DC45-9CCC-A1D7-7B7E-DB0E68A38D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-1" y="0"/>
            <a:ext cx="9144000" cy="515112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1009650"/>
            <a:ext cx="4076700" cy="875849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Stemmen doe je zo</a:t>
            </a:r>
            <a:endParaRPr lang="en-US">
              <a:solidFill>
                <a:schemeClr val="bg1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13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BE360-E3E9-9E8F-B04B-10BBF36AC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9F635C-BBA6-1B29-870C-3487E8C0F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150000"/>
              </a:lnSpc>
            </a:pPr>
            <a:r>
              <a:rPr lang="nl-NL" sz="2000"/>
              <a:t> Identiteitsbewijs laten zien en </a:t>
            </a:r>
            <a:r>
              <a:rPr lang="nl-NL" sz="2000" err="1"/>
              <a:t>stempas</a:t>
            </a:r>
            <a:r>
              <a:rPr lang="nl-NL" sz="2000"/>
              <a:t> inleveren</a:t>
            </a:r>
          </a:p>
          <a:p>
            <a:pPr lvl="2">
              <a:lnSpc>
                <a:spcPct val="150000"/>
              </a:lnSpc>
            </a:pPr>
            <a:r>
              <a:rPr lang="nl-NL" sz="2000"/>
              <a:t> Stembiljet ophalen</a:t>
            </a:r>
          </a:p>
          <a:p>
            <a:pPr lvl="2">
              <a:lnSpc>
                <a:spcPct val="150000"/>
              </a:lnSpc>
            </a:pPr>
            <a:r>
              <a:rPr lang="nl-NL" sz="2000"/>
              <a:t> Eén voor één naar het stemhokje</a:t>
            </a:r>
          </a:p>
          <a:p>
            <a:pPr lvl="2">
              <a:lnSpc>
                <a:spcPct val="150000"/>
              </a:lnSpc>
            </a:pPr>
            <a:r>
              <a:rPr lang="nl-NL" sz="2000"/>
              <a:t> Stembiljet in de stembus</a:t>
            </a:r>
          </a:p>
          <a:p>
            <a:pPr lvl="2"/>
            <a:endParaRPr lang="nl-NL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9C176-C7B4-22F7-6F41-1D4D59E1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 5: Stemmen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EE541-BC1E-ED7E-65AC-8F2AC68E9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6E22D19-DA04-0F63-9668-FA234E875C9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428D71A-CBD7-0DD2-915A-54A8AA9F92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6876">
            <a:off x="6161944" y="3162403"/>
            <a:ext cx="2759522" cy="19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3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94D73-322D-31BE-E867-17ECA405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57C00E-B97A-F6C4-F194-47C6360B0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150000"/>
              </a:lnSpc>
            </a:pPr>
            <a:r>
              <a:rPr lang="nl-NL" sz="2000"/>
              <a:t>Stemmen tellen</a:t>
            </a:r>
          </a:p>
          <a:p>
            <a:pPr lvl="2">
              <a:lnSpc>
                <a:spcPct val="150000"/>
              </a:lnSpc>
            </a:pPr>
            <a:r>
              <a:rPr lang="nl-NL" sz="2000"/>
              <a:t>Iedereen mag meekijken</a:t>
            </a:r>
          </a:p>
          <a:p>
            <a:pPr lvl="2"/>
            <a:endParaRPr lang="nl-NL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923D02-2EA8-DE6B-9DC2-1AF5A2D6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 6: Stemmen tellen &amp; uitslag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FC100-8853-9391-A0BB-2AF14A6A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1162208-03CB-7411-A7BE-8A468D709BBA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7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5F30864-B111-C0B8-DDDA-FBC6F2A9A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85" y="464820"/>
            <a:ext cx="9153586" cy="46786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56E1F5-A07E-E63B-0E85-099C0810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600" y="3524370"/>
            <a:ext cx="4993650" cy="720000"/>
          </a:xfrm>
        </p:spPr>
        <p:txBody>
          <a:bodyPr/>
          <a:lstStyle/>
          <a:p>
            <a:r>
              <a:rPr lang="nl-NL"/>
              <a:t>En de winnaar is … !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3DC6C6-CCA3-2BBA-08E4-D716940B1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36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10C8-E25B-FA66-3026-2C066923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130AC9D-0F1F-3A97-E1C1-79D0CDBC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170000"/>
            <a:ext cx="6270171" cy="900000"/>
          </a:xfrm>
        </p:spPr>
        <p:txBody>
          <a:bodyPr/>
          <a:lstStyle/>
          <a:p>
            <a:r>
              <a:rPr lang="nl-NL" sz="2800"/>
              <a:t>We gaan een verkiezing houden voor de leerlingenraad.</a:t>
            </a:r>
            <a:br>
              <a:rPr lang="nl-NL" sz="2800"/>
            </a:br>
            <a:br>
              <a:rPr lang="nl-NL" sz="2800"/>
            </a:br>
            <a:r>
              <a:rPr lang="nl-NL" sz="2800"/>
              <a:t>We organiseren de verkiezing precies zoals het ook in het echt gaat, in de politiek!​</a:t>
            </a:r>
            <a:br>
              <a:rPr lang="nl-NL" sz="3200"/>
            </a:br>
            <a:endParaRPr lang="nl-NL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5E285F8-14E8-08F5-9075-77BDB555647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7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/>
              <a:t>Eén klassenvertegenwoordiger per klas</a:t>
            </a:r>
          </a:p>
          <a:p>
            <a:r>
              <a:rPr lang="nl-NL" sz="2000"/>
              <a:t>Meedenken over beslissingen binnen de school</a:t>
            </a:r>
          </a:p>
          <a:p>
            <a:r>
              <a:rPr lang="nl-NL" sz="2000"/>
              <a:t>Over onderwerpen die leerlingen belangrijk vinden</a:t>
            </a:r>
          </a:p>
          <a:p>
            <a:r>
              <a:rPr lang="nl-NL" sz="2000"/>
              <a:t>6 keer per jaar</a:t>
            </a:r>
          </a:p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een leerlingenraad?</a:t>
            </a:r>
          </a:p>
        </p:txBody>
      </p:sp>
      <p:sp>
        <p:nvSpPr>
          <p:cNvPr id="7" name="Wolk 6">
            <a:extLst>
              <a:ext uri="{FF2B5EF4-FFF2-40B4-BE49-F238E27FC236}">
                <a16:creationId xmlns:a16="http://schemas.microsoft.com/office/drawing/2014/main" id="{C9FB3869-F397-F599-A683-9517E9569A0C}"/>
              </a:ext>
            </a:extLst>
          </p:cNvPr>
          <p:cNvSpPr/>
          <p:nvPr/>
        </p:nvSpPr>
        <p:spPr>
          <a:xfrm rot="544482">
            <a:off x="6006297" y="3249303"/>
            <a:ext cx="2738522" cy="1510737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 b="1" i="0" u="none" strike="noStrike">
                <a:solidFill>
                  <a:srgbClr val="1A1918"/>
                </a:solidFill>
                <a:effectLst/>
                <a:latin typeface="Calibri" panose="020F0502020204030204" pitchFamily="34" charset="0"/>
              </a:rPr>
              <a:t>Wat willen jullie veranderen op school?</a:t>
            </a:r>
            <a:endParaRPr lang="nl-NL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7273F35-5C3B-96B3-9ABE-81E1AE41F717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8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B2C1D-0E3C-4A09-431C-8A2AA85A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F1CE6F2-B707-8111-4834-B1A8AEFC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300" y="1624560"/>
            <a:ext cx="6270171" cy="3129336"/>
          </a:xfrm>
        </p:spPr>
        <p:txBody>
          <a:bodyPr/>
          <a:lstStyle/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1:</a:t>
            </a:r>
            <a:r>
              <a:rPr lang="nl-NL" sz="2000">
                <a:effectLst/>
                <a:ea typeface="Times New Roman" panose="02020603050405020304" pitchFamily="18" charset="0"/>
              </a:rPr>
              <a:t> Partijen oprichten</a:t>
            </a:r>
          </a:p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2:</a:t>
            </a:r>
            <a:r>
              <a:rPr lang="nl-NL" sz="2000">
                <a:effectLst/>
                <a:ea typeface="Times New Roman" panose="02020603050405020304" pitchFamily="18" charset="0"/>
              </a:rPr>
              <a:t> Verkiezingsprogramma maken </a:t>
            </a:r>
            <a:endParaRPr lang="nl-NL" sz="2000">
              <a:ea typeface="Times New Roman" panose="02020603050405020304" pitchFamily="18" charset="0"/>
            </a:endParaRPr>
          </a:p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3:</a:t>
            </a:r>
            <a:r>
              <a:rPr lang="nl-NL" sz="2000">
                <a:effectLst/>
                <a:ea typeface="Times New Roman" panose="02020603050405020304" pitchFamily="18" charset="0"/>
              </a:rPr>
              <a:t> </a:t>
            </a:r>
            <a:r>
              <a:rPr lang="nl-NL" sz="2000">
                <a:effectLst/>
                <a:ea typeface="Calibri" panose="020F0502020204030204" pitchFamily="34" charset="0"/>
              </a:rPr>
              <a:t>Campagne opzetten</a:t>
            </a:r>
            <a:r>
              <a:rPr lang="nl-NL" sz="2000">
                <a:effectLst/>
                <a:ea typeface="Times New Roman" panose="02020603050405020304" pitchFamily="18" charset="0"/>
              </a:rPr>
              <a:t> </a:t>
            </a:r>
          </a:p>
          <a:p>
            <a:pPr marL="900430" fontAlgn="base">
              <a:buNone/>
            </a:pPr>
            <a:endParaRPr lang="nl-NL" sz="2000">
              <a:effectLst/>
              <a:ea typeface="Times New Roman" panose="02020603050405020304" pitchFamily="18" charset="0"/>
            </a:endParaRPr>
          </a:p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4:</a:t>
            </a:r>
            <a:r>
              <a:rPr lang="nl-NL" sz="2000">
                <a:effectLst/>
                <a:ea typeface="Times New Roman" panose="02020603050405020304" pitchFamily="18" charset="0"/>
              </a:rPr>
              <a:t> Campagne voeren  </a:t>
            </a:r>
          </a:p>
          <a:p>
            <a:pPr marL="900430" fontAlgn="base">
              <a:buNone/>
            </a:pPr>
            <a:r>
              <a:rPr lang="nl-NL" sz="2000" b="1">
                <a:effectLst/>
                <a:ea typeface="Times New Roman" panose="02020603050405020304" pitchFamily="18" charset="0"/>
              </a:rPr>
              <a:t>Stap 5:</a:t>
            </a:r>
            <a:r>
              <a:rPr lang="nl-NL" sz="2000">
                <a:effectLst/>
                <a:ea typeface="Times New Roman" panose="02020603050405020304" pitchFamily="18" charset="0"/>
              </a:rPr>
              <a:t> </a:t>
            </a:r>
            <a:r>
              <a:rPr lang="nl-NL" sz="2000">
                <a:effectLst/>
                <a:ea typeface="Calibri" panose="020F0502020204030204" pitchFamily="34" charset="0"/>
              </a:rPr>
              <a:t>Stemmen</a:t>
            </a:r>
            <a:r>
              <a:rPr lang="nl-NL" sz="2000">
                <a:effectLst/>
                <a:ea typeface="Times New Roman" panose="02020603050405020304" pitchFamily="18" charset="0"/>
              </a:rPr>
              <a:t> </a:t>
            </a:r>
          </a:p>
          <a:p>
            <a:pPr marL="900430" fontAlgn="base">
              <a:buNone/>
            </a:pPr>
            <a:r>
              <a:rPr lang="nl-NL" sz="2000" b="1">
                <a:effectLst/>
                <a:ea typeface="Calibri" panose="020F0502020204030204" pitchFamily="34" charset="0"/>
              </a:rPr>
              <a:t>Stap 6:</a:t>
            </a:r>
            <a:r>
              <a:rPr lang="nl-NL" sz="2000">
                <a:effectLst/>
                <a:ea typeface="Times New Roman" panose="02020603050405020304" pitchFamily="18" charset="0"/>
              </a:rPr>
              <a:t> De uitslag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0BDB9D-887F-EA54-65F4-0ADBDAA3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Stappen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BC344C-8F88-3F03-A5D7-209D4A54D000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0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17FFD3-6D61-A3F4-F9FD-611DB27C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000"/>
              <a:t> Ieder groepje is een partij</a:t>
            </a:r>
          </a:p>
          <a:p>
            <a:pPr>
              <a:lnSpc>
                <a:spcPct val="150000"/>
              </a:lnSpc>
            </a:pPr>
            <a:r>
              <a:rPr lang="nl-NL" sz="2000"/>
              <a:t> Wie wordt jullie lijsttrekker?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F119F6-63A9-0076-C268-15C14BD0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 1: Partij oprichten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C557D-B281-3ECE-5D47-827E05668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7CC11FB-837B-A7F7-7C0E-39FF3D8FAC0E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6"/>
          <a:stretch/>
        </p:blipFill>
        <p:spPr bwMode="auto">
          <a:xfrm flipH="1">
            <a:off x="0" y="46482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6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D0FA0-773D-71B1-E226-860AF8CD2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69D2E0-F604-24D5-0A1E-FFF42705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314" y="929346"/>
            <a:ext cx="6595886" cy="900000"/>
          </a:xfrm>
        </p:spPr>
        <p:txBody>
          <a:bodyPr/>
          <a:lstStyle/>
          <a:p>
            <a:r>
              <a:rPr lang="nl-NL"/>
              <a:t>Stap 2: Verkiezingsprogramma maken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7DB9D-0FBE-59BC-7B08-7A15A8CC2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88C153-CB62-1BA0-6415-0D9E2C9EA4AA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"/>
            <a:ext cx="1800325" cy="467868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B2505B4-E688-EDCD-63C0-BB1DA75C2146}"/>
              </a:ext>
            </a:extLst>
          </p:cNvPr>
          <p:cNvSpPr txBox="1">
            <a:spLocks/>
          </p:cNvSpPr>
          <p:nvPr/>
        </p:nvSpPr>
        <p:spPr>
          <a:xfrm>
            <a:off x="2160000" y="1905595"/>
            <a:ext cx="6270171" cy="1332310"/>
          </a:xfrm>
          <a:prstGeom prst="rect">
            <a:avLst/>
          </a:prstGeom>
        </p:spPr>
        <p:txBody>
          <a:bodyPr/>
          <a:lstStyle>
            <a:lvl1pPr marL="144000" indent="-144000" algn="l" defTabSz="685800" rtl="0" eaLnBrk="1" fontAlgn="t" latinLnBrk="0" hangingPunct="1">
              <a:lnSpc>
                <a:spcPts val="24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685800" rtl="0" eaLnBrk="1" fontAlgn="t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685800" rtl="0" eaLnBrk="1" fontAlgn="t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685800" rtl="0" eaLnBrk="1" fontAlgn="t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685800" rtl="0" eaLnBrk="1" fontAlgn="t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Vul het werkblad in</a:t>
            </a:r>
          </a:p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6FBC521-96C1-306B-8AC6-1DA39FE539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25760">
            <a:off x="9527024" y="973669"/>
            <a:ext cx="1711353" cy="171135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69929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BC0C8B-0C37-BE07-0562-55D4A242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0" y="1489371"/>
            <a:ext cx="6270171" cy="31293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000"/>
              <a:t> Maak een poster óf filmpje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/>
              <a:t> Het filmpje moet minimaal 1 minuut en maximaal 2,5 minuten duren.</a:t>
            </a:r>
          </a:p>
          <a:p>
            <a:pPr>
              <a:lnSpc>
                <a:spcPct val="150000"/>
              </a:lnSpc>
            </a:pPr>
            <a:r>
              <a:rPr lang="nl-NL" sz="2000"/>
              <a:t> Dit moeten jullie opschrijven: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/>
              <a:t> Naam van je partij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/>
              <a:t> Slogan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/>
              <a:t> Speerpunten</a:t>
            </a:r>
          </a:p>
          <a:p>
            <a:pPr marL="288000" lvl="2" indent="0">
              <a:buNone/>
            </a:pPr>
            <a:endParaRPr lang="nl-NL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2">
              <a:buFont typeface="Courier New" panose="02070309020205020404" pitchFamily="49" charset="0"/>
              <a:buChar char="o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3A8ADE-42DA-2FF7-CC8A-288BB57F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 3: Campagne opzetten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6F3A0-3D15-C92A-6CDA-C1781C5D7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FD88E3-F074-8CD4-599E-66ECDB6DB823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9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08F87-00DE-8036-F103-56E4CE205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FAED68E-C98E-900A-FAB2-F4F705252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85" y="464820"/>
            <a:ext cx="9153586" cy="46786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789B09-5D5D-84E9-5AD9-C71BF3ED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600" y="3524370"/>
            <a:ext cx="6879600" cy="720000"/>
          </a:xfrm>
        </p:spPr>
        <p:txBody>
          <a:bodyPr/>
          <a:lstStyle/>
          <a:p>
            <a:pPr algn="ctr" fontAlgn="ctr">
              <a:lnSpc>
                <a:spcPts val="3200"/>
              </a:lnSpc>
            </a:pPr>
            <a:r>
              <a:rPr lang="nl-NL">
                <a:solidFill>
                  <a:schemeClr val="bg1"/>
                </a:solidFill>
              </a:rPr>
              <a:t>De volgende keer: verkiezingen!</a:t>
            </a:r>
            <a:endParaRPr lang="nl-NL" sz="400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ECD244-0C8D-D978-67E2-1F7BE57B6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08548B-1B87-4FF5-899F-DEE19FE6A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6876">
            <a:off x="6408686" y="3273426"/>
            <a:ext cx="2759522" cy="19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0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4ABC4-06C7-DC15-F21E-DBC51335A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A204EB10-49CB-E598-0932-70A06AE57D05}"/>
              </a:ext>
            </a:extLst>
          </p:cNvPr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293C4CC-E461-CC0A-5081-55BAB3527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55263E-01BE-B02D-8BEE-402E47824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553" y="25148"/>
            <a:ext cx="8311895" cy="37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eren 4">
            <a:extLst>
              <a:ext uri="{FF2B5EF4-FFF2-40B4-BE49-F238E27FC236}">
                <a16:creationId xmlns:a16="http://schemas.microsoft.com/office/drawing/2014/main" id="{E54725DB-6173-378D-55AE-E677E74018C7}"/>
              </a:ext>
            </a:extLst>
          </p:cNvPr>
          <p:cNvGrpSpPr/>
          <p:nvPr/>
        </p:nvGrpSpPr>
        <p:grpSpPr>
          <a:xfrm>
            <a:off x="6976" y="8100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D14E05B-293B-FBD7-94F5-CA46936F957F}"/>
                </a:ext>
              </a:extLst>
            </p:cNvPr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4444E930-5F71-8204-0351-4A41FA5A1D48}"/>
                </a:ext>
              </a:extLst>
            </p:cNvPr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C303C71-AAD0-868D-83A2-9C73C7F90751}"/>
                </a:ext>
              </a:extLst>
            </p:cNvPr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DE21BE5-EB76-0173-8966-C1C2B27EC14C}"/>
                </a:ext>
              </a:extLst>
            </p:cNvPr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D87CB237-3E88-D272-B4CE-77F320A5E880}"/>
              </a:ext>
            </a:extLst>
          </p:cNvPr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>
                <a:solidFill>
                  <a:schemeClr val="bg1"/>
                </a:solidFill>
              </a:rPr>
              <a:t>Verkiezing leerlingenraad</a:t>
            </a:r>
            <a:endParaRPr lang="nl-NL" sz="1800">
              <a:solidFill>
                <a:schemeClr val="tx2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319A653-23C3-3D04-DE77-3F6B8DFD2A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175" y="-8098"/>
            <a:ext cx="1869953" cy="6327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4327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blauw 1">
      <a:dk1>
        <a:srgbClr val="009FCB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1F65EFD-735D-45BE-8A31-8B3B2113ABD5}" vid="{07482477-AC98-4B21-9509-0F51C51168C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8" ma:contentTypeDescription="Een nieuw document maken." ma:contentTypeScope="" ma:versionID="8133afb84a15b69cb26b22f1c1db2a09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62832601cabcd8f2266d9163ccbf5c7b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BBFE5-3BE9-48DC-A055-0821EE3F79E5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8A9BC5-6963-4BCF-B265-FFFB3D95B226}">
  <ds:schemaRefs>
    <ds:schemaRef ds:uri="3a7bcf79-13ec-4791-9315-eb816fa35df2"/>
    <ds:schemaRef ds:uri="f6166596-befa-4d6e-9b8b-75e822e8a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FCDDCC-C329-47CE-9766-A7959280F6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 2025</Template>
  <Application>Microsoft Office PowerPoint</Application>
  <PresentationFormat>On-screen Show (16:9)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ProDemos</vt:lpstr>
      <vt:lpstr>PowerPoint Presentation</vt:lpstr>
      <vt:lpstr>We gaan een verkiezing houden voor de leerlingenraad.  We organiseren de verkiezing precies zoals het ook in het echt gaat, in de politiek!​ </vt:lpstr>
      <vt:lpstr>Wat is een leerlingenraad?</vt:lpstr>
      <vt:lpstr>Stappen</vt:lpstr>
      <vt:lpstr>Stap 1: Partij oprichten</vt:lpstr>
      <vt:lpstr>Stap 2: Verkiezingsprogramma maken</vt:lpstr>
      <vt:lpstr>Stap 3: Campagne opzetten</vt:lpstr>
      <vt:lpstr>De volgende keer: verkiezingen!</vt:lpstr>
      <vt:lpstr>PowerPoint Presentation</vt:lpstr>
      <vt:lpstr>Stappen</vt:lpstr>
      <vt:lpstr>Stap 4: Campagne voeren</vt:lpstr>
      <vt:lpstr>Stap 5: Stemmen</vt:lpstr>
      <vt:lpstr>PowerPoint Presentation</vt:lpstr>
      <vt:lpstr>Stap 5: Stemmen</vt:lpstr>
      <vt:lpstr>Stap 6: Stemmen tellen &amp; uitslag</vt:lpstr>
      <vt:lpstr>En de winnaar is …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Famke Langedijk</dc:creator>
  <cp:keywords/>
  <dc:description/>
  <cp:revision>1</cp:revision>
  <cp:lastPrinted>2017-06-07T13:51:27Z</cp:lastPrinted>
  <dcterms:created xsi:type="dcterms:W3CDTF">2025-06-30T11:08:46Z</dcterms:created>
  <dcterms:modified xsi:type="dcterms:W3CDTF">2025-09-01T09:42:43Z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