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9"/>
  </p:notesMasterIdLst>
  <p:handoutMasterIdLst>
    <p:handoutMasterId r:id="rId30"/>
  </p:handoutMasterIdLst>
  <p:sldIdLst>
    <p:sldId id="299" r:id="rId5"/>
    <p:sldId id="317" r:id="rId6"/>
    <p:sldId id="316" r:id="rId7"/>
    <p:sldId id="321" r:id="rId8"/>
    <p:sldId id="322" r:id="rId9"/>
    <p:sldId id="323" r:id="rId10"/>
    <p:sldId id="324" r:id="rId11"/>
    <p:sldId id="325" r:id="rId12"/>
    <p:sldId id="318" r:id="rId13"/>
    <p:sldId id="330" r:id="rId14"/>
    <p:sldId id="333" r:id="rId15"/>
    <p:sldId id="327" r:id="rId16"/>
    <p:sldId id="329" r:id="rId17"/>
    <p:sldId id="331" r:id="rId18"/>
    <p:sldId id="332" r:id="rId19"/>
    <p:sldId id="319" r:id="rId20"/>
    <p:sldId id="307" r:id="rId21"/>
    <p:sldId id="311" r:id="rId22"/>
    <p:sldId id="309" r:id="rId23"/>
    <p:sldId id="308" r:id="rId24"/>
    <p:sldId id="310" r:id="rId25"/>
    <p:sldId id="326" r:id="rId26"/>
    <p:sldId id="334" r:id="rId27"/>
    <p:sldId id="291" r:id="rId28"/>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5"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429CBF-603B-4FB7-8F6E-29C6A90CBF5C}" v="42" dt="2025-06-04T15:22:22.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487" autoAdjust="0"/>
  </p:normalViewPr>
  <p:slideViewPr>
    <p:cSldViewPr snapToGrid="0" snapToObjects="1">
      <p:cViewPr varScale="1">
        <p:scale>
          <a:sx n="92" d="100"/>
          <a:sy n="92" d="100"/>
        </p:scale>
        <p:origin x="1214" y="77"/>
      </p:cViewPr>
      <p:guideLst>
        <p:guide orient="horz" pos="1575"/>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Boersma" userId="aa0d5c04-0f93-4a70-8f86-d3f3b8229c3c" providerId="ADAL" clId="{7D429CBF-603B-4FB7-8F6E-29C6A90CBF5C}"/>
    <pc:docChg chg="undo custSel modSld">
      <pc:chgData name="Sandra Boersma" userId="aa0d5c04-0f93-4a70-8f86-d3f3b8229c3c" providerId="ADAL" clId="{7D429CBF-603B-4FB7-8F6E-29C6A90CBF5C}" dt="2025-06-04T15:30:51.921" v="186" actId="6549"/>
      <pc:docMkLst>
        <pc:docMk/>
      </pc:docMkLst>
      <pc:sldChg chg="modSp mod">
        <pc:chgData name="Sandra Boersma" userId="aa0d5c04-0f93-4a70-8f86-d3f3b8229c3c" providerId="ADAL" clId="{7D429CBF-603B-4FB7-8F6E-29C6A90CBF5C}" dt="2025-06-04T15:06:34.904" v="20" actId="20577"/>
        <pc:sldMkLst>
          <pc:docMk/>
          <pc:sldMk cId="2556011943" sldId="299"/>
        </pc:sldMkLst>
        <pc:spChg chg="mod">
          <ac:chgData name="Sandra Boersma" userId="aa0d5c04-0f93-4a70-8f86-d3f3b8229c3c" providerId="ADAL" clId="{7D429CBF-603B-4FB7-8F6E-29C6A90CBF5C}" dt="2025-06-04T15:06:34.904" v="20" actId="20577"/>
          <ac:spMkLst>
            <pc:docMk/>
            <pc:sldMk cId="2556011943" sldId="299"/>
            <ac:spMk id="10" creationId="{77AAC821-06B2-D803-7854-8BFBBBAEFC8D}"/>
          </ac:spMkLst>
        </pc:spChg>
      </pc:sldChg>
      <pc:sldChg chg="modSp mod">
        <pc:chgData name="Sandra Boersma" userId="aa0d5c04-0f93-4a70-8f86-d3f3b8229c3c" providerId="ADAL" clId="{7D429CBF-603B-4FB7-8F6E-29C6A90CBF5C}" dt="2025-06-04T15:30:22.323" v="174" actId="313"/>
        <pc:sldMkLst>
          <pc:docMk/>
          <pc:sldMk cId="1712116859" sldId="307"/>
        </pc:sldMkLst>
        <pc:spChg chg="mod">
          <ac:chgData name="Sandra Boersma" userId="aa0d5c04-0f93-4a70-8f86-d3f3b8229c3c" providerId="ADAL" clId="{7D429CBF-603B-4FB7-8F6E-29C6A90CBF5C}" dt="2025-06-04T15:30:22.323" v="174" actId="313"/>
          <ac:spMkLst>
            <pc:docMk/>
            <pc:sldMk cId="1712116859" sldId="307"/>
            <ac:spMk id="2" creationId="{3EAFEB30-D53A-ACE6-80E7-AD9D0184C744}"/>
          </ac:spMkLst>
        </pc:spChg>
      </pc:sldChg>
      <pc:sldChg chg="modSp mod">
        <pc:chgData name="Sandra Boersma" userId="aa0d5c04-0f93-4a70-8f86-d3f3b8229c3c" providerId="ADAL" clId="{7D429CBF-603B-4FB7-8F6E-29C6A90CBF5C}" dt="2025-06-04T15:30:42.305" v="180" actId="313"/>
        <pc:sldMkLst>
          <pc:docMk/>
          <pc:sldMk cId="2356922529" sldId="310"/>
        </pc:sldMkLst>
        <pc:spChg chg="mod">
          <ac:chgData name="Sandra Boersma" userId="aa0d5c04-0f93-4a70-8f86-d3f3b8229c3c" providerId="ADAL" clId="{7D429CBF-603B-4FB7-8F6E-29C6A90CBF5C}" dt="2025-06-04T15:30:42.305" v="180" actId="313"/>
          <ac:spMkLst>
            <pc:docMk/>
            <pc:sldMk cId="2356922529" sldId="310"/>
            <ac:spMk id="2" creationId="{B0B2E468-A728-F996-2A79-93E57419A70A}"/>
          </ac:spMkLst>
        </pc:spChg>
      </pc:sldChg>
      <pc:sldChg chg="modNotesTx">
        <pc:chgData name="Sandra Boersma" userId="aa0d5c04-0f93-4a70-8f86-d3f3b8229c3c" providerId="ADAL" clId="{7D429CBF-603B-4FB7-8F6E-29C6A90CBF5C}" dt="2025-06-04T15:29:56.422" v="168"/>
        <pc:sldMkLst>
          <pc:docMk/>
          <pc:sldMk cId="1847895174" sldId="319"/>
        </pc:sldMkLst>
      </pc:sldChg>
      <pc:sldChg chg="modNotesTx">
        <pc:chgData name="Sandra Boersma" userId="aa0d5c04-0f93-4a70-8f86-d3f3b8229c3c" providerId="ADAL" clId="{7D429CBF-603B-4FB7-8F6E-29C6A90CBF5C}" dt="2025-06-04T15:14:02.986" v="35" actId="20577"/>
        <pc:sldMkLst>
          <pc:docMk/>
          <pc:sldMk cId="1806724684" sldId="322"/>
        </pc:sldMkLst>
      </pc:sldChg>
      <pc:sldChg chg="modSp mod">
        <pc:chgData name="Sandra Boersma" userId="aa0d5c04-0f93-4a70-8f86-d3f3b8229c3c" providerId="ADAL" clId="{7D429CBF-603B-4FB7-8F6E-29C6A90CBF5C}" dt="2025-06-04T15:10:55.402" v="26" actId="313"/>
        <pc:sldMkLst>
          <pc:docMk/>
          <pc:sldMk cId="2981576166" sldId="325"/>
        </pc:sldMkLst>
        <pc:spChg chg="mod">
          <ac:chgData name="Sandra Boersma" userId="aa0d5c04-0f93-4a70-8f86-d3f3b8229c3c" providerId="ADAL" clId="{7D429CBF-603B-4FB7-8F6E-29C6A90CBF5C}" dt="2025-06-04T15:10:55.402" v="26" actId="313"/>
          <ac:spMkLst>
            <pc:docMk/>
            <pc:sldMk cId="2981576166" sldId="325"/>
            <ac:spMk id="2" creationId="{DEDEA03C-7C83-D938-AE9E-38BB3D51C646}"/>
          </ac:spMkLst>
        </pc:spChg>
      </pc:sldChg>
      <pc:sldChg chg="modSp mod">
        <pc:chgData name="Sandra Boersma" userId="aa0d5c04-0f93-4a70-8f86-d3f3b8229c3c" providerId="ADAL" clId="{7D429CBF-603B-4FB7-8F6E-29C6A90CBF5C}" dt="2025-06-04T15:30:51.921" v="186" actId="6549"/>
        <pc:sldMkLst>
          <pc:docMk/>
          <pc:sldMk cId="2189705954" sldId="326"/>
        </pc:sldMkLst>
        <pc:spChg chg="mod">
          <ac:chgData name="Sandra Boersma" userId="aa0d5c04-0f93-4a70-8f86-d3f3b8229c3c" providerId="ADAL" clId="{7D429CBF-603B-4FB7-8F6E-29C6A90CBF5C}" dt="2025-06-04T15:30:51.921" v="186" actId="6549"/>
          <ac:spMkLst>
            <pc:docMk/>
            <pc:sldMk cId="2189705954" sldId="326"/>
            <ac:spMk id="2" creationId="{6E1CC073-06A6-3396-1ED2-E41ABC449336}"/>
          </ac:spMkLst>
        </pc:spChg>
      </pc:sldChg>
      <pc:sldChg chg="modNotesTx">
        <pc:chgData name="Sandra Boersma" userId="aa0d5c04-0f93-4a70-8f86-d3f3b8229c3c" providerId="ADAL" clId="{7D429CBF-603B-4FB7-8F6E-29C6A90CBF5C}" dt="2025-06-04T15:18:17.487" v="39" actId="20577"/>
        <pc:sldMkLst>
          <pc:docMk/>
          <pc:sldMk cId="1455748363" sldId="327"/>
        </pc:sldMkLst>
      </pc:sldChg>
      <pc:sldChg chg="modSp mod modNotesTx">
        <pc:chgData name="Sandra Boersma" userId="aa0d5c04-0f93-4a70-8f86-d3f3b8229c3c" providerId="ADAL" clId="{7D429CBF-603B-4FB7-8F6E-29C6A90CBF5C}" dt="2025-06-04T15:22:45.709" v="108" actId="6549"/>
        <pc:sldMkLst>
          <pc:docMk/>
          <pc:sldMk cId="382150047" sldId="331"/>
        </pc:sldMkLst>
        <pc:spChg chg="mod">
          <ac:chgData name="Sandra Boersma" userId="aa0d5c04-0f93-4a70-8f86-d3f3b8229c3c" providerId="ADAL" clId="{7D429CBF-603B-4FB7-8F6E-29C6A90CBF5C}" dt="2025-06-04T15:21:53.430" v="73" actId="20577"/>
          <ac:spMkLst>
            <pc:docMk/>
            <pc:sldMk cId="382150047" sldId="331"/>
            <ac:spMk id="13" creationId="{87D14858-96A7-77AF-CF6B-D83BB0AF0FE9}"/>
          </ac:spMkLst>
        </pc:spChg>
        <pc:spChg chg="mod">
          <ac:chgData name="Sandra Boersma" userId="aa0d5c04-0f93-4a70-8f86-d3f3b8229c3c" providerId="ADAL" clId="{7D429CBF-603B-4FB7-8F6E-29C6A90CBF5C}" dt="2025-06-04T15:20:56.612" v="54" actId="1076"/>
          <ac:spMkLst>
            <pc:docMk/>
            <pc:sldMk cId="382150047" sldId="331"/>
            <ac:spMk id="14" creationId="{A400C095-7491-7486-468A-A4F61BF0400D}"/>
          </ac:spMkLst>
        </pc:spChg>
        <pc:spChg chg="mod">
          <ac:chgData name="Sandra Boersma" userId="aa0d5c04-0f93-4a70-8f86-d3f3b8229c3c" providerId="ADAL" clId="{7D429CBF-603B-4FB7-8F6E-29C6A90CBF5C}" dt="2025-06-04T15:22:22.396" v="79" actId="6549"/>
          <ac:spMkLst>
            <pc:docMk/>
            <pc:sldMk cId="382150047" sldId="331"/>
            <ac:spMk id="15" creationId="{3D58620E-CC97-9808-73C4-122C9D9642A7}"/>
          </ac:spMkLst>
        </pc:spChg>
        <pc:spChg chg="mod">
          <ac:chgData name="Sandra Boersma" userId="aa0d5c04-0f93-4a70-8f86-d3f3b8229c3c" providerId="ADAL" clId="{7D429CBF-603B-4FB7-8F6E-29C6A90CBF5C}" dt="2025-06-04T15:20:48.903" v="52" actId="1076"/>
          <ac:spMkLst>
            <pc:docMk/>
            <pc:sldMk cId="382150047" sldId="331"/>
            <ac:spMk id="16" creationId="{93DFF119-9813-B214-C90F-D4AA2A9D0094}"/>
          </ac:spMkLst>
        </pc:spChg>
      </pc:sldChg>
    </pc:docChg>
  </pc:docChgLst>
  <pc:docChgLst>
    <pc:chgData name="Cees van Dijk" userId="15484f1a-d14c-4d76-ad31-ba8dbb0f5e95" providerId="ADAL" clId="{01D9980F-D418-477A-83D9-161DFE9E8AB9}"/>
    <pc:docChg chg="undo redo custSel addSld delSld modSld sldOrd">
      <pc:chgData name="Cees van Dijk" userId="15484f1a-d14c-4d76-ad31-ba8dbb0f5e95" providerId="ADAL" clId="{01D9980F-D418-477A-83D9-161DFE9E8AB9}" dt="2025-05-22T13:38:16.384" v="5200" actId="1076"/>
      <pc:docMkLst>
        <pc:docMk/>
      </pc:docMkLst>
      <pc:sldChg chg="del">
        <pc:chgData name="Cees van Dijk" userId="15484f1a-d14c-4d76-ad31-ba8dbb0f5e95" providerId="ADAL" clId="{01D9980F-D418-477A-83D9-161DFE9E8AB9}" dt="2025-05-07T09:46:26.984" v="667" actId="47"/>
        <pc:sldMkLst>
          <pc:docMk/>
          <pc:sldMk cId="1666467437" sldId="262"/>
        </pc:sldMkLst>
      </pc:sldChg>
      <pc:sldChg chg="addSp delSp modSp del mod">
        <pc:chgData name="Cees van Dijk" userId="15484f1a-d14c-4d76-ad31-ba8dbb0f5e95" providerId="ADAL" clId="{01D9980F-D418-477A-83D9-161DFE9E8AB9}" dt="2025-05-21T11:49:30.134" v="2644" actId="47"/>
        <pc:sldMkLst>
          <pc:docMk/>
          <pc:sldMk cId="2093931051" sldId="281"/>
        </pc:sldMkLst>
      </pc:sldChg>
      <pc:sldChg chg="add del">
        <pc:chgData name="Cees van Dijk" userId="15484f1a-d14c-4d76-ad31-ba8dbb0f5e95" providerId="ADAL" clId="{01D9980F-D418-477A-83D9-161DFE9E8AB9}" dt="2025-05-22T13:34:45.968" v="5160" actId="47"/>
        <pc:sldMkLst>
          <pc:docMk/>
          <pc:sldMk cId="649145925" sldId="287"/>
        </pc:sldMkLst>
      </pc:sldChg>
      <pc:sldChg chg="del">
        <pc:chgData name="Cees van Dijk" userId="15484f1a-d14c-4d76-ad31-ba8dbb0f5e95" providerId="ADAL" clId="{01D9980F-D418-477A-83D9-161DFE9E8AB9}" dt="2025-05-21T11:49:37.532" v="2653" actId="2696"/>
        <pc:sldMkLst>
          <pc:docMk/>
          <pc:sldMk cId="2005088298" sldId="287"/>
        </pc:sldMkLst>
      </pc:sldChg>
      <pc:sldChg chg="modNotesTx">
        <pc:chgData name="Cees van Dijk" userId="15484f1a-d14c-4d76-ad31-ba8dbb0f5e95" providerId="ADAL" clId="{01D9980F-D418-477A-83D9-161DFE9E8AB9}" dt="2025-05-21T14:35:31.903" v="4541"/>
        <pc:sldMkLst>
          <pc:docMk/>
          <pc:sldMk cId="2395709065" sldId="291"/>
        </pc:sldMkLst>
      </pc:sldChg>
      <pc:sldChg chg="del">
        <pc:chgData name="Cees van Dijk" userId="15484f1a-d14c-4d76-ad31-ba8dbb0f5e95" providerId="ADAL" clId="{01D9980F-D418-477A-83D9-161DFE9E8AB9}" dt="2025-05-21T09:03:15.040" v="1091" actId="47"/>
        <pc:sldMkLst>
          <pc:docMk/>
          <pc:sldMk cId="3300453322" sldId="294"/>
        </pc:sldMkLst>
      </pc:sldChg>
      <pc:sldChg chg="del">
        <pc:chgData name="Cees van Dijk" userId="15484f1a-d14c-4d76-ad31-ba8dbb0f5e95" providerId="ADAL" clId="{01D9980F-D418-477A-83D9-161DFE9E8AB9}" dt="2025-05-21T09:03:13.619" v="1089" actId="47"/>
        <pc:sldMkLst>
          <pc:docMk/>
          <pc:sldMk cId="3015369057" sldId="297"/>
        </pc:sldMkLst>
      </pc:sldChg>
      <pc:sldChg chg="del">
        <pc:chgData name="Cees van Dijk" userId="15484f1a-d14c-4d76-ad31-ba8dbb0f5e95" providerId="ADAL" clId="{01D9980F-D418-477A-83D9-161DFE9E8AB9}" dt="2025-05-21T09:03:14.111" v="1090" actId="47"/>
        <pc:sldMkLst>
          <pc:docMk/>
          <pc:sldMk cId="3406723178" sldId="298"/>
        </pc:sldMkLst>
      </pc:sldChg>
      <pc:sldChg chg="modSp mod modNotesTx">
        <pc:chgData name="Cees van Dijk" userId="15484f1a-d14c-4d76-ad31-ba8dbb0f5e95" providerId="ADAL" clId="{01D9980F-D418-477A-83D9-161DFE9E8AB9}" dt="2025-05-13T14:20:56.356" v="762" actId="403"/>
        <pc:sldMkLst>
          <pc:docMk/>
          <pc:sldMk cId="2556011943" sldId="299"/>
        </pc:sldMkLst>
        <pc:spChg chg="mod">
          <ac:chgData name="Cees van Dijk" userId="15484f1a-d14c-4d76-ad31-ba8dbb0f5e95" providerId="ADAL" clId="{01D9980F-D418-477A-83D9-161DFE9E8AB9}" dt="2025-05-13T14:20:56.356" v="762" actId="403"/>
          <ac:spMkLst>
            <pc:docMk/>
            <pc:sldMk cId="2556011943" sldId="299"/>
            <ac:spMk id="10" creationId="{77AAC821-06B2-D803-7854-8BFBBBAEFC8D}"/>
          </ac:spMkLst>
        </pc:spChg>
        <pc:picChg chg="ord">
          <ac:chgData name="Cees van Dijk" userId="15484f1a-d14c-4d76-ad31-ba8dbb0f5e95" providerId="ADAL" clId="{01D9980F-D418-477A-83D9-161DFE9E8AB9}" dt="2025-05-13T14:19:43.589" v="704" actId="171"/>
          <ac:picMkLst>
            <pc:docMk/>
            <pc:sldMk cId="2556011943" sldId="299"/>
            <ac:picMk id="4" creationId="{5CE472E1-8721-CC46-174B-0F3F16A9EAFC}"/>
          </ac:picMkLst>
        </pc:picChg>
      </pc:sldChg>
      <pc:sldChg chg="addSp delSp modSp del mod modAnim modNotesTx">
        <pc:chgData name="Cees van Dijk" userId="15484f1a-d14c-4d76-ad31-ba8dbb0f5e95" providerId="ADAL" clId="{01D9980F-D418-477A-83D9-161DFE9E8AB9}" dt="2025-05-21T11:36:28.819" v="1916" actId="47"/>
        <pc:sldMkLst>
          <pc:docMk/>
          <pc:sldMk cId="3400098577" sldId="300"/>
        </pc:sldMkLst>
      </pc:sldChg>
      <pc:sldChg chg="del">
        <pc:chgData name="Cees van Dijk" userId="15484f1a-d14c-4d76-ad31-ba8dbb0f5e95" providerId="ADAL" clId="{01D9980F-D418-477A-83D9-161DFE9E8AB9}" dt="2025-05-21T11:40:03.636" v="1918" actId="47"/>
        <pc:sldMkLst>
          <pc:docMk/>
          <pc:sldMk cId="1063962636" sldId="301"/>
        </pc:sldMkLst>
      </pc:sldChg>
      <pc:sldChg chg="del">
        <pc:chgData name="Cees van Dijk" userId="15484f1a-d14c-4d76-ad31-ba8dbb0f5e95" providerId="ADAL" clId="{01D9980F-D418-477A-83D9-161DFE9E8AB9}" dt="2025-05-21T11:43:04.306" v="2236" actId="47"/>
        <pc:sldMkLst>
          <pc:docMk/>
          <pc:sldMk cId="3067003152" sldId="302"/>
        </pc:sldMkLst>
      </pc:sldChg>
      <pc:sldChg chg="del">
        <pc:chgData name="Cees van Dijk" userId="15484f1a-d14c-4d76-ad31-ba8dbb0f5e95" providerId="ADAL" clId="{01D9980F-D418-477A-83D9-161DFE9E8AB9}" dt="2025-05-21T11:49:19.557" v="2643" actId="47"/>
        <pc:sldMkLst>
          <pc:docMk/>
          <pc:sldMk cId="3132626761" sldId="303"/>
        </pc:sldMkLst>
      </pc:sldChg>
      <pc:sldChg chg="del">
        <pc:chgData name="Cees van Dijk" userId="15484f1a-d14c-4d76-ad31-ba8dbb0f5e95" providerId="ADAL" clId="{01D9980F-D418-477A-83D9-161DFE9E8AB9}" dt="2025-05-21T11:31:00.237" v="1838" actId="47"/>
        <pc:sldMkLst>
          <pc:docMk/>
          <pc:sldMk cId="4257637735" sldId="304"/>
        </pc:sldMkLst>
      </pc:sldChg>
      <pc:sldChg chg="del">
        <pc:chgData name="Cees van Dijk" userId="15484f1a-d14c-4d76-ad31-ba8dbb0f5e95" providerId="ADAL" clId="{01D9980F-D418-477A-83D9-161DFE9E8AB9}" dt="2025-05-07T09:25:36.488" v="40" actId="47"/>
        <pc:sldMkLst>
          <pc:docMk/>
          <pc:sldMk cId="4200534125" sldId="305"/>
        </pc:sldMkLst>
      </pc:sldChg>
      <pc:sldChg chg="del">
        <pc:chgData name="Cees van Dijk" userId="15484f1a-d14c-4d76-ad31-ba8dbb0f5e95" providerId="ADAL" clId="{01D9980F-D418-477A-83D9-161DFE9E8AB9}" dt="2025-05-07T09:25:41.418" v="41" actId="47"/>
        <pc:sldMkLst>
          <pc:docMk/>
          <pc:sldMk cId="2795911636" sldId="306"/>
        </pc:sldMkLst>
      </pc:sldChg>
      <pc:sldChg chg="addSp delSp modSp mod delAnim modAnim modNotesTx">
        <pc:chgData name="Cees van Dijk" userId="15484f1a-d14c-4d76-ad31-ba8dbb0f5e95" providerId="ADAL" clId="{01D9980F-D418-477A-83D9-161DFE9E8AB9}" dt="2025-05-21T15:16:46.329" v="5153" actId="1076"/>
        <pc:sldMkLst>
          <pc:docMk/>
          <pc:sldMk cId="1712116859" sldId="307"/>
        </pc:sldMkLst>
        <pc:spChg chg="mod">
          <ac:chgData name="Cees van Dijk" userId="15484f1a-d14c-4d76-ad31-ba8dbb0f5e95" providerId="ADAL" clId="{01D9980F-D418-477A-83D9-161DFE9E8AB9}" dt="2025-05-21T14:34:58.039" v="4537" actId="1076"/>
          <ac:spMkLst>
            <pc:docMk/>
            <pc:sldMk cId="1712116859" sldId="307"/>
            <ac:spMk id="2" creationId="{3EAFEB30-D53A-ACE6-80E7-AD9D0184C744}"/>
          </ac:spMkLst>
        </pc:spChg>
        <pc:spChg chg="add mod">
          <ac:chgData name="Cees van Dijk" userId="15484f1a-d14c-4d76-ad31-ba8dbb0f5e95" providerId="ADAL" clId="{01D9980F-D418-477A-83D9-161DFE9E8AB9}" dt="2025-05-07T09:30:39.394" v="247" actId="408"/>
          <ac:spMkLst>
            <pc:docMk/>
            <pc:sldMk cId="1712116859" sldId="307"/>
            <ac:spMk id="4" creationId="{DE3DD161-2AB1-025F-C827-3DC31069A512}"/>
          </ac:spMkLst>
        </pc:spChg>
        <pc:spChg chg="mod">
          <ac:chgData name="Cees van Dijk" userId="15484f1a-d14c-4d76-ad31-ba8dbb0f5e95" providerId="ADAL" clId="{01D9980F-D418-477A-83D9-161DFE9E8AB9}" dt="2025-05-21T14:34:08.685" v="4526" actId="1076"/>
          <ac:spMkLst>
            <pc:docMk/>
            <pc:sldMk cId="1712116859" sldId="307"/>
            <ac:spMk id="14" creationId="{D819D5EF-C107-94F1-1150-67F3044D9D80}"/>
          </ac:spMkLst>
        </pc:spChg>
        <pc:spChg chg="add mod">
          <ac:chgData name="Cees van Dijk" userId="15484f1a-d14c-4d76-ad31-ba8dbb0f5e95" providerId="ADAL" clId="{01D9980F-D418-477A-83D9-161DFE9E8AB9}" dt="2025-05-21T14:34:02.272" v="4525" actId="1076"/>
          <ac:spMkLst>
            <pc:docMk/>
            <pc:sldMk cId="1712116859" sldId="307"/>
            <ac:spMk id="22" creationId="{72BF906B-185F-7400-AA12-8D02AC86D8D0}"/>
          </ac:spMkLst>
        </pc:spChg>
        <pc:picChg chg="mod">
          <ac:chgData name="Cees van Dijk" userId="15484f1a-d14c-4d76-ad31-ba8dbb0f5e95" providerId="ADAL" clId="{01D9980F-D418-477A-83D9-161DFE9E8AB9}" dt="2025-05-21T14:35:01.163" v="4538" actId="1076"/>
          <ac:picMkLst>
            <pc:docMk/>
            <pc:sldMk cId="1712116859" sldId="307"/>
            <ac:picMk id="5" creationId="{2CF80187-D949-BCCE-A170-153D5B6BDEC9}"/>
          </ac:picMkLst>
        </pc:picChg>
        <pc:picChg chg="mod">
          <ac:chgData name="Cees van Dijk" userId="15484f1a-d14c-4d76-ad31-ba8dbb0f5e95" providerId="ADAL" clId="{01D9980F-D418-477A-83D9-161DFE9E8AB9}" dt="2025-05-13T14:18:30.376" v="672" actId="14100"/>
          <ac:picMkLst>
            <pc:docMk/>
            <pc:sldMk cId="1712116859" sldId="307"/>
            <ac:picMk id="9" creationId="{7DDA3463-80F9-2933-BD42-A569958DAC20}"/>
          </ac:picMkLst>
        </pc:picChg>
        <pc:picChg chg="mod">
          <ac:chgData name="Cees van Dijk" userId="15484f1a-d14c-4d76-ad31-ba8dbb0f5e95" providerId="ADAL" clId="{01D9980F-D418-477A-83D9-161DFE9E8AB9}" dt="2025-05-21T15:16:46.329" v="5153" actId="1076"/>
          <ac:picMkLst>
            <pc:docMk/>
            <pc:sldMk cId="1712116859" sldId="307"/>
            <ac:picMk id="13" creationId="{B880EC1A-68A4-7095-4FDC-4C4B744B6A84}"/>
          </ac:picMkLst>
        </pc:picChg>
        <pc:picChg chg="add mod ord modCrop">
          <ac:chgData name="Cees van Dijk" userId="15484f1a-d14c-4d76-ad31-ba8dbb0f5e95" providerId="ADAL" clId="{01D9980F-D418-477A-83D9-161DFE9E8AB9}" dt="2025-05-21T09:20:34.357" v="1306" actId="1076"/>
          <ac:picMkLst>
            <pc:docMk/>
            <pc:sldMk cId="1712116859" sldId="307"/>
            <ac:picMk id="16" creationId="{EA79CC24-85C5-B1DA-3D13-3603AA691564}"/>
          </ac:picMkLst>
        </pc:picChg>
        <pc:picChg chg="add mod">
          <ac:chgData name="Cees van Dijk" userId="15484f1a-d14c-4d76-ad31-ba8dbb0f5e95" providerId="ADAL" clId="{01D9980F-D418-477A-83D9-161DFE9E8AB9}" dt="2025-05-13T14:41:49.319" v="1021" actId="1076"/>
          <ac:picMkLst>
            <pc:docMk/>
            <pc:sldMk cId="1712116859" sldId="307"/>
            <ac:picMk id="17" creationId="{4B49AD46-168C-CAA1-1C6B-7C575D96F3B4}"/>
          </ac:picMkLst>
        </pc:picChg>
        <pc:picChg chg="add mod">
          <ac:chgData name="Cees van Dijk" userId="15484f1a-d14c-4d76-ad31-ba8dbb0f5e95" providerId="ADAL" clId="{01D9980F-D418-477A-83D9-161DFE9E8AB9}" dt="2025-05-21T15:16:41.839" v="5151" actId="1076"/>
          <ac:picMkLst>
            <pc:docMk/>
            <pc:sldMk cId="1712116859" sldId="307"/>
            <ac:picMk id="21" creationId="{46BD9EF2-64F5-B5D3-7C5F-FE6590526E62}"/>
          </ac:picMkLst>
        </pc:picChg>
        <pc:picChg chg="add mod">
          <ac:chgData name="Cees van Dijk" userId="15484f1a-d14c-4d76-ad31-ba8dbb0f5e95" providerId="ADAL" clId="{01D9980F-D418-477A-83D9-161DFE9E8AB9}" dt="2025-05-21T14:34:16.531" v="4527" actId="1076"/>
          <ac:picMkLst>
            <pc:docMk/>
            <pc:sldMk cId="1712116859" sldId="307"/>
            <ac:picMk id="23" creationId="{E30E44BC-6F65-D3B7-8B9D-CC604D0D14FB}"/>
          </ac:picMkLst>
        </pc:picChg>
      </pc:sldChg>
      <pc:sldChg chg="addSp delSp modSp add mod modAnim modNotesTx">
        <pc:chgData name="Cees van Dijk" userId="15484f1a-d14c-4d76-ad31-ba8dbb0f5e95" providerId="ADAL" clId="{01D9980F-D418-477A-83D9-161DFE9E8AB9}" dt="2025-05-21T15:00:56.165" v="4753" actId="113"/>
        <pc:sldMkLst>
          <pc:docMk/>
          <pc:sldMk cId="627535028" sldId="308"/>
        </pc:sldMkLst>
        <pc:spChg chg="mod">
          <ac:chgData name="Cees van Dijk" userId="15484f1a-d14c-4d76-ad31-ba8dbb0f5e95" providerId="ADAL" clId="{01D9980F-D418-477A-83D9-161DFE9E8AB9}" dt="2025-05-21T14:29:05.124" v="4504" actId="1076"/>
          <ac:spMkLst>
            <pc:docMk/>
            <pc:sldMk cId="627535028" sldId="308"/>
            <ac:spMk id="2" creationId="{493AE06A-DCB0-CD71-6E19-730F53D6C177}"/>
          </ac:spMkLst>
        </pc:spChg>
        <pc:spChg chg="mod">
          <ac:chgData name="Cees van Dijk" userId="15484f1a-d14c-4d76-ad31-ba8dbb0f5e95" providerId="ADAL" clId="{01D9980F-D418-477A-83D9-161DFE9E8AB9}" dt="2025-05-07T09:30:27.788" v="244" actId="408"/>
          <ac:spMkLst>
            <pc:docMk/>
            <pc:sldMk cId="627535028" sldId="308"/>
            <ac:spMk id="3" creationId="{2A403D6D-E49E-F6DF-C569-8C5324BD3CEE}"/>
          </ac:spMkLst>
        </pc:spChg>
        <pc:spChg chg="mod">
          <ac:chgData name="Cees van Dijk" userId="15484f1a-d14c-4d76-ad31-ba8dbb0f5e95" providerId="ADAL" clId="{01D9980F-D418-477A-83D9-161DFE9E8AB9}" dt="2025-05-07T09:30:21.488" v="243" actId="1076"/>
          <ac:spMkLst>
            <pc:docMk/>
            <pc:sldMk cId="627535028" sldId="308"/>
            <ac:spMk id="4" creationId="{CED7C19E-860F-BBBA-7C85-4774F1E83A3F}"/>
          </ac:spMkLst>
        </pc:spChg>
        <pc:spChg chg="mod">
          <ac:chgData name="Cees van Dijk" userId="15484f1a-d14c-4d76-ad31-ba8dbb0f5e95" providerId="ADAL" clId="{01D9980F-D418-477A-83D9-161DFE9E8AB9}" dt="2025-05-07T09:29:33.611" v="216" actId="20577"/>
          <ac:spMkLst>
            <pc:docMk/>
            <pc:sldMk cId="627535028" sldId="308"/>
            <ac:spMk id="11" creationId="{8B5D61D0-FBDD-94B6-C2D7-68E248BA084B}"/>
          </ac:spMkLst>
        </pc:spChg>
        <pc:spChg chg="mod">
          <ac:chgData name="Cees van Dijk" userId="15484f1a-d14c-4d76-ad31-ba8dbb0f5e95" providerId="ADAL" clId="{01D9980F-D418-477A-83D9-161DFE9E8AB9}" dt="2025-05-07T09:30:27.788" v="244" actId="408"/>
          <ac:spMkLst>
            <pc:docMk/>
            <pc:sldMk cId="627535028" sldId="308"/>
            <ac:spMk id="14" creationId="{4B763129-F80B-02DE-C4D7-58428D3F7F42}"/>
          </ac:spMkLst>
        </pc:spChg>
        <pc:picChg chg="mod">
          <ac:chgData name="Cees van Dijk" userId="15484f1a-d14c-4d76-ad31-ba8dbb0f5e95" providerId="ADAL" clId="{01D9980F-D418-477A-83D9-161DFE9E8AB9}" dt="2025-05-21T14:29:05.124" v="4504" actId="1076"/>
          <ac:picMkLst>
            <pc:docMk/>
            <pc:sldMk cId="627535028" sldId="308"/>
            <ac:picMk id="5" creationId="{13D22253-6E3C-8616-DC69-15922B86728D}"/>
          </ac:picMkLst>
        </pc:picChg>
        <pc:picChg chg="add mod ord">
          <ac:chgData name="Cees van Dijk" userId="15484f1a-d14c-4d76-ad31-ba8dbb0f5e95" providerId="ADAL" clId="{01D9980F-D418-477A-83D9-161DFE9E8AB9}" dt="2025-05-21T09:08:30.272" v="1119" actId="1076"/>
          <ac:picMkLst>
            <pc:docMk/>
            <pc:sldMk cId="627535028" sldId="308"/>
            <ac:picMk id="6" creationId="{BEEE7F82-5518-B85F-19B7-52F9EF98E8E4}"/>
          </ac:picMkLst>
        </pc:picChg>
        <pc:picChg chg="add mod">
          <ac:chgData name="Cees van Dijk" userId="15484f1a-d14c-4d76-ad31-ba8dbb0f5e95" providerId="ADAL" clId="{01D9980F-D418-477A-83D9-161DFE9E8AB9}" dt="2025-05-13T14:18:15.168" v="669" actId="1076"/>
          <ac:picMkLst>
            <pc:docMk/>
            <pc:sldMk cId="627535028" sldId="308"/>
            <ac:picMk id="7" creationId="{F72FC3F0-5366-2C32-C36E-84FD9EC8828D}"/>
          </ac:picMkLst>
        </pc:picChg>
        <pc:picChg chg="add mod ord">
          <ac:chgData name="Cees van Dijk" userId="15484f1a-d14c-4d76-ad31-ba8dbb0f5e95" providerId="ADAL" clId="{01D9980F-D418-477A-83D9-161DFE9E8AB9}" dt="2025-05-21T09:09:43.611" v="1147" actId="1076"/>
          <ac:picMkLst>
            <pc:docMk/>
            <pc:sldMk cId="627535028" sldId="308"/>
            <ac:picMk id="8" creationId="{1DA6680B-0C0F-35F7-C6B9-DC8EE28370B3}"/>
          </ac:picMkLst>
        </pc:picChg>
        <pc:picChg chg="add mod">
          <ac:chgData name="Cees van Dijk" userId="15484f1a-d14c-4d76-ad31-ba8dbb0f5e95" providerId="ADAL" clId="{01D9980F-D418-477A-83D9-161DFE9E8AB9}" dt="2025-05-13T14:18:51.587" v="678" actId="1076"/>
          <ac:picMkLst>
            <pc:docMk/>
            <pc:sldMk cId="627535028" sldId="308"/>
            <ac:picMk id="9" creationId="{C0A9E405-EDD5-EBF3-009B-3DD920088DFF}"/>
          </ac:picMkLst>
        </pc:picChg>
        <pc:picChg chg="add mod ord">
          <ac:chgData name="Cees van Dijk" userId="15484f1a-d14c-4d76-ad31-ba8dbb0f5e95" providerId="ADAL" clId="{01D9980F-D418-477A-83D9-161DFE9E8AB9}" dt="2025-05-21T09:08:24.995" v="1117" actId="14100"/>
          <ac:picMkLst>
            <pc:docMk/>
            <pc:sldMk cId="627535028" sldId="308"/>
            <ac:picMk id="10" creationId="{CA9921A1-C138-48E7-DD85-63A0ED7358F9}"/>
          </ac:picMkLst>
        </pc:picChg>
        <pc:picChg chg="add mod">
          <ac:chgData name="Cees van Dijk" userId="15484f1a-d14c-4d76-ad31-ba8dbb0f5e95" providerId="ADAL" clId="{01D9980F-D418-477A-83D9-161DFE9E8AB9}" dt="2025-05-13T14:43:10.455" v="1028" actId="688"/>
          <ac:picMkLst>
            <pc:docMk/>
            <pc:sldMk cId="627535028" sldId="308"/>
            <ac:picMk id="12" creationId="{45EA5EF0-BFD4-ACE4-55D7-4EE070B1C79B}"/>
          </ac:picMkLst>
        </pc:picChg>
        <pc:picChg chg="add mod ord modCrop">
          <ac:chgData name="Cees van Dijk" userId="15484f1a-d14c-4d76-ad31-ba8dbb0f5e95" providerId="ADAL" clId="{01D9980F-D418-477A-83D9-161DFE9E8AB9}" dt="2025-05-21T09:09:39.371" v="1146" actId="1076"/>
          <ac:picMkLst>
            <pc:docMk/>
            <pc:sldMk cId="627535028" sldId="308"/>
            <ac:picMk id="15" creationId="{628FBD04-5419-4BF7-95A9-A54BCF5C5F20}"/>
          </ac:picMkLst>
        </pc:picChg>
        <pc:picChg chg="add mod">
          <ac:chgData name="Cees van Dijk" userId="15484f1a-d14c-4d76-ad31-ba8dbb0f5e95" providerId="ADAL" clId="{01D9980F-D418-477A-83D9-161DFE9E8AB9}" dt="2025-05-21T09:09:36.770" v="1145" actId="1076"/>
          <ac:picMkLst>
            <pc:docMk/>
            <pc:sldMk cId="627535028" sldId="308"/>
            <ac:picMk id="2050" creationId="{4BB74E03-D2DF-715D-2AA3-5499E3DD9E9A}"/>
          </ac:picMkLst>
        </pc:picChg>
      </pc:sldChg>
      <pc:sldChg chg="addSp delSp modSp add mod modNotesTx">
        <pc:chgData name="Cees van Dijk" userId="15484f1a-d14c-4d76-ad31-ba8dbb0f5e95" providerId="ADAL" clId="{01D9980F-D418-477A-83D9-161DFE9E8AB9}" dt="2025-05-21T14:58:42.376" v="4712" actId="21"/>
        <pc:sldMkLst>
          <pc:docMk/>
          <pc:sldMk cId="2720142785" sldId="309"/>
        </pc:sldMkLst>
        <pc:picChg chg="add mod">
          <ac:chgData name="Cees van Dijk" userId="15484f1a-d14c-4d76-ad31-ba8dbb0f5e95" providerId="ADAL" clId="{01D9980F-D418-477A-83D9-161DFE9E8AB9}" dt="2025-05-21T09:05:16.615" v="1105" actId="1076"/>
          <ac:picMkLst>
            <pc:docMk/>
            <pc:sldMk cId="2720142785" sldId="309"/>
            <ac:picMk id="3" creationId="{FA705E33-0175-C150-612E-86F29304A945}"/>
          </ac:picMkLst>
        </pc:picChg>
        <pc:picChg chg="add mod">
          <ac:chgData name="Cees van Dijk" userId="15484f1a-d14c-4d76-ad31-ba8dbb0f5e95" providerId="ADAL" clId="{01D9980F-D418-477A-83D9-161DFE9E8AB9}" dt="2025-05-21T09:04:35.272" v="1098" actId="1076"/>
          <ac:picMkLst>
            <pc:docMk/>
            <pc:sldMk cId="2720142785" sldId="309"/>
            <ac:picMk id="1026" creationId="{96438F5B-5E82-CC99-E0E2-1A33A2337919}"/>
          </ac:picMkLst>
        </pc:picChg>
      </pc:sldChg>
      <pc:sldChg chg="addSp delSp modSp add mod delAnim modAnim modNotesTx">
        <pc:chgData name="Cees van Dijk" userId="15484f1a-d14c-4d76-ad31-ba8dbb0f5e95" providerId="ADAL" clId="{01D9980F-D418-477A-83D9-161DFE9E8AB9}" dt="2025-05-21T15:06:52.427" v="5013" actId="1076"/>
        <pc:sldMkLst>
          <pc:docMk/>
          <pc:sldMk cId="2356922529" sldId="310"/>
        </pc:sldMkLst>
        <pc:spChg chg="mod">
          <ac:chgData name="Cees van Dijk" userId="15484f1a-d14c-4d76-ad31-ba8dbb0f5e95" providerId="ADAL" clId="{01D9980F-D418-477A-83D9-161DFE9E8AB9}" dt="2025-05-21T14:53:55.331" v="4558" actId="20577"/>
          <ac:spMkLst>
            <pc:docMk/>
            <pc:sldMk cId="2356922529" sldId="310"/>
            <ac:spMk id="2" creationId="{B0B2E468-A728-F996-2A79-93E57419A70A}"/>
          </ac:spMkLst>
        </pc:spChg>
        <pc:spChg chg="mod">
          <ac:chgData name="Cees van Dijk" userId="15484f1a-d14c-4d76-ad31-ba8dbb0f5e95" providerId="ADAL" clId="{01D9980F-D418-477A-83D9-161DFE9E8AB9}" dt="2025-05-21T15:06:46.491" v="5011" actId="1076"/>
          <ac:spMkLst>
            <pc:docMk/>
            <pc:sldMk cId="2356922529" sldId="310"/>
            <ac:spMk id="3" creationId="{32E1435D-ACCC-0DBD-944B-4B7E93F381B3}"/>
          </ac:spMkLst>
        </pc:spChg>
        <pc:spChg chg="mod">
          <ac:chgData name="Cees van Dijk" userId="15484f1a-d14c-4d76-ad31-ba8dbb0f5e95" providerId="ADAL" clId="{01D9980F-D418-477A-83D9-161DFE9E8AB9}" dt="2025-05-21T15:06:41.309" v="5009" actId="1076"/>
          <ac:spMkLst>
            <pc:docMk/>
            <pc:sldMk cId="2356922529" sldId="310"/>
            <ac:spMk id="4" creationId="{4B5D8CF6-1315-D4D5-29BA-8DC74245E17E}"/>
          </ac:spMkLst>
        </pc:spChg>
        <pc:spChg chg="mod">
          <ac:chgData name="Cees van Dijk" userId="15484f1a-d14c-4d76-ad31-ba8dbb0f5e95" providerId="ADAL" clId="{01D9980F-D418-477A-83D9-161DFE9E8AB9}" dt="2025-05-21T15:06:39.177" v="5008" actId="1076"/>
          <ac:spMkLst>
            <pc:docMk/>
            <pc:sldMk cId="2356922529" sldId="310"/>
            <ac:spMk id="11" creationId="{89EF7989-340C-7ABC-6FB7-38CF434275E0}"/>
          </ac:spMkLst>
        </pc:spChg>
        <pc:spChg chg="add mod">
          <ac:chgData name="Cees van Dijk" userId="15484f1a-d14c-4d76-ad31-ba8dbb0f5e95" providerId="ADAL" clId="{01D9980F-D418-477A-83D9-161DFE9E8AB9}" dt="2025-05-21T15:06:44.434" v="5010" actId="1076"/>
          <ac:spMkLst>
            <pc:docMk/>
            <pc:sldMk cId="2356922529" sldId="310"/>
            <ac:spMk id="19" creationId="{EFFD3976-EAD0-2466-962D-BC770CD3B23A}"/>
          </ac:spMkLst>
        </pc:spChg>
        <pc:picChg chg="mod">
          <ac:chgData name="Cees van Dijk" userId="15484f1a-d14c-4d76-ad31-ba8dbb0f5e95" providerId="ADAL" clId="{01D9980F-D418-477A-83D9-161DFE9E8AB9}" dt="2025-05-21T14:28:33.009" v="4497" actId="1076"/>
          <ac:picMkLst>
            <pc:docMk/>
            <pc:sldMk cId="2356922529" sldId="310"/>
            <ac:picMk id="5" creationId="{B9DCA2CF-FC50-8435-1D3C-D76DD4C8FF42}"/>
          </ac:picMkLst>
        </pc:picChg>
        <pc:picChg chg="add mod ord">
          <ac:chgData name="Cees van Dijk" userId="15484f1a-d14c-4d76-ad31-ba8dbb0f5e95" providerId="ADAL" clId="{01D9980F-D418-477A-83D9-161DFE9E8AB9}" dt="2025-05-21T09:29:35.820" v="1354" actId="167"/>
          <ac:picMkLst>
            <pc:docMk/>
            <pc:sldMk cId="2356922529" sldId="310"/>
            <ac:picMk id="6" creationId="{5F0DCA6A-6D6F-D544-996C-66427B43C595}"/>
          </ac:picMkLst>
        </pc:picChg>
        <pc:picChg chg="add mod">
          <ac:chgData name="Cees van Dijk" userId="15484f1a-d14c-4d76-ad31-ba8dbb0f5e95" providerId="ADAL" clId="{01D9980F-D418-477A-83D9-161DFE9E8AB9}" dt="2025-05-21T09:28:57.809" v="1346" actId="1076"/>
          <ac:picMkLst>
            <pc:docMk/>
            <pc:sldMk cId="2356922529" sldId="310"/>
            <ac:picMk id="7" creationId="{CD0CED86-9D69-01FD-3DFC-BBD13C0C41C0}"/>
          </ac:picMkLst>
        </pc:picChg>
        <pc:picChg chg="add mod ord">
          <ac:chgData name="Cees van Dijk" userId="15484f1a-d14c-4d76-ad31-ba8dbb0f5e95" providerId="ADAL" clId="{01D9980F-D418-477A-83D9-161DFE9E8AB9}" dt="2025-05-21T14:59:00.094" v="4720" actId="1076"/>
          <ac:picMkLst>
            <pc:docMk/>
            <pc:sldMk cId="2356922529" sldId="310"/>
            <ac:picMk id="10" creationId="{A6A2A83D-E530-F697-8B8D-7794E183F29C}"/>
          </ac:picMkLst>
        </pc:picChg>
        <pc:picChg chg="add mod">
          <ac:chgData name="Cees van Dijk" userId="15484f1a-d14c-4d76-ad31-ba8dbb0f5e95" providerId="ADAL" clId="{01D9980F-D418-477A-83D9-161DFE9E8AB9}" dt="2025-05-21T15:06:50.008" v="5012" actId="1076"/>
          <ac:picMkLst>
            <pc:docMk/>
            <pc:sldMk cId="2356922529" sldId="310"/>
            <ac:picMk id="12" creationId="{5CE71470-2DEF-D9DD-0636-B64249A55796}"/>
          </ac:picMkLst>
        </pc:picChg>
        <pc:picChg chg="add mod ord">
          <ac:chgData name="Cees van Dijk" userId="15484f1a-d14c-4d76-ad31-ba8dbb0f5e95" providerId="ADAL" clId="{01D9980F-D418-477A-83D9-161DFE9E8AB9}" dt="2025-05-21T15:06:20.529" v="5004" actId="1076"/>
          <ac:picMkLst>
            <pc:docMk/>
            <pc:sldMk cId="2356922529" sldId="310"/>
            <ac:picMk id="13" creationId="{9E115E5A-0DFE-D81F-BA12-75CAFF1B9A3A}"/>
          </ac:picMkLst>
        </pc:picChg>
        <pc:picChg chg="add mod">
          <ac:chgData name="Cees van Dijk" userId="15484f1a-d14c-4d76-ad31-ba8dbb0f5e95" providerId="ADAL" clId="{01D9980F-D418-477A-83D9-161DFE9E8AB9}" dt="2025-05-21T14:55:59.799" v="4597" actId="1076"/>
          <ac:picMkLst>
            <pc:docMk/>
            <pc:sldMk cId="2356922529" sldId="310"/>
            <ac:picMk id="15" creationId="{6B54278C-8BEF-8F0E-6C53-492D565218D4}"/>
          </ac:picMkLst>
        </pc:picChg>
        <pc:picChg chg="add mod ord">
          <ac:chgData name="Cees van Dijk" userId="15484f1a-d14c-4d76-ad31-ba8dbb0f5e95" providerId="ADAL" clId="{01D9980F-D418-477A-83D9-161DFE9E8AB9}" dt="2025-05-21T15:06:31.139" v="5006" actId="1076"/>
          <ac:picMkLst>
            <pc:docMk/>
            <pc:sldMk cId="2356922529" sldId="310"/>
            <ac:picMk id="18" creationId="{164EEBD9-073F-F2DA-7CF9-709208A59C27}"/>
          </ac:picMkLst>
        </pc:picChg>
        <pc:picChg chg="add mod">
          <ac:chgData name="Cees van Dijk" userId="15484f1a-d14c-4d76-ad31-ba8dbb0f5e95" providerId="ADAL" clId="{01D9980F-D418-477A-83D9-161DFE9E8AB9}" dt="2025-05-21T15:06:52.427" v="5013" actId="1076"/>
          <ac:picMkLst>
            <pc:docMk/>
            <pc:sldMk cId="2356922529" sldId="310"/>
            <ac:picMk id="1028" creationId="{F10E0A5E-D117-D26A-F1FE-E08210D0CD78}"/>
          </ac:picMkLst>
        </pc:picChg>
      </pc:sldChg>
      <pc:sldChg chg="addSp delSp modSp new mod modAnim modNotesTx">
        <pc:chgData name="Cees van Dijk" userId="15484f1a-d14c-4d76-ad31-ba8dbb0f5e95" providerId="ADAL" clId="{01D9980F-D418-477A-83D9-161DFE9E8AB9}" dt="2025-05-07T09:43:43.512" v="641"/>
        <pc:sldMkLst>
          <pc:docMk/>
          <pc:sldMk cId="61726722" sldId="311"/>
        </pc:sldMkLst>
        <pc:picChg chg="add mod">
          <ac:chgData name="Cees van Dijk" userId="15484f1a-d14c-4d76-ad31-ba8dbb0f5e95" providerId="ADAL" clId="{01D9980F-D418-477A-83D9-161DFE9E8AB9}" dt="2025-05-07T09:43:40.177" v="628"/>
          <ac:picMkLst>
            <pc:docMk/>
            <pc:sldMk cId="61726722" sldId="311"/>
            <ac:picMk id="6" creationId="{8AAA80A4-4B8B-7916-6255-4B85249F605C}"/>
          </ac:picMkLst>
        </pc:picChg>
      </pc:sldChg>
      <pc:sldChg chg="modSp new del mod">
        <pc:chgData name="Cees van Dijk" userId="15484f1a-d14c-4d76-ad31-ba8dbb0f5e95" providerId="ADAL" clId="{01D9980F-D418-477A-83D9-161DFE9E8AB9}" dt="2025-05-22T13:34:45.503" v="5159" actId="47"/>
        <pc:sldMkLst>
          <pc:docMk/>
          <pc:sldMk cId="3541642091" sldId="312"/>
        </pc:sldMkLst>
      </pc:sldChg>
      <pc:sldChg chg="modSp add del mod">
        <pc:chgData name="Cees van Dijk" userId="15484f1a-d14c-4d76-ad31-ba8dbb0f5e95" providerId="ADAL" clId="{01D9980F-D418-477A-83D9-161DFE9E8AB9}" dt="2025-05-21T11:52:27.854" v="2674" actId="47"/>
        <pc:sldMkLst>
          <pc:docMk/>
          <pc:sldMk cId="847201960" sldId="313"/>
        </pc:sldMkLst>
      </pc:sldChg>
      <pc:sldChg chg="addSp delSp modSp add del mod delAnim modAnim modNotesTx">
        <pc:chgData name="Cees van Dijk" userId="15484f1a-d14c-4d76-ad31-ba8dbb0f5e95" providerId="ADAL" clId="{01D9980F-D418-477A-83D9-161DFE9E8AB9}" dt="2025-05-21T14:52:46.596" v="4550" actId="47"/>
        <pc:sldMkLst>
          <pc:docMk/>
          <pc:sldMk cId="3479769544" sldId="314"/>
        </pc:sldMkLst>
      </pc:sldChg>
      <pc:sldChg chg="new add del">
        <pc:chgData name="Cees van Dijk" userId="15484f1a-d14c-4d76-ad31-ba8dbb0f5e95" providerId="ADAL" clId="{01D9980F-D418-477A-83D9-161DFE9E8AB9}" dt="2025-05-21T09:59:00.867" v="1525" actId="47"/>
        <pc:sldMkLst>
          <pc:docMk/>
          <pc:sldMk cId="669836442" sldId="315"/>
        </pc:sldMkLst>
      </pc:sldChg>
      <pc:sldChg chg="addSp delSp modSp new mod modAnim modNotesTx">
        <pc:chgData name="Cees van Dijk" userId="15484f1a-d14c-4d76-ad31-ba8dbb0f5e95" providerId="ADAL" clId="{01D9980F-D418-477A-83D9-161DFE9E8AB9}" dt="2025-05-21T14:00:54.810" v="4256" actId="20577"/>
        <pc:sldMkLst>
          <pc:docMk/>
          <pc:sldMk cId="14727293" sldId="316"/>
        </pc:sldMkLst>
        <pc:spChg chg="add mod">
          <ac:chgData name="Cees van Dijk" userId="15484f1a-d14c-4d76-ad31-ba8dbb0f5e95" providerId="ADAL" clId="{01D9980F-D418-477A-83D9-161DFE9E8AB9}" dt="2025-05-21T09:59:13.200" v="1529"/>
          <ac:spMkLst>
            <pc:docMk/>
            <pc:sldMk cId="14727293" sldId="316"/>
            <ac:spMk id="13" creationId="{00000000-0000-0000-0000-000000000000}"/>
          </ac:spMkLst>
        </pc:spChg>
        <pc:spChg chg="add mod">
          <ac:chgData name="Cees van Dijk" userId="15484f1a-d14c-4d76-ad31-ba8dbb0f5e95" providerId="ADAL" clId="{01D9980F-D418-477A-83D9-161DFE9E8AB9}" dt="2025-05-21T09:59:13.200" v="1529"/>
          <ac:spMkLst>
            <pc:docMk/>
            <pc:sldMk cId="14727293" sldId="316"/>
            <ac:spMk id="14" creationId="{0C8A5FB5-603E-E034-DC6A-A94405CF143D}"/>
          </ac:spMkLst>
        </pc:spChg>
        <pc:spChg chg="add mod">
          <ac:chgData name="Cees van Dijk" userId="15484f1a-d14c-4d76-ad31-ba8dbb0f5e95" providerId="ADAL" clId="{01D9980F-D418-477A-83D9-161DFE9E8AB9}" dt="2025-05-21T09:59:13.200" v="1529"/>
          <ac:spMkLst>
            <pc:docMk/>
            <pc:sldMk cId="14727293" sldId="316"/>
            <ac:spMk id="15" creationId="{BAB9F2F4-2903-46BB-CE07-645F002CB4C8}"/>
          </ac:spMkLst>
        </pc:spChg>
        <pc:spChg chg="add mod">
          <ac:chgData name="Cees van Dijk" userId="15484f1a-d14c-4d76-ad31-ba8dbb0f5e95" providerId="ADAL" clId="{01D9980F-D418-477A-83D9-161DFE9E8AB9}" dt="2025-05-21T10:10:12.885" v="1579" actId="14100"/>
          <ac:spMkLst>
            <pc:docMk/>
            <pc:sldMk cId="14727293" sldId="316"/>
            <ac:spMk id="16" creationId="{EB7EB51E-C961-9EFE-92E4-84BCCB5CB762}"/>
          </ac:spMkLst>
        </pc:spChg>
      </pc:sldChg>
      <pc:sldChg chg="addSp delSp modSp new mod">
        <pc:chgData name="Cees van Dijk" userId="15484f1a-d14c-4d76-ad31-ba8dbb0f5e95" providerId="ADAL" clId="{01D9980F-D418-477A-83D9-161DFE9E8AB9}" dt="2025-05-21T14:00:13.540" v="4238" actId="478"/>
        <pc:sldMkLst>
          <pc:docMk/>
          <pc:sldMk cId="3634852942" sldId="317"/>
        </pc:sldMkLst>
        <pc:spChg chg="mod ord">
          <ac:chgData name="Cees van Dijk" userId="15484f1a-d14c-4d76-ad31-ba8dbb0f5e95" providerId="ADAL" clId="{01D9980F-D418-477A-83D9-161DFE9E8AB9}" dt="2025-05-21T13:48:35.860" v="4160" actId="1076"/>
          <ac:spMkLst>
            <pc:docMk/>
            <pc:sldMk cId="3634852942" sldId="317"/>
            <ac:spMk id="2" creationId="{056EF879-9F41-E7A9-A834-5D00A58B1460}"/>
          </ac:spMkLst>
        </pc:spChg>
        <pc:spChg chg="add mod">
          <ac:chgData name="Cees van Dijk" userId="15484f1a-d14c-4d76-ad31-ba8dbb0f5e95" providerId="ADAL" clId="{01D9980F-D418-477A-83D9-161DFE9E8AB9}" dt="2025-05-21T13:36:57.423" v="4011" actId="1076"/>
          <ac:spMkLst>
            <pc:docMk/>
            <pc:sldMk cId="3634852942" sldId="317"/>
            <ac:spMk id="4" creationId="{EC3C3999-0919-FD63-5845-52D46B3D4A51}"/>
          </ac:spMkLst>
        </pc:spChg>
        <pc:spChg chg="add mod">
          <ac:chgData name="Cees van Dijk" userId="15484f1a-d14c-4d76-ad31-ba8dbb0f5e95" providerId="ADAL" clId="{01D9980F-D418-477A-83D9-161DFE9E8AB9}" dt="2025-05-21T13:38:09.361" v="4031" actId="408"/>
          <ac:spMkLst>
            <pc:docMk/>
            <pc:sldMk cId="3634852942" sldId="317"/>
            <ac:spMk id="5" creationId="{F02D8485-39D2-B7EA-BFED-D8E86E237844}"/>
          </ac:spMkLst>
        </pc:spChg>
        <pc:spChg chg="add mod">
          <ac:chgData name="Cees van Dijk" userId="15484f1a-d14c-4d76-ad31-ba8dbb0f5e95" providerId="ADAL" clId="{01D9980F-D418-477A-83D9-161DFE9E8AB9}" dt="2025-05-21T13:38:09.361" v="4031" actId="408"/>
          <ac:spMkLst>
            <pc:docMk/>
            <pc:sldMk cId="3634852942" sldId="317"/>
            <ac:spMk id="6" creationId="{44D2086E-EC06-C85A-C993-EE786D152F9E}"/>
          </ac:spMkLst>
        </pc:spChg>
        <pc:spChg chg="add mod">
          <ac:chgData name="Cees van Dijk" userId="15484f1a-d14c-4d76-ad31-ba8dbb0f5e95" providerId="ADAL" clId="{01D9980F-D418-477A-83D9-161DFE9E8AB9}" dt="2025-05-21T13:38:09.361" v="4031" actId="408"/>
          <ac:spMkLst>
            <pc:docMk/>
            <pc:sldMk cId="3634852942" sldId="317"/>
            <ac:spMk id="7" creationId="{AD3DC65C-BF88-780F-64DE-72224154E329}"/>
          </ac:spMkLst>
        </pc:spChg>
        <pc:spChg chg="add mod">
          <ac:chgData name="Cees van Dijk" userId="15484f1a-d14c-4d76-ad31-ba8dbb0f5e95" providerId="ADAL" clId="{01D9980F-D418-477A-83D9-161DFE9E8AB9}" dt="2025-05-21T13:38:09.361" v="4031" actId="408"/>
          <ac:spMkLst>
            <pc:docMk/>
            <pc:sldMk cId="3634852942" sldId="317"/>
            <ac:spMk id="8" creationId="{32B3A3A7-CBF5-0F44-E5EA-B93DF717C023}"/>
          </ac:spMkLst>
        </pc:spChg>
        <pc:spChg chg="add mod">
          <ac:chgData name="Cees van Dijk" userId="15484f1a-d14c-4d76-ad31-ba8dbb0f5e95" providerId="ADAL" clId="{01D9980F-D418-477A-83D9-161DFE9E8AB9}" dt="2025-05-21T13:38:09.361" v="4031" actId="408"/>
          <ac:spMkLst>
            <pc:docMk/>
            <pc:sldMk cId="3634852942" sldId="317"/>
            <ac:spMk id="9" creationId="{ACD1CF4D-5A82-2AFF-A942-C35DF764AC66}"/>
          </ac:spMkLst>
        </pc:spChg>
        <pc:spChg chg="add mod">
          <ac:chgData name="Cees van Dijk" userId="15484f1a-d14c-4d76-ad31-ba8dbb0f5e95" providerId="ADAL" clId="{01D9980F-D418-477A-83D9-161DFE9E8AB9}" dt="2025-05-21T13:38:15.901" v="4032" actId="1076"/>
          <ac:spMkLst>
            <pc:docMk/>
            <pc:sldMk cId="3634852942" sldId="317"/>
            <ac:spMk id="10" creationId="{E7B4DC63-B796-8E0B-7A25-0DC7BBD082D8}"/>
          </ac:spMkLst>
        </pc:spChg>
        <pc:spChg chg="add mod">
          <ac:chgData name="Cees van Dijk" userId="15484f1a-d14c-4d76-ad31-ba8dbb0f5e95" providerId="ADAL" clId="{01D9980F-D418-477A-83D9-161DFE9E8AB9}" dt="2025-05-21T13:46:19.319" v="4126" actId="1076"/>
          <ac:spMkLst>
            <pc:docMk/>
            <pc:sldMk cId="3634852942" sldId="317"/>
            <ac:spMk id="11" creationId="{C1FD5079-4B9C-D267-45C2-3ABEFD1BE876}"/>
          </ac:spMkLst>
        </pc:spChg>
        <pc:spChg chg="add mod">
          <ac:chgData name="Cees van Dijk" userId="15484f1a-d14c-4d76-ad31-ba8dbb0f5e95" providerId="ADAL" clId="{01D9980F-D418-477A-83D9-161DFE9E8AB9}" dt="2025-05-21T13:46:21.660" v="4127" actId="1076"/>
          <ac:spMkLst>
            <pc:docMk/>
            <pc:sldMk cId="3634852942" sldId="317"/>
            <ac:spMk id="12" creationId="{EB26CE52-228A-06F0-9ABE-FE0BAC67850C}"/>
          </ac:spMkLst>
        </pc:spChg>
        <pc:spChg chg="add mod">
          <ac:chgData name="Cees van Dijk" userId="15484f1a-d14c-4d76-ad31-ba8dbb0f5e95" providerId="ADAL" clId="{01D9980F-D418-477A-83D9-161DFE9E8AB9}" dt="2025-05-21T13:46:34.701" v="4132" actId="1076"/>
          <ac:spMkLst>
            <pc:docMk/>
            <pc:sldMk cId="3634852942" sldId="317"/>
            <ac:spMk id="13" creationId="{283BF45F-F450-92AB-3E46-4C685E1153DC}"/>
          </ac:spMkLst>
        </pc:spChg>
        <pc:spChg chg="add mod">
          <ac:chgData name="Cees van Dijk" userId="15484f1a-d14c-4d76-ad31-ba8dbb0f5e95" providerId="ADAL" clId="{01D9980F-D418-477A-83D9-161DFE9E8AB9}" dt="2025-05-21T13:46:42.819" v="4134" actId="1076"/>
          <ac:spMkLst>
            <pc:docMk/>
            <pc:sldMk cId="3634852942" sldId="317"/>
            <ac:spMk id="14" creationId="{46EE4E10-CBF1-9B71-0E9F-21D1E16697CE}"/>
          </ac:spMkLst>
        </pc:spChg>
        <pc:spChg chg="add mod">
          <ac:chgData name="Cees van Dijk" userId="15484f1a-d14c-4d76-ad31-ba8dbb0f5e95" providerId="ADAL" clId="{01D9980F-D418-477A-83D9-161DFE9E8AB9}" dt="2025-05-21T13:46:50.871" v="4136" actId="1076"/>
          <ac:spMkLst>
            <pc:docMk/>
            <pc:sldMk cId="3634852942" sldId="317"/>
            <ac:spMk id="15" creationId="{8FE70780-FD01-9043-36D3-C0BA3157D1DC}"/>
          </ac:spMkLst>
        </pc:spChg>
        <pc:spChg chg="add mod">
          <ac:chgData name="Cees van Dijk" userId="15484f1a-d14c-4d76-ad31-ba8dbb0f5e95" providerId="ADAL" clId="{01D9980F-D418-477A-83D9-161DFE9E8AB9}" dt="2025-05-21T13:46:54.480" v="4137" actId="1076"/>
          <ac:spMkLst>
            <pc:docMk/>
            <pc:sldMk cId="3634852942" sldId="317"/>
            <ac:spMk id="16" creationId="{4052787F-B84F-7298-DF18-AE98CE4A074A}"/>
          </ac:spMkLst>
        </pc:spChg>
        <pc:spChg chg="add mod">
          <ac:chgData name="Cees van Dijk" userId="15484f1a-d14c-4d76-ad31-ba8dbb0f5e95" providerId="ADAL" clId="{01D9980F-D418-477A-83D9-161DFE9E8AB9}" dt="2025-05-21T13:46:58.049" v="4138" actId="1076"/>
          <ac:spMkLst>
            <pc:docMk/>
            <pc:sldMk cId="3634852942" sldId="317"/>
            <ac:spMk id="17" creationId="{44206C3F-79D3-5D84-E99B-D90CE2C72785}"/>
          </ac:spMkLst>
        </pc:spChg>
        <pc:spChg chg="add mod">
          <ac:chgData name="Cees van Dijk" userId="15484f1a-d14c-4d76-ad31-ba8dbb0f5e95" providerId="ADAL" clId="{01D9980F-D418-477A-83D9-161DFE9E8AB9}" dt="2025-05-21T13:47:05.751" v="4139" actId="1076"/>
          <ac:spMkLst>
            <pc:docMk/>
            <pc:sldMk cId="3634852942" sldId="317"/>
            <ac:spMk id="18" creationId="{3D792A35-EEA9-CB80-0486-191F91AFD7E5}"/>
          </ac:spMkLst>
        </pc:spChg>
        <pc:spChg chg="add mod">
          <ac:chgData name="Cees van Dijk" userId="15484f1a-d14c-4d76-ad31-ba8dbb0f5e95" providerId="ADAL" clId="{01D9980F-D418-477A-83D9-161DFE9E8AB9}" dt="2025-05-21T13:47:09.169" v="4140" actId="1076"/>
          <ac:spMkLst>
            <pc:docMk/>
            <pc:sldMk cId="3634852942" sldId="317"/>
            <ac:spMk id="19" creationId="{FE6A252D-2AED-5E12-59F7-182CD7A30448}"/>
          </ac:spMkLst>
        </pc:spChg>
        <pc:spChg chg="add mod">
          <ac:chgData name="Cees van Dijk" userId="15484f1a-d14c-4d76-ad31-ba8dbb0f5e95" providerId="ADAL" clId="{01D9980F-D418-477A-83D9-161DFE9E8AB9}" dt="2025-05-21T13:47:12.299" v="4142" actId="1076"/>
          <ac:spMkLst>
            <pc:docMk/>
            <pc:sldMk cId="3634852942" sldId="317"/>
            <ac:spMk id="20" creationId="{2091EC7F-2F9C-2488-111E-5332C8568A74}"/>
          </ac:spMkLst>
        </pc:spChg>
        <pc:spChg chg="add mod">
          <ac:chgData name="Cees van Dijk" userId="15484f1a-d14c-4d76-ad31-ba8dbb0f5e95" providerId="ADAL" clId="{01D9980F-D418-477A-83D9-161DFE9E8AB9}" dt="2025-05-21T13:47:33.539" v="4148" actId="1076"/>
          <ac:spMkLst>
            <pc:docMk/>
            <pc:sldMk cId="3634852942" sldId="317"/>
            <ac:spMk id="21" creationId="{FDFE134E-0AB4-EAD6-0514-72AD369F367D}"/>
          </ac:spMkLst>
        </pc:spChg>
        <pc:spChg chg="add mod">
          <ac:chgData name="Cees van Dijk" userId="15484f1a-d14c-4d76-ad31-ba8dbb0f5e95" providerId="ADAL" clId="{01D9980F-D418-477A-83D9-161DFE9E8AB9}" dt="2025-05-21T13:47:35.610" v="4149" actId="1076"/>
          <ac:spMkLst>
            <pc:docMk/>
            <pc:sldMk cId="3634852942" sldId="317"/>
            <ac:spMk id="22" creationId="{4FAF2A76-342C-7359-3DE3-F94BC67E9695}"/>
          </ac:spMkLst>
        </pc:spChg>
        <pc:spChg chg="add mod">
          <ac:chgData name="Cees van Dijk" userId="15484f1a-d14c-4d76-ad31-ba8dbb0f5e95" providerId="ADAL" clId="{01D9980F-D418-477A-83D9-161DFE9E8AB9}" dt="2025-05-21T13:47:38.359" v="4150" actId="1076"/>
          <ac:spMkLst>
            <pc:docMk/>
            <pc:sldMk cId="3634852942" sldId="317"/>
            <ac:spMk id="23" creationId="{E1629756-F760-8586-306A-9B886787AEE2}"/>
          </ac:spMkLst>
        </pc:spChg>
        <pc:spChg chg="add mod">
          <ac:chgData name="Cees van Dijk" userId="15484f1a-d14c-4d76-ad31-ba8dbb0f5e95" providerId="ADAL" clId="{01D9980F-D418-477A-83D9-161DFE9E8AB9}" dt="2025-05-21T13:47:48.762" v="4151" actId="1076"/>
          <ac:spMkLst>
            <pc:docMk/>
            <pc:sldMk cId="3634852942" sldId="317"/>
            <ac:spMk id="24" creationId="{EDB65C08-2F37-C866-492B-558430DA1E67}"/>
          </ac:spMkLst>
        </pc:spChg>
        <pc:spChg chg="add mod">
          <ac:chgData name="Cees van Dijk" userId="15484f1a-d14c-4d76-ad31-ba8dbb0f5e95" providerId="ADAL" clId="{01D9980F-D418-477A-83D9-161DFE9E8AB9}" dt="2025-05-21T13:47:48.762" v="4151" actId="1076"/>
          <ac:spMkLst>
            <pc:docMk/>
            <pc:sldMk cId="3634852942" sldId="317"/>
            <ac:spMk id="25" creationId="{44F1A5ED-A869-89C4-3EF4-0B3EBD13E7E8}"/>
          </ac:spMkLst>
        </pc:spChg>
        <pc:spChg chg="add mod">
          <ac:chgData name="Cees van Dijk" userId="15484f1a-d14c-4d76-ad31-ba8dbb0f5e95" providerId="ADAL" clId="{01D9980F-D418-477A-83D9-161DFE9E8AB9}" dt="2025-05-21T13:47:48.762" v="4151" actId="1076"/>
          <ac:spMkLst>
            <pc:docMk/>
            <pc:sldMk cId="3634852942" sldId="317"/>
            <ac:spMk id="26" creationId="{2C7F286B-259D-6B03-3469-6C6A6ECF0B68}"/>
          </ac:spMkLst>
        </pc:spChg>
        <pc:spChg chg="add mod">
          <ac:chgData name="Cees van Dijk" userId="15484f1a-d14c-4d76-ad31-ba8dbb0f5e95" providerId="ADAL" clId="{01D9980F-D418-477A-83D9-161DFE9E8AB9}" dt="2025-05-21T13:47:48.762" v="4151" actId="1076"/>
          <ac:spMkLst>
            <pc:docMk/>
            <pc:sldMk cId="3634852942" sldId="317"/>
            <ac:spMk id="27" creationId="{040DC886-8168-5A9A-1AF8-2B4D620046A3}"/>
          </ac:spMkLst>
        </pc:spChg>
        <pc:spChg chg="add mod">
          <ac:chgData name="Cees van Dijk" userId="15484f1a-d14c-4d76-ad31-ba8dbb0f5e95" providerId="ADAL" clId="{01D9980F-D418-477A-83D9-161DFE9E8AB9}" dt="2025-05-21T13:47:48.762" v="4151" actId="1076"/>
          <ac:spMkLst>
            <pc:docMk/>
            <pc:sldMk cId="3634852942" sldId="317"/>
            <ac:spMk id="28" creationId="{0CC14184-0716-916E-9FB5-22D85CA57BB8}"/>
          </ac:spMkLst>
        </pc:spChg>
        <pc:spChg chg="add mod">
          <ac:chgData name="Cees van Dijk" userId="15484f1a-d14c-4d76-ad31-ba8dbb0f5e95" providerId="ADAL" clId="{01D9980F-D418-477A-83D9-161DFE9E8AB9}" dt="2025-05-21T13:47:48.762" v="4151" actId="1076"/>
          <ac:spMkLst>
            <pc:docMk/>
            <pc:sldMk cId="3634852942" sldId="317"/>
            <ac:spMk id="29" creationId="{B62E25D7-3850-B5E5-4529-C07A4506A2EC}"/>
          </ac:spMkLst>
        </pc:spChg>
      </pc:sldChg>
      <pc:sldChg chg="addSp delSp modSp add mod">
        <pc:chgData name="Cees van Dijk" userId="15484f1a-d14c-4d76-ad31-ba8dbb0f5e95" providerId="ADAL" clId="{01D9980F-D418-477A-83D9-161DFE9E8AB9}" dt="2025-05-21T13:49:05.490" v="4165" actId="208"/>
        <pc:sldMkLst>
          <pc:docMk/>
          <pc:sldMk cId="940014131" sldId="318"/>
        </pc:sldMkLst>
        <pc:spChg chg="mod">
          <ac:chgData name="Cees van Dijk" userId="15484f1a-d14c-4d76-ad31-ba8dbb0f5e95" providerId="ADAL" clId="{01D9980F-D418-477A-83D9-161DFE9E8AB9}" dt="2025-05-21T13:48:48.469" v="4161" actId="1076"/>
          <ac:spMkLst>
            <pc:docMk/>
            <pc:sldMk cId="940014131" sldId="318"/>
            <ac:spMk id="2" creationId="{97C37422-64C4-F252-9C6D-9EE8AD793A9A}"/>
          </ac:spMkLst>
        </pc:spChg>
        <pc:picChg chg="add mod">
          <ac:chgData name="Cees van Dijk" userId="15484f1a-d14c-4d76-ad31-ba8dbb0f5e95" providerId="ADAL" clId="{01D9980F-D418-477A-83D9-161DFE9E8AB9}" dt="2025-05-21T13:43:00.445" v="4081" actId="1076"/>
          <ac:picMkLst>
            <pc:docMk/>
            <pc:sldMk cId="940014131" sldId="318"/>
            <ac:picMk id="9" creationId="{BDFC4A4C-C44D-C466-8161-4E9382E891C5}"/>
          </ac:picMkLst>
        </pc:picChg>
        <pc:picChg chg="add mod">
          <ac:chgData name="Cees van Dijk" userId="15484f1a-d14c-4d76-ad31-ba8dbb0f5e95" providerId="ADAL" clId="{01D9980F-D418-477A-83D9-161DFE9E8AB9}" dt="2025-05-21T13:49:05.490" v="4165" actId="208"/>
          <ac:picMkLst>
            <pc:docMk/>
            <pc:sldMk cId="940014131" sldId="318"/>
            <ac:picMk id="15" creationId="{4FF451F6-9BC9-5DF6-7140-254CA94CC26D}"/>
          </ac:picMkLst>
        </pc:picChg>
        <pc:picChg chg="add mod">
          <ac:chgData name="Cees van Dijk" userId="15484f1a-d14c-4d76-ad31-ba8dbb0f5e95" providerId="ADAL" clId="{01D9980F-D418-477A-83D9-161DFE9E8AB9}" dt="2025-05-21T13:43:00.879" v="4082" actId="1076"/>
          <ac:picMkLst>
            <pc:docMk/>
            <pc:sldMk cId="940014131" sldId="318"/>
            <ac:picMk id="17" creationId="{6E43A8AB-0E8C-7849-050D-2E3DC8CE81ED}"/>
          </ac:picMkLst>
        </pc:picChg>
        <pc:picChg chg="add mod">
          <ac:chgData name="Cees van Dijk" userId="15484f1a-d14c-4d76-ad31-ba8dbb0f5e95" providerId="ADAL" clId="{01D9980F-D418-477A-83D9-161DFE9E8AB9}" dt="2025-05-21T13:42:45.804" v="4075" actId="688"/>
          <ac:picMkLst>
            <pc:docMk/>
            <pc:sldMk cId="940014131" sldId="318"/>
            <ac:picMk id="18" creationId="{AEA6EC76-8228-906E-4B92-46F500EB168E}"/>
          </ac:picMkLst>
        </pc:picChg>
        <pc:picChg chg="add mod">
          <ac:chgData name="Cees van Dijk" userId="15484f1a-d14c-4d76-ad31-ba8dbb0f5e95" providerId="ADAL" clId="{01D9980F-D418-477A-83D9-161DFE9E8AB9}" dt="2025-05-21T13:41:38.174" v="4051" actId="1076"/>
          <ac:picMkLst>
            <pc:docMk/>
            <pc:sldMk cId="940014131" sldId="318"/>
            <ac:picMk id="19" creationId="{24DE25F0-7937-9326-F401-8471633EAF5D}"/>
          </ac:picMkLst>
        </pc:picChg>
      </pc:sldChg>
      <pc:sldChg chg="addSp modSp add mod modAnim modNotesTx">
        <pc:chgData name="Cees van Dijk" userId="15484f1a-d14c-4d76-ad31-ba8dbb0f5e95" providerId="ADAL" clId="{01D9980F-D418-477A-83D9-161DFE9E8AB9}" dt="2025-05-21T15:16:17.080" v="5150"/>
        <pc:sldMkLst>
          <pc:docMk/>
          <pc:sldMk cId="1847895174" sldId="319"/>
        </pc:sldMkLst>
        <pc:spChg chg="mod">
          <ac:chgData name="Cees van Dijk" userId="15484f1a-d14c-4d76-ad31-ba8dbb0f5e95" providerId="ADAL" clId="{01D9980F-D418-477A-83D9-161DFE9E8AB9}" dt="2025-05-21T11:21:24.376" v="1704" actId="1076"/>
          <ac:spMkLst>
            <pc:docMk/>
            <pc:sldMk cId="1847895174" sldId="319"/>
            <ac:spMk id="2" creationId="{52ED1EC9-D0C7-73FB-4771-0BA98D13A0AC}"/>
          </ac:spMkLst>
        </pc:spChg>
        <pc:picChg chg="add mod ord">
          <ac:chgData name="Cees van Dijk" userId="15484f1a-d14c-4d76-ad31-ba8dbb0f5e95" providerId="ADAL" clId="{01D9980F-D418-477A-83D9-161DFE9E8AB9}" dt="2025-05-21T11:50:28.649" v="2659" actId="1076"/>
          <ac:picMkLst>
            <pc:docMk/>
            <pc:sldMk cId="1847895174" sldId="319"/>
            <ac:picMk id="4" creationId="{865D581F-C7CC-1133-5318-8453E28A8D20}"/>
          </ac:picMkLst>
        </pc:picChg>
        <pc:picChg chg="add mod">
          <ac:chgData name="Cees van Dijk" userId="15484f1a-d14c-4d76-ad31-ba8dbb0f5e95" providerId="ADAL" clId="{01D9980F-D418-477A-83D9-161DFE9E8AB9}" dt="2025-05-21T11:51:17.967" v="2669" actId="1076"/>
          <ac:picMkLst>
            <pc:docMk/>
            <pc:sldMk cId="1847895174" sldId="319"/>
            <ac:picMk id="5" creationId="{7F7CFBB6-970D-D1DA-2695-0FE5883D1110}"/>
          </ac:picMkLst>
        </pc:picChg>
        <pc:picChg chg="add mod">
          <ac:chgData name="Cees van Dijk" userId="15484f1a-d14c-4d76-ad31-ba8dbb0f5e95" providerId="ADAL" clId="{01D9980F-D418-477A-83D9-161DFE9E8AB9}" dt="2025-05-21T11:50:45.155" v="2661" actId="1076"/>
          <ac:picMkLst>
            <pc:docMk/>
            <pc:sldMk cId="1847895174" sldId="319"/>
            <ac:picMk id="6" creationId="{68B13306-4A45-70EA-5AD7-D08F88C92F7B}"/>
          </ac:picMkLst>
        </pc:picChg>
        <pc:picChg chg="add mod">
          <ac:chgData name="Cees van Dijk" userId="15484f1a-d14c-4d76-ad31-ba8dbb0f5e95" providerId="ADAL" clId="{01D9980F-D418-477A-83D9-161DFE9E8AB9}" dt="2025-05-21T11:51:00.879" v="2664" actId="1076"/>
          <ac:picMkLst>
            <pc:docMk/>
            <pc:sldMk cId="1847895174" sldId="319"/>
            <ac:picMk id="7" creationId="{A55E2B73-AA55-3EBE-4BA7-66E40D125853}"/>
          </ac:picMkLst>
        </pc:picChg>
        <pc:picChg chg="add mod">
          <ac:chgData name="Cees van Dijk" userId="15484f1a-d14c-4d76-ad31-ba8dbb0f5e95" providerId="ADAL" clId="{01D9980F-D418-477A-83D9-161DFE9E8AB9}" dt="2025-05-21T11:28:31.255" v="1799" actId="1076"/>
          <ac:picMkLst>
            <pc:docMk/>
            <pc:sldMk cId="1847895174" sldId="319"/>
            <ac:picMk id="8" creationId="{A74E58B7-4073-D4F6-DB36-35DA92D8B238}"/>
          </ac:picMkLst>
        </pc:picChg>
        <pc:picChg chg="add mod ord modCrop">
          <ac:chgData name="Cees van Dijk" userId="15484f1a-d14c-4d76-ad31-ba8dbb0f5e95" providerId="ADAL" clId="{01D9980F-D418-477A-83D9-161DFE9E8AB9}" dt="2025-05-21T11:50:42.612" v="2660" actId="1076"/>
          <ac:picMkLst>
            <pc:docMk/>
            <pc:sldMk cId="1847895174" sldId="319"/>
            <ac:picMk id="10" creationId="{B2C09623-4A10-B1C6-E31C-2036767650BC}"/>
          </ac:picMkLst>
        </pc:picChg>
      </pc:sldChg>
      <pc:sldChg chg="addSp delSp modSp new del mod modNotesTx">
        <pc:chgData name="Cees van Dijk" userId="15484f1a-d14c-4d76-ad31-ba8dbb0f5e95" providerId="ADAL" clId="{01D9980F-D418-477A-83D9-161DFE9E8AB9}" dt="2025-05-21T15:08:09.193" v="5076" actId="47"/>
        <pc:sldMkLst>
          <pc:docMk/>
          <pc:sldMk cId="3032124618" sldId="320"/>
        </pc:sldMkLst>
      </pc:sldChg>
      <pc:sldChg chg="addSp delSp modSp new mod modClrScheme modAnim chgLayout modNotesTx">
        <pc:chgData name="Cees van Dijk" userId="15484f1a-d14c-4d76-ad31-ba8dbb0f5e95" providerId="ADAL" clId="{01D9980F-D418-477A-83D9-161DFE9E8AB9}" dt="2025-05-22T13:35:06.124" v="5161"/>
        <pc:sldMkLst>
          <pc:docMk/>
          <pc:sldMk cId="584972508" sldId="321"/>
        </pc:sldMkLst>
        <pc:picChg chg="add mod">
          <ac:chgData name="Cees van Dijk" userId="15484f1a-d14c-4d76-ad31-ba8dbb0f5e95" providerId="ADAL" clId="{01D9980F-D418-477A-83D9-161DFE9E8AB9}" dt="2025-05-21T11:32:03.265" v="1859" actId="26606"/>
          <ac:picMkLst>
            <pc:docMk/>
            <pc:sldMk cId="584972508" sldId="321"/>
            <ac:picMk id="5" creationId="{A909E3ED-D42C-AE66-BFF8-D7492501300B}"/>
          </ac:picMkLst>
        </pc:picChg>
      </pc:sldChg>
      <pc:sldChg chg="addSp delSp modSp new mod modAnim modNotesTx">
        <pc:chgData name="Cees van Dijk" userId="15484f1a-d14c-4d76-ad31-ba8dbb0f5e95" providerId="ADAL" clId="{01D9980F-D418-477A-83D9-161DFE9E8AB9}" dt="2025-05-21T14:00:32.473" v="4245" actId="20577"/>
        <pc:sldMkLst>
          <pc:docMk/>
          <pc:sldMk cId="1806724684" sldId="322"/>
        </pc:sldMkLst>
        <pc:spChg chg="add mod">
          <ac:chgData name="Cees van Dijk" userId="15484f1a-d14c-4d76-ad31-ba8dbb0f5e95" providerId="ADAL" clId="{01D9980F-D418-477A-83D9-161DFE9E8AB9}" dt="2025-05-21T11:36:23.720" v="1914" actId="1076"/>
          <ac:spMkLst>
            <pc:docMk/>
            <pc:sldMk cId="1806724684" sldId="322"/>
            <ac:spMk id="5" creationId="{3B0ED6EA-D762-4E51-9C83-1F44BAF06AF4}"/>
          </ac:spMkLst>
        </pc:spChg>
        <pc:spChg chg="add mod">
          <ac:chgData name="Cees van Dijk" userId="15484f1a-d14c-4d76-ad31-ba8dbb0f5e95" providerId="ADAL" clId="{01D9980F-D418-477A-83D9-161DFE9E8AB9}" dt="2025-05-21T11:36:16.198" v="1911"/>
          <ac:spMkLst>
            <pc:docMk/>
            <pc:sldMk cId="1806724684" sldId="322"/>
            <ac:spMk id="6" creationId="{66EC960E-2AE6-084D-A154-65C9839EFD89}"/>
          </ac:spMkLst>
        </pc:spChg>
        <pc:spChg chg="add mod">
          <ac:chgData name="Cees van Dijk" userId="15484f1a-d14c-4d76-ad31-ba8dbb0f5e95" providerId="ADAL" clId="{01D9980F-D418-477A-83D9-161DFE9E8AB9}" dt="2025-05-21T11:36:16.198" v="1911"/>
          <ac:spMkLst>
            <pc:docMk/>
            <pc:sldMk cId="1806724684" sldId="322"/>
            <ac:spMk id="7" creationId="{5A014D7D-F21F-03B7-7C2A-32A500B87B7E}"/>
          </ac:spMkLst>
        </pc:spChg>
        <pc:spChg chg="add mod">
          <ac:chgData name="Cees van Dijk" userId="15484f1a-d14c-4d76-ad31-ba8dbb0f5e95" providerId="ADAL" clId="{01D9980F-D418-477A-83D9-161DFE9E8AB9}" dt="2025-05-21T11:36:16.198" v="1911"/>
          <ac:spMkLst>
            <pc:docMk/>
            <pc:sldMk cId="1806724684" sldId="322"/>
            <ac:spMk id="8" creationId="{CAFCBF3E-6140-2BFD-B5EA-4C82EF88B6FA}"/>
          </ac:spMkLst>
        </pc:spChg>
        <pc:picChg chg="add mod">
          <ac:chgData name="Cees van Dijk" userId="15484f1a-d14c-4d76-ad31-ba8dbb0f5e95" providerId="ADAL" clId="{01D9980F-D418-477A-83D9-161DFE9E8AB9}" dt="2025-05-21T13:52:33.449" v="4167" actId="1076"/>
          <ac:picMkLst>
            <pc:docMk/>
            <pc:sldMk cId="1806724684" sldId="322"/>
            <ac:picMk id="10" creationId="{DFF1445C-6084-2734-C68D-4B374F11765E}"/>
          </ac:picMkLst>
        </pc:picChg>
      </pc:sldChg>
      <pc:sldChg chg="delSp modSp add mod modNotesTx">
        <pc:chgData name="Cees van Dijk" userId="15484f1a-d14c-4d76-ad31-ba8dbb0f5e95" providerId="ADAL" clId="{01D9980F-D418-477A-83D9-161DFE9E8AB9}" dt="2025-05-21T14:00:19.974" v="4240" actId="478"/>
        <pc:sldMkLst>
          <pc:docMk/>
          <pc:sldMk cId="699128211" sldId="323"/>
        </pc:sldMkLst>
        <pc:spChg chg="mod">
          <ac:chgData name="Cees van Dijk" userId="15484f1a-d14c-4d76-ad31-ba8dbb0f5e95" providerId="ADAL" clId="{01D9980F-D418-477A-83D9-161DFE9E8AB9}" dt="2025-05-21T11:40:10.188" v="1960" actId="20577"/>
          <ac:spMkLst>
            <pc:docMk/>
            <pc:sldMk cId="699128211" sldId="323"/>
            <ac:spMk id="5" creationId="{B1B2D06E-BF41-BDCD-D1B9-A25B9E46B6C2}"/>
          </ac:spMkLst>
        </pc:spChg>
        <pc:spChg chg="mod">
          <ac:chgData name="Cees van Dijk" userId="15484f1a-d14c-4d76-ad31-ba8dbb0f5e95" providerId="ADAL" clId="{01D9980F-D418-477A-83D9-161DFE9E8AB9}" dt="2025-05-21T11:41:16.264" v="2234" actId="20577"/>
          <ac:spMkLst>
            <pc:docMk/>
            <pc:sldMk cId="699128211" sldId="323"/>
            <ac:spMk id="6" creationId="{9CEB4733-C75E-D039-9515-0420E814D031}"/>
          </ac:spMkLst>
        </pc:spChg>
        <pc:spChg chg="mod">
          <ac:chgData name="Cees van Dijk" userId="15484f1a-d14c-4d76-ad31-ba8dbb0f5e95" providerId="ADAL" clId="{01D9980F-D418-477A-83D9-161DFE9E8AB9}" dt="2025-05-21T11:40:53.393" v="2137" actId="14100"/>
          <ac:spMkLst>
            <pc:docMk/>
            <pc:sldMk cId="699128211" sldId="323"/>
            <ac:spMk id="7" creationId="{3831FB9B-B5B4-405A-CD00-210E22D10A1B}"/>
          </ac:spMkLst>
        </pc:spChg>
        <pc:spChg chg="mod">
          <ac:chgData name="Cees van Dijk" userId="15484f1a-d14c-4d76-ad31-ba8dbb0f5e95" providerId="ADAL" clId="{01D9980F-D418-477A-83D9-161DFE9E8AB9}" dt="2025-05-21T11:41:13.280" v="2232" actId="14100"/>
          <ac:spMkLst>
            <pc:docMk/>
            <pc:sldMk cId="699128211" sldId="323"/>
            <ac:spMk id="8" creationId="{E6625B5E-82D1-B084-22A5-7C91DBED344B}"/>
          </ac:spMkLst>
        </pc:spChg>
      </pc:sldChg>
      <pc:sldChg chg="modSp add mod modAnim modNotesTx">
        <pc:chgData name="Cees van Dijk" userId="15484f1a-d14c-4d76-ad31-ba8dbb0f5e95" providerId="ADAL" clId="{01D9980F-D418-477A-83D9-161DFE9E8AB9}" dt="2025-05-21T15:13:43.906" v="5131"/>
        <pc:sldMkLst>
          <pc:docMk/>
          <pc:sldMk cId="2926554230" sldId="324"/>
        </pc:sldMkLst>
        <pc:spChg chg="mod">
          <ac:chgData name="Cees van Dijk" userId="15484f1a-d14c-4d76-ad31-ba8dbb0f5e95" providerId="ADAL" clId="{01D9980F-D418-477A-83D9-161DFE9E8AB9}" dt="2025-05-21T11:43:33.610" v="2358" actId="20577"/>
          <ac:spMkLst>
            <pc:docMk/>
            <pc:sldMk cId="2926554230" sldId="324"/>
            <ac:spMk id="5" creationId="{0AC5FD38-8B16-1E6E-C3D0-C410BA85E8CC}"/>
          </ac:spMkLst>
        </pc:spChg>
        <pc:spChg chg="mod">
          <ac:chgData name="Cees van Dijk" userId="15484f1a-d14c-4d76-ad31-ba8dbb0f5e95" providerId="ADAL" clId="{01D9980F-D418-477A-83D9-161DFE9E8AB9}" dt="2025-05-21T11:44:00.520" v="2441" actId="20577"/>
          <ac:spMkLst>
            <pc:docMk/>
            <pc:sldMk cId="2926554230" sldId="324"/>
            <ac:spMk id="6" creationId="{49D1420D-3E86-9ACF-18F9-37BB9C549118}"/>
          </ac:spMkLst>
        </pc:spChg>
        <pc:spChg chg="mod">
          <ac:chgData name="Cees van Dijk" userId="15484f1a-d14c-4d76-ad31-ba8dbb0f5e95" providerId="ADAL" clId="{01D9980F-D418-477A-83D9-161DFE9E8AB9}" dt="2025-05-21T11:44:15.291" v="2497" actId="20577"/>
          <ac:spMkLst>
            <pc:docMk/>
            <pc:sldMk cId="2926554230" sldId="324"/>
            <ac:spMk id="7" creationId="{2E63A44A-6EB6-8744-16A5-5750E29CD22A}"/>
          </ac:spMkLst>
        </pc:spChg>
        <pc:spChg chg="mod">
          <ac:chgData name="Cees van Dijk" userId="15484f1a-d14c-4d76-ad31-ba8dbb0f5e95" providerId="ADAL" clId="{01D9980F-D418-477A-83D9-161DFE9E8AB9}" dt="2025-05-21T11:44:37.879" v="2583" actId="20577"/>
          <ac:spMkLst>
            <pc:docMk/>
            <pc:sldMk cId="2926554230" sldId="324"/>
            <ac:spMk id="8" creationId="{AF676EE0-390F-9E21-4DC1-637231067F06}"/>
          </ac:spMkLst>
        </pc:spChg>
      </pc:sldChg>
      <pc:sldChg chg="modSp new mod">
        <pc:chgData name="Cees van Dijk" userId="15484f1a-d14c-4d76-ad31-ba8dbb0f5e95" providerId="ADAL" clId="{01D9980F-D418-477A-83D9-161DFE9E8AB9}" dt="2025-05-21T11:49:06.120" v="2642" actId="948"/>
        <pc:sldMkLst>
          <pc:docMk/>
          <pc:sldMk cId="2981576166" sldId="325"/>
        </pc:sldMkLst>
        <pc:spChg chg="mod">
          <ac:chgData name="Cees van Dijk" userId="15484f1a-d14c-4d76-ad31-ba8dbb0f5e95" providerId="ADAL" clId="{01D9980F-D418-477A-83D9-161DFE9E8AB9}" dt="2025-05-21T11:49:06.120" v="2642" actId="948"/>
          <ac:spMkLst>
            <pc:docMk/>
            <pc:sldMk cId="2981576166" sldId="325"/>
            <ac:spMk id="2" creationId="{DEDEA03C-7C83-D938-AE9E-38BB3D51C646}"/>
          </ac:spMkLst>
        </pc:spChg>
        <pc:spChg chg="mod">
          <ac:chgData name="Cees van Dijk" userId="15484f1a-d14c-4d76-ad31-ba8dbb0f5e95" providerId="ADAL" clId="{01D9980F-D418-477A-83D9-161DFE9E8AB9}" dt="2025-05-21T11:48:13.456" v="2635" actId="20577"/>
          <ac:spMkLst>
            <pc:docMk/>
            <pc:sldMk cId="2981576166" sldId="325"/>
            <ac:spMk id="3" creationId="{2BD5A9EE-4915-FF91-7908-DBDCF55E7AF9}"/>
          </ac:spMkLst>
        </pc:spChg>
      </pc:sldChg>
      <pc:sldChg chg="addSp delSp modSp add mod delAnim modAnim modNotesTx">
        <pc:chgData name="Cees van Dijk" userId="15484f1a-d14c-4d76-ad31-ba8dbb0f5e95" providerId="ADAL" clId="{01D9980F-D418-477A-83D9-161DFE9E8AB9}" dt="2025-05-21T15:18:05.199" v="5158"/>
        <pc:sldMkLst>
          <pc:docMk/>
          <pc:sldMk cId="2189705954" sldId="326"/>
        </pc:sldMkLst>
        <pc:spChg chg="mod">
          <ac:chgData name="Cees van Dijk" userId="15484f1a-d14c-4d76-ad31-ba8dbb0f5e95" providerId="ADAL" clId="{01D9980F-D418-477A-83D9-161DFE9E8AB9}" dt="2025-05-21T15:04:54.070" v="4921" actId="20577"/>
          <ac:spMkLst>
            <pc:docMk/>
            <pc:sldMk cId="2189705954" sldId="326"/>
            <ac:spMk id="2" creationId="{6E1CC073-06A6-3396-1ED2-E41ABC449336}"/>
          </ac:spMkLst>
        </pc:spChg>
        <pc:spChg chg="mod">
          <ac:chgData name="Cees van Dijk" userId="15484f1a-d14c-4d76-ad31-ba8dbb0f5e95" providerId="ADAL" clId="{01D9980F-D418-477A-83D9-161DFE9E8AB9}" dt="2025-05-21T15:08:17.214" v="5087" actId="20577"/>
          <ac:spMkLst>
            <pc:docMk/>
            <pc:sldMk cId="2189705954" sldId="326"/>
            <ac:spMk id="3" creationId="{2CB4D504-C19F-1D20-2E4D-85EF8BF0CCA9}"/>
          </ac:spMkLst>
        </pc:spChg>
        <pc:spChg chg="mod">
          <ac:chgData name="Cees van Dijk" userId="15484f1a-d14c-4d76-ad31-ba8dbb0f5e95" providerId="ADAL" clId="{01D9980F-D418-477A-83D9-161DFE9E8AB9}" dt="2025-05-21T15:07:29.852" v="5064" actId="20577"/>
          <ac:spMkLst>
            <pc:docMk/>
            <pc:sldMk cId="2189705954" sldId="326"/>
            <ac:spMk id="11" creationId="{3E33003E-62F7-68AB-4EAF-A8592FC89298}"/>
          </ac:spMkLst>
        </pc:spChg>
        <pc:spChg chg="mod">
          <ac:chgData name="Cees van Dijk" userId="15484f1a-d14c-4d76-ad31-ba8dbb0f5e95" providerId="ADAL" clId="{01D9980F-D418-477A-83D9-161DFE9E8AB9}" dt="2025-05-21T15:07:14.049" v="5042" actId="20577"/>
          <ac:spMkLst>
            <pc:docMk/>
            <pc:sldMk cId="2189705954" sldId="326"/>
            <ac:spMk id="14" creationId="{F2B713AB-1D6D-1EB3-4130-B056524B720C}"/>
          </ac:spMkLst>
        </pc:spChg>
        <pc:picChg chg="mod">
          <ac:chgData name="Cees van Dijk" userId="15484f1a-d14c-4d76-ad31-ba8dbb0f5e95" providerId="ADAL" clId="{01D9980F-D418-477A-83D9-161DFE9E8AB9}" dt="2025-05-21T14:29:30.750" v="4509" actId="14100"/>
          <ac:picMkLst>
            <pc:docMk/>
            <pc:sldMk cId="2189705954" sldId="326"/>
            <ac:picMk id="5" creationId="{6DFB4886-0CF6-AF20-5839-C55F6FC75B2B}"/>
          </ac:picMkLst>
        </pc:picChg>
        <pc:picChg chg="mod">
          <ac:chgData name="Cees van Dijk" userId="15484f1a-d14c-4d76-ad31-ba8dbb0f5e95" providerId="ADAL" clId="{01D9980F-D418-477A-83D9-161DFE9E8AB9}" dt="2025-05-21T15:06:04.881" v="4997" actId="1076"/>
          <ac:picMkLst>
            <pc:docMk/>
            <pc:sldMk cId="2189705954" sldId="326"/>
            <ac:picMk id="8" creationId="{40413EE6-FCFB-CDB9-0FC4-427D9A8EC682}"/>
          </ac:picMkLst>
        </pc:picChg>
        <pc:picChg chg="mod">
          <ac:chgData name="Cees van Dijk" userId="15484f1a-d14c-4d76-ad31-ba8dbb0f5e95" providerId="ADAL" clId="{01D9980F-D418-477A-83D9-161DFE9E8AB9}" dt="2025-05-21T15:06:14.052" v="5001" actId="1076"/>
          <ac:picMkLst>
            <pc:docMk/>
            <pc:sldMk cId="2189705954" sldId="326"/>
            <ac:picMk id="13" creationId="{50AD3F85-5329-3BE8-3F71-CED5D5B47512}"/>
          </ac:picMkLst>
        </pc:picChg>
        <pc:picChg chg="add mod ord">
          <ac:chgData name="Cees van Dijk" userId="15484f1a-d14c-4d76-ad31-ba8dbb0f5e95" providerId="ADAL" clId="{01D9980F-D418-477A-83D9-161DFE9E8AB9}" dt="2025-05-21T15:07:26.448" v="5053" actId="171"/>
          <ac:picMkLst>
            <pc:docMk/>
            <pc:sldMk cId="2189705954" sldId="326"/>
            <ac:picMk id="16" creationId="{64158D2E-9FBD-4E9F-08D1-93A73A0CB67E}"/>
          </ac:picMkLst>
        </pc:picChg>
        <pc:picChg chg="add mod ord">
          <ac:chgData name="Cees van Dijk" userId="15484f1a-d14c-4d76-ad31-ba8dbb0f5e95" providerId="ADAL" clId="{01D9980F-D418-477A-83D9-161DFE9E8AB9}" dt="2025-05-21T15:07:07.941" v="5023" actId="171"/>
          <ac:picMkLst>
            <pc:docMk/>
            <pc:sldMk cId="2189705954" sldId="326"/>
            <ac:picMk id="17" creationId="{D48E0E39-10FB-A504-39C1-A57D0647615C}"/>
          </ac:picMkLst>
        </pc:picChg>
        <pc:picChg chg="add mod">
          <ac:chgData name="Cees van Dijk" userId="15484f1a-d14c-4d76-ad31-ba8dbb0f5e95" providerId="ADAL" clId="{01D9980F-D418-477A-83D9-161DFE9E8AB9}" dt="2025-05-21T15:07:22.450" v="5045" actId="1076"/>
          <ac:picMkLst>
            <pc:docMk/>
            <pc:sldMk cId="2189705954" sldId="326"/>
            <ac:picMk id="18" creationId="{7887C804-2E36-F7F4-C98C-8B05408FC19B}"/>
          </ac:picMkLst>
        </pc:picChg>
        <pc:picChg chg="add mod">
          <ac:chgData name="Cees van Dijk" userId="15484f1a-d14c-4d76-ad31-ba8dbb0f5e95" providerId="ADAL" clId="{01D9980F-D418-477A-83D9-161DFE9E8AB9}" dt="2025-05-21T15:08:29.466" v="5089" actId="1076"/>
          <ac:picMkLst>
            <pc:docMk/>
            <pc:sldMk cId="2189705954" sldId="326"/>
            <ac:picMk id="19" creationId="{CC50C528-FEB6-453E-B019-E428CDCC99BC}"/>
          </ac:picMkLst>
        </pc:picChg>
        <pc:picChg chg="add mod">
          <ac:chgData name="Cees van Dijk" userId="15484f1a-d14c-4d76-ad31-ba8dbb0f5e95" providerId="ADAL" clId="{01D9980F-D418-477A-83D9-161DFE9E8AB9}" dt="2025-05-21T15:08:07.914" v="5075" actId="688"/>
          <ac:picMkLst>
            <pc:docMk/>
            <pc:sldMk cId="2189705954" sldId="326"/>
            <ac:picMk id="20482" creationId="{5D224CA0-FA4A-AC66-9956-4146E95DB590}"/>
          </ac:picMkLst>
        </pc:picChg>
      </pc:sldChg>
      <pc:sldChg chg="modSp add mod modAnim modNotesTx">
        <pc:chgData name="Cees van Dijk" userId="15484f1a-d14c-4d76-ad31-ba8dbb0f5e95" providerId="ADAL" clId="{01D9980F-D418-477A-83D9-161DFE9E8AB9}" dt="2025-05-22T13:37:23.264" v="5166"/>
        <pc:sldMkLst>
          <pc:docMk/>
          <pc:sldMk cId="1455748363" sldId="327"/>
        </pc:sldMkLst>
        <pc:spChg chg="mod">
          <ac:chgData name="Cees van Dijk" userId="15484f1a-d14c-4d76-ad31-ba8dbb0f5e95" providerId="ADAL" clId="{01D9980F-D418-477A-83D9-161DFE9E8AB9}" dt="2025-05-21T12:10:39.397" v="3106" actId="20577"/>
          <ac:spMkLst>
            <pc:docMk/>
            <pc:sldMk cId="1455748363" sldId="327"/>
            <ac:spMk id="13" creationId="{1F8A4E45-18C3-8725-1E0C-7A7FF6ED26CC}"/>
          </ac:spMkLst>
        </pc:spChg>
        <pc:spChg chg="mod">
          <ac:chgData name="Cees van Dijk" userId="15484f1a-d14c-4d76-ad31-ba8dbb0f5e95" providerId="ADAL" clId="{01D9980F-D418-477A-83D9-161DFE9E8AB9}" dt="2025-05-21T15:14:49.063" v="5141" actId="14100"/>
          <ac:spMkLst>
            <pc:docMk/>
            <pc:sldMk cId="1455748363" sldId="327"/>
            <ac:spMk id="14" creationId="{5A07B4BE-2373-8712-0026-118C150E55AA}"/>
          </ac:spMkLst>
        </pc:spChg>
        <pc:spChg chg="mod">
          <ac:chgData name="Cees van Dijk" userId="15484f1a-d14c-4d76-ad31-ba8dbb0f5e95" providerId="ADAL" clId="{01D9980F-D418-477A-83D9-161DFE9E8AB9}" dt="2025-05-21T15:14:52.358" v="5144" actId="14100"/>
          <ac:spMkLst>
            <pc:docMk/>
            <pc:sldMk cId="1455748363" sldId="327"/>
            <ac:spMk id="15" creationId="{95F28528-C853-C30E-E575-D8F5A997D128}"/>
          </ac:spMkLst>
        </pc:spChg>
        <pc:spChg chg="mod">
          <ac:chgData name="Cees van Dijk" userId="15484f1a-d14c-4d76-ad31-ba8dbb0f5e95" providerId="ADAL" clId="{01D9980F-D418-477A-83D9-161DFE9E8AB9}" dt="2025-05-21T15:14:55.037" v="5145" actId="14100"/>
          <ac:spMkLst>
            <pc:docMk/>
            <pc:sldMk cId="1455748363" sldId="327"/>
            <ac:spMk id="16" creationId="{90DFC325-BDB0-DD96-15FF-6EB7D10E1C75}"/>
          </ac:spMkLst>
        </pc:spChg>
      </pc:sldChg>
      <pc:sldChg chg="addSp delSp modSp new del mod modAnim">
        <pc:chgData name="Cees van Dijk" userId="15484f1a-d14c-4d76-ad31-ba8dbb0f5e95" providerId="ADAL" clId="{01D9980F-D418-477A-83D9-161DFE9E8AB9}" dt="2025-05-21T12:13:30.045" v="3147" actId="47"/>
        <pc:sldMkLst>
          <pc:docMk/>
          <pc:sldMk cId="195168647" sldId="328"/>
        </pc:sldMkLst>
      </pc:sldChg>
      <pc:sldChg chg="addSp delSp modSp new mod ord modAnim modNotesTx">
        <pc:chgData name="Cees van Dijk" userId="15484f1a-d14c-4d76-ad31-ba8dbb0f5e95" providerId="ADAL" clId="{01D9980F-D418-477A-83D9-161DFE9E8AB9}" dt="2025-05-22T13:38:16.384" v="5200" actId="1076"/>
        <pc:sldMkLst>
          <pc:docMk/>
          <pc:sldMk cId="3544429803" sldId="329"/>
        </pc:sldMkLst>
        <pc:spChg chg="add mod">
          <ac:chgData name="Cees van Dijk" userId="15484f1a-d14c-4d76-ad31-ba8dbb0f5e95" providerId="ADAL" clId="{01D9980F-D418-477A-83D9-161DFE9E8AB9}" dt="2025-05-22T13:38:16.384" v="5200" actId="1076"/>
          <ac:spMkLst>
            <pc:docMk/>
            <pc:sldMk cId="3544429803" sldId="329"/>
            <ac:spMk id="6" creationId="{817C1BB8-32D9-9DF8-10EA-A55E74B015E3}"/>
          </ac:spMkLst>
        </pc:spChg>
        <pc:picChg chg="add mod">
          <ac:chgData name="Cees van Dijk" userId="15484f1a-d14c-4d76-ad31-ba8dbb0f5e95" providerId="ADAL" clId="{01D9980F-D418-477A-83D9-161DFE9E8AB9}" dt="2025-05-21T12:13:33.746" v="3149" actId="1076"/>
          <ac:picMkLst>
            <pc:docMk/>
            <pc:sldMk cId="3544429803" sldId="329"/>
            <ac:picMk id="4" creationId="{739A14D6-F0D2-EA25-3D57-0D799E9C6DFA}"/>
          </ac:picMkLst>
        </pc:picChg>
        <pc:picChg chg="add mod">
          <ac:chgData name="Cees van Dijk" userId="15484f1a-d14c-4d76-ad31-ba8dbb0f5e95" providerId="ADAL" clId="{01D9980F-D418-477A-83D9-161DFE9E8AB9}" dt="2025-05-21T12:13:36.975" v="3151" actId="14100"/>
          <ac:picMkLst>
            <pc:docMk/>
            <pc:sldMk cId="3544429803" sldId="329"/>
            <ac:picMk id="5" creationId="{04CA69BB-1262-19CC-6F91-407ED7EA94F5}"/>
          </ac:picMkLst>
        </pc:picChg>
      </pc:sldChg>
      <pc:sldChg chg="modSp add mod ord modAnim modNotesTx">
        <pc:chgData name="Cees van Dijk" userId="15484f1a-d14c-4d76-ad31-ba8dbb0f5e95" providerId="ADAL" clId="{01D9980F-D418-477A-83D9-161DFE9E8AB9}" dt="2025-05-21T15:14:14.273" v="5137" actId="20577"/>
        <pc:sldMkLst>
          <pc:docMk/>
          <pc:sldMk cId="3493071197" sldId="330"/>
        </pc:sldMkLst>
        <pc:spChg chg="mod">
          <ac:chgData name="Cees van Dijk" userId="15484f1a-d14c-4d76-ad31-ba8dbb0f5e95" providerId="ADAL" clId="{01D9980F-D418-477A-83D9-161DFE9E8AB9}" dt="2025-05-21T12:21:10.035" v="3252" actId="20577"/>
          <ac:spMkLst>
            <pc:docMk/>
            <pc:sldMk cId="3493071197" sldId="330"/>
            <ac:spMk id="13" creationId="{8D98DB89-1FD6-843B-E239-9BFF67A059FA}"/>
          </ac:spMkLst>
        </pc:spChg>
        <pc:spChg chg="mod">
          <ac:chgData name="Cees van Dijk" userId="15484f1a-d14c-4d76-ad31-ba8dbb0f5e95" providerId="ADAL" clId="{01D9980F-D418-477A-83D9-161DFE9E8AB9}" dt="2025-05-21T15:14:04.451" v="5134" actId="20577"/>
          <ac:spMkLst>
            <pc:docMk/>
            <pc:sldMk cId="3493071197" sldId="330"/>
            <ac:spMk id="14" creationId="{963CAE07-FD86-FDAF-F3B8-C98932954640}"/>
          </ac:spMkLst>
        </pc:spChg>
        <pc:spChg chg="mod">
          <ac:chgData name="Cees van Dijk" userId="15484f1a-d14c-4d76-ad31-ba8dbb0f5e95" providerId="ADAL" clId="{01D9980F-D418-477A-83D9-161DFE9E8AB9}" dt="2025-05-21T15:14:14.273" v="5137" actId="20577"/>
          <ac:spMkLst>
            <pc:docMk/>
            <pc:sldMk cId="3493071197" sldId="330"/>
            <ac:spMk id="15" creationId="{0EFF0182-DD9B-5072-BD66-A465AAEF1A5A}"/>
          </ac:spMkLst>
        </pc:spChg>
        <pc:spChg chg="mod">
          <ac:chgData name="Cees van Dijk" userId="15484f1a-d14c-4d76-ad31-ba8dbb0f5e95" providerId="ADAL" clId="{01D9980F-D418-477A-83D9-161DFE9E8AB9}" dt="2025-05-21T12:22:37.874" v="3284" actId="14100"/>
          <ac:spMkLst>
            <pc:docMk/>
            <pc:sldMk cId="3493071197" sldId="330"/>
            <ac:spMk id="16" creationId="{72B9AFA0-8366-371A-C809-3C138D1C3C53}"/>
          </ac:spMkLst>
        </pc:spChg>
      </pc:sldChg>
      <pc:sldChg chg="modSp add mod modAnim modNotesTx">
        <pc:chgData name="Cees van Dijk" userId="15484f1a-d14c-4d76-ad31-ba8dbb0f5e95" providerId="ADAL" clId="{01D9980F-D418-477A-83D9-161DFE9E8AB9}" dt="2025-05-21T14:03:01.772" v="4306" actId="20577"/>
        <pc:sldMkLst>
          <pc:docMk/>
          <pc:sldMk cId="382150047" sldId="331"/>
        </pc:sldMkLst>
        <pc:spChg chg="mod">
          <ac:chgData name="Cees van Dijk" userId="15484f1a-d14c-4d76-ad31-ba8dbb0f5e95" providerId="ADAL" clId="{01D9980F-D418-477A-83D9-161DFE9E8AB9}" dt="2025-05-21T12:24:13.444" v="3424" actId="404"/>
          <ac:spMkLst>
            <pc:docMk/>
            <pc:sldMk cId="382150047" sldId="331"/>
            <ac:spMk id="13" creationId="{87D14858-96A7-77AF-CF6B-D83BB0AF0FE9}"/>
          </ac:spMkLst>
        </pc:spChg>
        <pc:spChg chg="mod">
          <ac:chgData name="Cees van Dijk" userId="15484f1a-d14c-4d76-ad31-ba8dbb0f5e95" providerId="ADAL" clId="{01D9980F-D418-477A-83D9-161DFE9E8AB9}" dt="2025-05-21T12:39:51.825" v="3443" actId="14100"/>
          <ac:spMkLst>
            <pc:docMk/>
            <pc:sldMk cId="382150047" sldId="331"/>
            <ac:spMk id="14" creationId="{A400C095-7491-7486-468A-A4F61BF0400D}"/>
          </ac:spMkLst>
        </pc:spChg>
        <pc:spChg chg="mod">
          <ac:chgData name="Cees van Dijk" userId="15484f1a-d14c-4d76-ad31-ba8dbb0f5e95" providerId="ADAL" clId="{01D9980F-D418-477A-83D9-161DFE9E8AB9}" dt="2025-05-21T12:39:37.988" v="3435" actId="14100"/>
          <ac:spMkLst>
            <pc:docMk/>
            <pc:sldMk cId="382150047" sldId="331"/>
            <ac:spMk id="15" creationId="{3D58620E-CC97-9808-73C4-122C9D9642A7}"/>
          </ac:spMkLst>
        </pc:spChg>
        <pc:spChg chg="mod">
          <ac:chgData name="Cees van Dijk" userId="15484f1a-d14c-4d76-ad31-ba8dbb0f5e95" providerId="ADAL" clId="{01D9980F-D418-477A-83D9-161DFE9E8AB9}" dt="2025-05-21T12:39:49.393" v="3442" actId="14100"/>
          <ac:spMkLst>
            <pc:docMk/>
            <pc:sldMk cId="382150047" sldId="331"/>
            <ac:spMk id="16" creationId="{93DFF119-9813-B214-C90F-D4AA2A9D0094}"/>
          </ac:spMkLst>
        </pc:spChg>
      </pc:sldChg>
      <pc:sldChg chg="addSp delSp modSp new mod modNotesTx">
        <pc:chgData name="Cees van Dijk" userId="15484f1a-d14c-4d76-ad31-ba8dbb0f5e95" providerId="ADAL" clId="{01D9980F-D418-477A-83D9-161DFE9E8AB9}" dt="2025-05-21T15:08:01.137" v="5071" actId="21"/>
        <pc:sldMkLst>
          <pc:docMk/>
          <pc:sldMk cId="302258225" sldId="332"/>
        </pc:sldMkLst>
        <pc:picChg chg="add mod">
          <ac:chgData name="Cees van Dijk" userId="15484f1a-d14c-4d76-ad31-ba8dbb0f5e95" providerId="ADAL" clId="{01D9980F-D418-477A-83D9-161DFE9E8AB9}" dt="2025-05-21T12:44:12.315" v="3483" actId="1076"/>
          <ac:picMkLst>
            <pc:docMk/>
            <pc:sldMk cId="302258225" sldId="332"/>
            <ac:picMk id="7" creationId="{8D933BB8-981E-ECB1-628E-9E782F9E3A23}"/>
          </ac:picMkLst>
        </pc:picChg>
        <pc:picChg chg="add mod ord">
          <ac:chgData name="Cees van Dijk" userId="15484f1a-d14c-4d76-ad31-ba8dbb0f5e95" providerId="ADAL" clId="{01D9980F-D418-477A-83D9-161DFE9E8AB9}" dt="2025-05-21T12:44:22.170" v="3488" actId="1076"/>
          <ac:picMkLst>
            <pc:docMk/>
            <pc:sldMk cId="302258225" sldId="332"/>
            <ac:picMk id="9" creationId="{A5C0B321-F94A-4E86-0E7E-40BE95D51C98}"/>
          </ac:picMkLst>
        </pc:picChg>
        <pc:picChg chg="add mod ord">
          <ac:chgData name="Cees van Dijk" userId="15484f1a-d14c-4d76-ad31-ba8dbb0f5e95" providerId="ADAL" clId="{01D9980F-D418-477A-83D9-161DFE9E8AB9}" dt="2025-05-21T12:44:28.572" v="3492" actId="1076"/>
          <ac:picMkLst>
            <pc:docMk/>
            <pc:sldMk cId="302258225" sldId="332"/>
            <ac:picMk id="11" creationId="{2AB1BB70-0772-F915-B939-9401A6652933}"/>
          </ac:picMkLst>
        </pc:picChg>
        <pc:picChg chg="add mod">
          <ac:chgData name="Cees van Dijk" userId="15484f1a-d14c-4d76-ad31-ba8dbb0f5e95" providerId="ADAL" clId="{01D9980F-D418-477A-83D9-161DFE9E8AB9}" dt="2025-05-21T12:44:26.787" v="3491" actId="1076"/>
          <ac:picMkLst>
            <pc:docMk/>
            <pc:sldMk cId="302258225" sldId="332"/>
            <ac:picMk id="13" creationId="{7459DCBD-9D83-41C7-60E9-02075F4BFA59}"/>
          </ac:picMkLst>
        </pc:picChg>
      </pc:sldChg>
      <pc:sldChg chg="addSp modSp add mod modAnim modNotesTx">
        <pc:chgData name="Cees van Dijk" userId="15484f1a-d14c-4d76-ad31-ba8dbb0f5e95" providerId="ADAL" clId="{01D9980F-D418-477A-83D9-161DFE9E8AB9}" dt="2025-05-21T15:14:39.670" v="5140" actId="14100"/>
        <pc:sldMkLst>
          <pc:docMk/>
          <pc:sldMk cId="420799808" sldId="333"/>
        </pc:sldMkLst>
        <pc:spChg chg="mod">
          <ac:chgData name="Cees van Dijk" userId="15484f1a-d14c-4d76-ad31-ba8dbb0f5e95" providerId="ADAL" clId="{01D9980F-D418-477A-83D9-161DFE9E8AB9}" dt="2025-05-21T13:15:37.101" v="3674" actId="20577"/>
          <ac:spMkLst>
            <pc:docMk/>
            <pc:sldMk cId="420799808" sldId="333"/>
            <ac:spMk id="13" creationId="{FCE66BCD-6C17-2D0E-60BF-D343BA351AC1}"/>
          </ac:spMkLst>
        </pc:spChg>
        <pc:spChg chg="mod">
          <ac:chgData name="Cees van Dijk" userId="15484f1a-d14c-4d76-ad31-ba8dbb0f5e95" providerId="ADAL" clId="{01D9980F-D418-477A-83D9-161DFE9E8AB9}" dt="2025-05-21T15:14:35.565" v="5138" actId="14100"/>
          <ac:spMkLst>
            <pc:docMk/>
            <pc:sldMk cId="420799808" sldId="333"/>
            <ac:spMk id="14" creationId="{D77C4DBD-97CC-FBF2-4B60-26DD80C24510}"/>
          </ac:spMkLst>
        </pc:spChg>
        <pc:spChg chg="mod">
          <ac:chgData name="Cees van Dijk" userId="15484f1a-d14c-4d76-ad31-ba8dbb0f5e95" providerId="ADAL" clId="{01D9980F-D418-477A-83D9-161DFE9E8AB9}" dt="2025-05-21T15:14:37.546" v="5139" actId="14100"/>
          <ac:spMkLst>
            <pc:docMk/>
            <pc:sldMk cId="420799808" sldId="333"/>
            <ac:spMk id="15" creationId="{012F4506-4054-24E3-AC01-8FFEE6BA4E31}"/>
          </ac:spMkLst>
        </pc:spChg>
        <pc:spChg chg="mod">
          <ac:chgData name="Cees van Dijk" userId="15484f1a-d14c-4d76-ad31-ba8dbb0f5e95" providerId="ADAL" clId="{01D9980F-D418-477A-83D9-161DFE9E8AB9}" dt="2025-05-21T15:14:39.670" v="5140" actId="14100"/>
          <ac:spMkLst>
            <pc:docMk/>
            <pc:sldMk cId="420799808" sldId="333"/>
            <ac:spMk id="16" creationId="{1AEC6DF2-0944-F684-9685-075995BF8797}"/>
          </ac:spMkLst>
        </pc:spChg>
        <pc:picChg chg="add mod">
          <ac:chgData name="Cees van Dijk" userId="15484f1a-d14c-4d76-ad31-ba8dbb0f5e95" providerId="ADAL" clId="{01D9980F-D418-477A-83D9-161DFE9E8AB9}" dt="2025-05-21T13:18:27.059" v="3734" actId="1076"/>
          <ac:picMkLst>
            <pc:docMk/>
            <pc:sldMk cId="420799808" sldId="333"/>
            <ac:picMk id="2" creationId="{AB547B41-452D-CE4E-23F1-ED8FD489B7D0}"/>
          </ac:picMkLst>
        </pc:picChg>
      </pc:sldChg>
      <pc:sldChg chg="delSp new del mod">
        <pc:chgData name="Cees van Dijk" userId="15484f1a-d14c-4d76-ad31-ba8dbb0f5e95" providerId="ADAL" clId="{01D9980F-D418-477A-83D9-161DFE9E8AB9}" dt="2025-05-21T14:54:22.472" v="4568" actId="47"/>
        <pc:sldMkLst>
          <pc:docMk/>
          <pc:sldMk cId="309048587" sldId="334"/>
        </pc:sldMkLst>
      </pc:sldChg>
      <pc:sldChg chg="addSp delSp modSp new mod modAnim modNotesTx">
        <pc:chgData name="Cees van Dijk" userId="15484f1a-d14c-4d76-ad31-ba8dbb0f5e95" providerId="ADAL" clId="{01D9980F-D418-477A-83D9-161DFE9E8AB9}" dt="2025-05-21T15:05:14.966" v="4990"/>
        <pc:sldMkLst>
          <pc:docMk/>
          <pc:sldMk cId="3055054539" sldId="334"/>
        </pc:sldMkLst>
        <pc:picChg chg="add mod">
          <ac:chgData name="Cees van Dijk" userId="15484f1a-d14c-4d76-ad31-ba8dbb0f5e95" providerId="ADAL" clId="{01D9980F-D418-477A-83D9-161DFE9E8AB9}" dt="2025-05-21T15:04:23.279" v="4904"/>
          <ac:picMkLst>
            <pc:docMk/>
            <pc:sldMk cId="3055054539" sldId="334"/>
            <ac:picMk id="4" creationId="{A800632F-2B36-5D86-8181-98E43884D2F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4-6-2025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4-6-2025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os.nl/artikel/2525035-nederland-voldoet-nu-wel-aan-navo-norm-defensie-net-als-22-andere-lande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nos.nl/artikel/2568141-algemene-rekenkamer-ziet-ernstige-problemen-bij-drie-ministeri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E263C-199E-F995-E00A-1903F1635C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3ED74D1-D579-EEA0-74C7-EEAEB31ECE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5859B6-21DF-EAC7-0149-4448DA88D79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D2E91AA-EDF2-6746-0EAA-2450875269BD}"/>
              </a:ext>
            </a:extLst>
          </p:cNvPr>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337455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Finland is in 2023 lid geworden van de NAVO, in 2024 is ook Zweden lid geworden. Dit had wel wat voeten in de aarde, omdat alle NAVO-lidstaten het eens moeten zijn met het toetreden van een nieuwe lidstaat tot het bondgenootschap, en Turkije en Hongarije hadden bezwaren. Bijzonder is dat beide landen lange tijd neutraal wilden blijven. De inval van Rusland in Oekraïne heeft dit veranderd. Finland is een directe buur van Rusland: ze delen een grens van 1300 kilometer. Zweden deelt alleen een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zeegrens</a:t>
            </a:r>
            <a:r>
              <a:rPr lang="nl-NL" sz="1800" dirty="0">
                <a:effectLst/>
                <a:latin typeface="Calibri" panose="020F0502020204030204" pitchFamily="34" charset="0"/>
                <a:ea typeface="Calibri" panose="020F0502020204030204" pitchFamily="34" charset="0"/>
                <a:cs typeface="Times New Roman" panose="02020603050405020304" pitchFamily="18" charset="0"/>
              </a:rPr>
              <a:t> met Rusland. Over de andere twee antwoorden: Turkije is als sinds 1952 lid van de NAVO. Oekraïne wil wel lid worden, maar is (nog) geen lid.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Op de dia na deze vraag zie je een nieuwsbericht over het lidmaatschap van Finland. Ook zie je daar een kaartje waarmee je kunt laten zien dat Finland en Zweden grenzen aan Rusland.</a:t>
            </a:r>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12</a:t>
            </a:fld>
            <a:endParaRPr lang="nl-NL"/>
          </a:p>
        </p:txBody>
      </p:sp>
    </p:spTree>
    <p:extLst>
      <p:ext uri="{BB962C8B-B14F-4D97-AF65-F5344CB8AC3E}">
        <p14:creationId xmlns:p14="http://schemas.microsoft.com/office/powerpoint/2010/main" val="510495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Bronnen:</a:t>
            </a:r>
          </a:p>
          <a:p>
            <a:pPr marL="171450" indent="-171450">
              <a:buFontTx/>
              <a:buChar char="-"/>
            </a:pPr>
            <a:r>
              <a:rPr lang="nl-NL" dirty="0"/>
              <a:t>https://nos.nl/artikel/2470127-finland-officieel-toegetreden-tot-de-navo-nu-zweden-nog</a:t>
            </a:r>
          </a:p>
          <a:p>
            <a:pPr marL="171450" indent="-171450">
              <a:buFontTx/>
              <a:buChar char="-"/>
            </a:pPr>
            <a:r>
              <a:rPr lang="nl-NL" dirty="0"/>
              <a:t>https://commons.wikimedia.org/wiki/File:Map_of_NATO_countries.png</a:t>
            </a:r>
            <a:endParaRPr lang="nl-NL" b="1" dirty="0"/>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13</a:t>
            </a:fld>
            <a:endParaRPr lang="nl-NL"/>
          </a:p>
        </p:txBody>
      </p:sp>
    </p:spTree>
    <p:extLst>
      <p:ext uri="{BB962C8B-B14F-4D97-AF65-F5344CB8AC3E}">
        <p14:creationId xmlns:p14="http://schemas.microsoft.com/office/powerpoint/2010/main" val="404772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BA82-7691-FEEC-5AFC-B492E00544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FE8581-2BFA-4A75-39B8-B0CCF792A1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5291F6-DB61-1050-0431-DADB1D2B63A1}"/>
              </a:ext>
            </a:extLst>
          </p:cNvPr>
          <p:cNvSpPr>
            <a:spLocks noGrp="1"/>
          </p:cNvSpPr>
          <p:nvPr>
            <p:ph type="body" idx="1"/>
          </p:nvPr>
        </p:nvSpPr>
        <p:spPr/>
        <p:txBody>
          <a:bodyPr/>
          <a:lstStyle/>
          <a:p>
            <a:pPr>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Binnen de NAVO is op dit moment afgesproken dat een bedrag dat even hoog is als 2% van het bbp aan defensie uitgegeven moet worden. Het BBP staat voor de totale waarde van alle goederen en diensten die in een land gedurende een jaar geproduceerd worden. Het bbp van Nederland was in 2024 ongeveer €1.078 miljard.</a:t>
            </a:r>
          </a:p>
          <a:p>
            <a:pPr>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Lang besteedde Nederland minder dan 2% van het bbp aan defensie. Dit zou in 2024 </a:t>
            </a:r>
            <a:r>
              <a:rPr lang="nl-NL" sz="1800" u="sng" dirty="0">
                <a:solidFill>
                  <a:srgbClr val="007FA2"/>
                </a:solidFill>
                <a:effectLst/>
                <a:latin typeface="Calibri" panose="020F0502020204030204" pitchFamily="34" charset="0"/>
                <a:ea typeface="Calibri" panose="020F0502020204030204" pitchFamily="34" charset="0"/>
                <a:cs typeface="Times New Roman" panose="02020603050405020304" pitchFamily="18" charset="0"/>
                <a:hlinkClick r:id="rId3"/>
              </a:rPr>
              <a:t>wel gehaald</a:t>
            </a:r>
            <a:r>
              <a:rPr lang="nl-NL" sz="1800" dirty="0">
                <a:effectLst/>
                <a:latin typeface="Calibri" panose="020F0502020204030204" pitchFamily="34" charset="0"/>
                <a:ea typeface="Calibri" panose="020F0502020204030204" pitchFamily="34" charset="0"/>
                <a:cs typeface="Times New Roman" panose="02020603050405020304" pitchFamily="18" charset="0"/>
              </a:rPr>
              <a:t> worden, maar uit </a:t>
            </a:r>
            <a:r>
              <a:rPr lang="nl-NL" sz="1800" u="sng" dirty="0">
                <a:solidFill>
                  <a:srgbClr val="007FA2"/>
                </a:solidFill>
                <a:effectLst/>
                <a:latin typeface="Calibri" panose="020F0502020204030204" pitchFamily="34" charset="0"/>
                <a:ea typeface="Calibri" panose="020F0502020204030204" pitchFamily="34" charset="0"/>
                <a:cs typeface="Times New Roman" panose="02020603050405020304" pitchFamily="18" charset="0"/>
                <a:hlinkClick r:id="rId4"/>
              </a:rPr>
              <a:t>onderzoek van de Algemene Rekenkamer</a:t>
            </a:r>
            <a:r>
              <a:rPr lang="nl-NL" sz="1800" dirty="0">
                <a:effectLst/>
                <a:latin typeface="Calibri" panose="020F0502020204030204" pitchFamily="34" charset="0"/>
                <a:ea typeface="Calibri" panose="020F0502020204030204" pitchFamily="34" charset="0"/>
                <a:cs typeface="Times New Roman" panose="02020603050405020304" pitchFamily="18" charset="0"/>
              </a:rPr>
              <a:t> blijkt dit toch niet zo te zijn. </a:t>
            </a:r>
          </a:p>
          <a:p>
            <a:pPr>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Over de andere antwoorden: Als het zou gaan om een percentage van de totale jaarlijkse uitgaven van een land, dan zou het bedrag veel lager zijn. Volgens de begroting geeft Nederland in 2025 namelijk €457 miljard uit. Oekraïne krijgt geen leningen van de NAVO. Wel krijgt het leningen van de Europese Unie, hier moet het land ook rente over betalen.</a:t>
            </a:r>
          </a:p>
          <a:p>
            <a:pPr>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Er is veel discussie over het verhogen van het percentage dat lidstaten van de NAVO zouden moeten besteden aan defensie. Op de dia na de vraag zie je hier een aantal nieuwskoppen over, om dit te kunnen bespreken met je leerlingen/studenten.</a:t>
            </a:r>
          </a:p>
          <a:p>
            <a:endParaRPr lang="nl-NL" dirty="0"/>
          </a:p>
        </p:txBody>
      </p:sp>
      <p:sp>
        <p:nvSpPr>
          <p:cNvPr id="4" name="Tijdelijke aanduiding voor dianummer 3">
            <a:extLst>
              <a:ext uri="{FF2B5EF4-FFF2-40B4-BE49-F238E27FC236}">
                <a16:creationId xmlns:a16="http://schemas.microsoft.com/office/drawing/2014/main" id="{9BC42910-700C-4987-FF2D-C4EA4350FEEE}"/>
              </a:ext>
            </a:extLst>
          </p:cNvPr>
          <p:cNvSpPr>
            <a:spLocks noGrp="1"/>
          </p:cNvSpPr>
          <p:nvPr>
            <p:ph type="sldNum" sz="quarter" idx="5"/>
          </p:nvPr>
        </p:nvSpPr>
        <p:spPr/>
        <p:txBody>
          <a:bodyPr/>
          <a:lstStyle/>
          <a:p>
            <a:fld id="{BA151376-0157-B84F-87E6-9CFD05A29497}" type="slidenum">
              <a:rPr lang="nl-NL" smtClean="0"/>
              <a:t>14</a:t>
            </a:fld>
            <a:endParaRPr lang="nl-NL"/>
          </a:p>
        </p:txBody>
      </p:sp>
    </p:spTree>
    <p:extLst>
      <p:ext uri="{BB962C8B-B14F-4D97-AF65-F5344CB8AC3E}">
        <p14:creationId xmlns:p14="http://schemas.microsoft.com/office/powerpoint/2010/main" val="193963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Bronnen nieuwskoppen: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https://nos.nl/collectie/13989/artikel/2565809-navo-chef-rutte-wil-norm-defensie-uitgaven-verhogen-naar-5-procent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https://www.bnr.nl/nieuws/internationaal/10572937/trump-niet-naar-navo-top-den-haag-als-europa-navo-norm-niet-verhoogt-naar-5-procent</a:t>
            </a:r>
          </a:p>
          <a:p>
            <a:pPr marL="171450" indent="-171450">
              <a:buFontTx/>
              <a:buChar char="-"/>
            </a:pPr>
            <a:r>
              <a:rPr lang="nl-NL" dirty="0"/>
              <a:t>https://www.telegraaf.nl/nieuws/342647095/hogere-navo-norm-gaat-16-tot-19-miljard-per-jaar-extra-kosten</a:t>
            </a:r>
          </a:p>
          <a:p>
            <a:pPr marL="171450" indent="-171450">
              <a:buFontTx/>
              <a:buChar char="-"/>
            </a:pPr>
            <a:r>
              <a:rPr lang="nl-NL" dirty="0"/>
              <a:t>https://nos.nl/nieuwsuur/artikel/2553653-coalitie-verdeeld-over-hogere-navo-norm-pvv-en-bbb-tegen</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15</a:t>
            </a:fld>
            <a:endParaRPr lang="nl-NL"/>
          </a:p>
        </p:txBody>
      </p:sp>
    </p:spTree>
    <p:extLst>
      <p:ext uri="{BB962C8B-B14F-4D97-AF65-F5344CB8AC3E}">
        <p14:creationId xmlns:p14="http://schemas.microsoft.com/office/powerpoint/2010/main" val="1334139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t>Bronnen afbeeldingen</a:t>
            </a:r>
          </a:p>
          <a:p>
            <a:pPr marL="171450" lvl="0" indent="-171450">
              <a:buFont typeface="Arial" panose="020B0604020202020204" pitchFamily="34" charset="0"/>
              <a:buChar char="•"/>
            </a:pPr>
            <a:r>
              <a:rPr lang="nl-NL" dirty="0"/>
              <a:t>Vladimir Poetin: www.kremlin.ru via https://commons.wikimedia.org/wiki/File:%D0%92%D0%BB%D0%B0%D0%B4%D0%B8%D0%BC%D0%B8%D1%80_%D0%9F%D1%83%D1%82%D0%B8%D0%BD_%2808-03-2024%29_%28cropped_better%29.jpg – CC 4.0</a:t>
            </a:r>
          </a:p>
          <a:p>
            <a:pPr marL="171450" lvl="0" indent="-171450">
              <a:buFont typeface="Arial" panose="020B0604020202020204" pitchFamily="34" charset="0"/>
              <a:buChar char="•"/>
            </a:pPr>
            <a:r>
              <a:rPr lang="nl-NL" dirty="0"/>
              <a:t>Xi Jinping: </a:t>
            </a:r>
            <a:r>
              <a:rPr lang="nl-NL" dirty="0" err="1"/>
              <a:t>Astanada</a:t>
            </a:r>
            <a:r>
              <a:rPr lang="nl-NL" dirty="0"/>
              <a:t> </a:t>
            </a:r>
            <a:r>
              <a:rPr lang="nl-NL" dirty="0" err="1"/>
              <a:t>İlham</a:t>
            </a:r>
            <a:r>
              <a:rPr lang="nl-NL" dirty="0"/>
              <a:t> </a:t>
            </a:r>
            <a:r>
              <a:rPr lang="nl-NL" dirty="0" err="1"/>
              <a:t>Əliyevin</a:t>
            </a:r>
            <a:r>
              <a:rPr lang="nl-NL" dirty="0"/>
              <a:t> </a:t>
            </a:r>
            <a:r>
              <a:rPr lang="nl-NL" dirty="0" err="1"/>
              <a:t>Çin</a:t>
            </a:r>
            <a:r>
              <a:rPr lang="nl-NL" dirty="0"/>
              <a:t> </a:t>
            </a:r>
            <a:r>
              <a:rPr lang="nl-NL" dirty="0" err="1"/>
              <a:t>Xalq</a:t>
            </a:r>
            <a:r>
              <a:rPr lang="nl-NL" dirty="0"/>
              <a:t> </a:t>
            </a:r>
            <a:r>
              <a:rPr lang="nl-NL" dirty="0" err="1"/>
              <a:t>Respublikasının</a:t>
            </a:r>
            <a:r>
              <a:rPr lang="nl-NL" dirty="0"/>
              <a:t> </a:t>
            </a:r>
            <a:r>
              <a:rPr lang="nl-NL" dirty="0" err="1"/>
              <a:t>Sədri</a:t>
            </a:r>
            <a:r>
              <a:rPr lang="nl-NL" dirty="0"/>
              <a:t> Si </a:t>
            </a:r>
            <a:r>
              <a:rPr lang="nl-NL" dirty="0" err="1"/>
              <a:t>Cinpin</a:t>
            </a:r>
            <a:r>
              <a:rPr lang="nl-NL" dirty="0"/>
              <a:t> </a:t>
            </a:r>
            <a:r>
              <a:rPr lang="nl-NL" dirty="0" err="1"/>
              <a:t>ilə</a:t>
            </a:r>
            <a:r>
              <a:rPr lang="nl-NL" dirty="0"/>
              <a:t> </a:t>
            </a:r>
            <a:r>
              <a:rPr lang="nl-NL" dirty="0" err="1"/>
              <a:t>görüşü</a:t>
            </a:r>
            <a:r>
              <a:rPr lang="nl-NL" dirty="0"/>
              <a:t> </a:t>
            </a:r>
            <a:r>
              <a:rPr lang="nl-NL" dirty="0" err="1"/>
              <a:t>keçirilib</a:t>
            </a:r>
            <a:r>
              <a:rPr lang="nl-NL" dirty="0"/>
              <a:t> / president.az via https://commons.wikimedia.org/wiki/File:Xi_Jinping_in_July_2024.jpg cc 4.0</a:t>
            </a:r>
          </a:p>
          <a:p>
            <a:pPr marL="171450" indent="-171450">
              <a:buFont typeface="Arial" panose="020B0604020202020204" pitchFamily="34" charset="0"/>
              <a:buChar char="•"/>
            </a:pPr>
            <a:r>
              <a:rPr lang="nl-NL" dirty="0"/>
              <a:t>Mark Rutte: https://www.nato.int/cps/en/natohq/photos_230979.htm – cc 4.0</a:t>
            </a:r>
          </a:p>
          <a:p>
            <a:pPr marL="171450" lvl="0" indent="-171450">
              <a:buFont typeface="Arial" panose="020B0604020202020204" pitchFamily="34" charset="0"/>
              <a:buChar char="•"/>
            </a:pPr>
            <a:r>
              <a:rPr lang="nl-NL" dirty="0"/>
              <a:t>Donald Trump: https://nara.getarchive.net/media/official-portrait-of-president-donald-j-trump-b162e8</a:t>
            </a:r>
          </a:p>
          <a:p>
            <a:pPr marL="171450" lvl="0" indent="-171450">
              <a:buFont typeface="Arial" panose="020B0604020202020204" pitchFamily="34" charset="0"/>
              <a:buChar char="•"/>
            </a:pPr>
            <a:r>
              <a:rPr lang="nl-NL" dirty="0" err="1"/>
              <a:t>Volodymyr</a:t>
            </a:r>
            <a:r>
              <a:rPr lang="nl-NL" dirty="0"/>
              <a:t> </a:t>
            </a:r>
            <a:r>
              <a:rPr lang="nl-NL" dirty="0" err="1"/>
              <a:t>Zelensky</a:t>
            </a:r>
            <a:r>
              <a:rPr lang="nl-NL" dirty="0"/>
              <a:t>: https://www.flickr.com/photos/iaea_imagebank/54308648774/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Dick Schoof: </a:t>
            </a:r>
            <a:r>
              <a:rPr lang="nl-NL" b="0" i="0" dirty="0">
                <a:solidFill>
                  <a:srgbClr val="202122"/>
                </a:solidFill>
                <a:effectLst/>
                <a:latin typeface="Arial" panose="020B0604020202020204" pitchFamily="34" charset="0"/>
              </a:rPr>
              <a:t>https://www.rijksoverheid.nl/regering/bewindspersonen/dick-schoof/foto – copyright: </a:t>
            </a:r>
            <a:r>
              <a:rPr lang="nl-NL" b="0" i="0" dirty="0">
                <a:solidFill>
                  <a:srgbClr val="000000"/>
                </a:solidFill>
                <a:effectLst/>
                <a:latin typeface="RO Sans"/>
              </a:rPr>
              <a:t>Rijksoverheid</a:t>
            </a:r>
            <a:endParaRPr lang="nl-NL" b="0" i="0" dirty="0">
              <a:solidFill>
                <a:srgbClr val="202122"/>
              </a:solidFill>
              <a:effectLst/>
              <a:latin typeface="Arial" panose="020B0604020202020204" pitchFamily="34" charset="0"/>
            </a:endParaRPr>
          </a:p>
          <a:p>
            <a:pPr marL="171450" lvl="0" indent="-171450">
              <a:buFont typeface="Arial" panose="020B0604020202020204" pitchFamily="34" charset="0"/>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16</a:t>
            </a:fld>
            <a:endParaRPr lang="nl-NL"/>
          </a:p>
        </p:txBody>
      </p:sp>
    </p:spTree>
    <p:extLst>
      <p:ext uri="{BB962C8B-B14F-4D97-AF65-F5344CB8AC3E}">
        <p14:creationId xmlns:p14="http://schemas.microsoft.com/office/powerpoint/2010/main" val="78781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t>Bron citaat: </a:t>
            </a:r>
            <a:r>
              <a:rPr lang="nl-NL" b="0" dirty="0"/>
              <a:t>Zie volgende 2 dia’s.</a:t>
            </a:r>
            <a:endParaRPr lang="nl-NL" b="1" dirty="0"/>
          </a:p>
          <a:p>
            <a:pPr marL="0" indent="0">
              <a:buFont typeface="Arial" panose="020B0604020202020204" pitchFamily="34" charset="0"/>
              <a:buNone/>
            </a:pPr>
            <a:endParaRPr lang="nl-NL" b="1" dirty="0"/>
          </a:p>
          <a:p>
            <a:pPr marL="0" indent="0">
              <a:buFont typeface="Arial" panose="020B0604020202020204" pitchFamily="34" charset="0"/>
              <a:buNone/>
            </a:pPr>
            <a:r>
              <a:rPr lang="nl-NL" b="1" dirty="0"/>
              <a:t>Bronnen afbeeldingen</a:t>
            </a:r>
          </a:p>
          <a:p>
            <a:pPr marL="171450" lvl="0" indent="-171450">
              <a:buFont typeface="Arial" panose="020B0604020202020204" pitchFamily="34" charset="0"/>
              <a:buChar char="•"/>
            </a:pPr>
            <a:r>
              <a:rPr lang="nl-NL" dirty="0"/>
              <a:t>Donald Trump: https://nara.getarchive.net/media/official-portrait-of-president-donald-j-trump-b162e8</a:t>
            </a:r>
          </a:p>
          <a:p>
            <a:pPr marL="171450" lvl="0" indent="-171450">
              <a:buFont typeface="Arial" panose="020B0604020202020204" pitchFamily="34" charset="0"/>
              <a:buChar char="•"/>
            </a:pPr>
            <a:r>
              <a:rPr lang="nl-NL" dirty="0"/>
              <a:t>Amerikaanse vlag: https://en.wikipedia.org/wiki/Flag_of_the_United_States#/media/File:Flag_of_the_United_States.svg</a:t>
            </a:r>
          </a:p>
          <a:p>
            <a:pPr marL="171450" lvl="0" indent="-171450">
              <a:buFont typeface="Arial" panose="020B0604020202020204" pitchFamily="34" charset="0"/>
              <a:buChar char="•"/>
            </a:pPr>
            <a:r>
              <a:rPr lang="nl-NL" dirty="0"/>
              <a:t>Vladimir Poetin: www.kremlin.ru via https://commons.wikimedia.org/wiki/File:%D0%92%D0%BB%D0%B0%D0%B4%D0%B8%D0%BC%D0%B8%D1%80_%D0%9F%D1%83%D1%82%D0%B8%D0%BD_%2808-03-2024%29_%28cropped_better%29.jpg</a:t>
            </a:r>
          </a:p>
          <a:p>
            <a:pPr marL="171450" lvl="0" indent="-171450">
              <a:buFont typeface="Arial" panose="020B0604020202020204" pitchFamily="34" charset="0"/>
              <a:buChar char="•"/>
            </a:pPr>
            <a:r>
              <a:rPr lang="nl-NL" dirty="0"/>
              <a:t>Russische vlag: https://commons.m.wikimedia.org/wiki/File:Flag_of_Russia_(1-2).svg</a:t>
            </a:r>
          </a:p>
          <a:p>
            <a:pPr marL="171450" indent="-171450">
              <a:buFont typeface="Arial" panose="020B0604020202020204" pitchFamily="34" charset="0"/>
              <a:buChar char="•"/>
            </a:pPr>
            <a:r>
              <a:rPr lang="nl-NL" dirty="0"/>
              <a:t>Mark Rutte: https://www.nato.int/cps/en/natohq/photos_230979.htm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NAVO-vlag: https://www.goodfon.com/minimalism/wallpaper-logotip-nato-alians-voennyi-zvezda.html</a:t>
            </a:r>
          </a:p>
          <a:p>
            <a:pPr marL="171450" lvl="0" indent="-171450">
              <a:buFont typeface="Arial" panose="020B0604020202020204" pitchFamily="34" charset="0"/>
              <a:buChar char="•"/>
            </a:pPr>
            <a:r>
              <a:rPr lang="nl-NL" dirty="0"/>
              <a:t>Xi Jinping: </a:t>
            </a:r>
            <a:r>
              <a:rPr lang="nl-NL" dirty="0" err="1"/>
              <a:t>Astanada</a:t>
            </a:r>
            <a:r>
              <a:rPr lang="nl-NL" dirty="0"/>
              <a:t> </a:t>
            </a:r>
            <a:r>
              <a:rPr lang="nl-NL" dirty="0" err="1"/>
              <a:t>İlham</a:t>
            </a:r>
            <a:r>
              <a:rPr lang="nl-NL" dirty="0"/>
              <a:t> </a:t>
            </a:r>
            <a:r>
              <a:rPr lang="nl-NL" dirty="0" err="1"/>
              <a:t>Əliyevin</a:t>
            </a:r>
            <a:r>
              <a:rPr lang="nl-NL" dirty="0"/>
              <a:t> </a:t>
            </a:r>
            <a:r>
              <a:rPr lang="nl-NL" dirty="0" err="1"/>
              <a:t>Çin</a:t>
            </a:r>
            <a:r>
              <a:rPr lang="nl-NL" dirty="0"/>
              <a:t> </a:t>
            </a:r>
            <a:r>
              <a:rPr lang="nl-NL" dirty="0" err="1"/>
              <a:t>Xalq</a:t>
            </a:r>
            <a:r>
              <a:rPr lang="nl-NL" dirty="0"/>
              <a:t> </a:t>
            </a:r>
            <a:r>
              <a:rPr lang="nl-NL" dirty="0" err="1"/>
              <a:t>Respublikasının</a:t>
            </a:r>
            <a:r>
              <a:rPr lang="nl-NL" dirty="0"/>
              <a:t> </a:t>
            </a:r>
            <a:r>
              <a:rPr lang="nl-NL" dirty="0" err="1"/>
              <a:t>Sədri</a:t>
            </a:r>
            <a:r>
              <a:rPr lang="nl-NL" dirty="0"/>
              <a:t> Si </a:t>
            </a:r>
            <a:r>
              <a:rPr lang="nl-NL" dirty="0" err="1"/>
              <a:t>Cinpin</a:t>
            </a:r>
            <a:r>
              <a:rPr lang="nl-NL" dirty="0"/>
              <a:t> </a:t>
            </a:r>
            <a:r>
              <a:rPr lang="nl-NL" dirty="0" err="1"/>
              <a:t>ilə</a:t>
            </a:r>
            <a:r>
              <a:rPr lang="nl-NL" dirty="0"/>
              <a:t> </a:t>
            </a:r>
            <a:r>
              <a:rPr lang="nl-NL" dirty="0" err="1"/>
              <a:t>görüşü</a:t>
            </a:r>
            <a:r>
              <a:rPr lang="nl-NL" dirty="0"/>
              <a:t> </a:t>
            </a:r>
            <a:r>
              <a:rPr lang="nl-NL" dirty="0" err="1"/>
              <a:t>keçirilib</a:t>
            </a:r>
            <a:r>
              <a:rPr lang="nl-NL" dirty="0"/>
              <a:t> via https://commons.wikimedia.org/wiki/File:Xi_Jinping_in_July_2024.jpg</a:t>
            </a:r>
          </a:p>
          <a:p>
            <a:pPr marL="171450" lvl="0" indent="-171450">
              <a:buFont typeface="Arial" panose="020B0604020202020204" pitchFamily="34" charset="0"/>
              <a:buChar char="•"/>
            </a:pPr>
            <a:r>
              <a:rPr lang="nl-NL" dirty="0"/>
              <a:t>Chinese vlag: https://commons.wikimedia.org/wiki/File:Flag_of_the_People%27s_Republic_of_China.svg?uselang=nl#Licentie</a:t>
            </a:r>
          </a:p>
          <a:p>
            <a:pPr marL="171450" indent="-171450">
              <a:buFont typeface="Arial" panose="020B0604020202020204" pitchFamily="34" charset="0"/>
              <a:buChar char="•"/>
            </a:pP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17</a:t>
            </a:fld>
            <a:endParaRPr lang="nl-NL"/>
          </a:p>
        </p:txBody>
      </p:sp>
    </p:spTree>
    <p:extLst>
      <p:ext uri="{BB962C8B-B14F-4D97-AF65-F5344CB8AC3E}">
        <p14:creationId xmlns:p14="http://schemas.microsoft.com/office/powerpoint/2010/main" val="3864749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video: https://www.youtube.com/watch?v=zqEgm_h9GcU</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18</a:t>
            </a:fld>
            <a:endParaRPr lang="nl-NL"/>
          </a:p>
        </p:txBody>
      </p:sp>
    </p:spTree>
    <p:extLst>
      <p:ext uri="{BB962C8B-B14F-4D97-AF65-F5344CB8AC3E}">
        <p14:creationId xmlns:p14="http://schemas.microsoft.com/office/powerpoint/2010/main" val="16837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A4CC-7029-709F-A723-8B28A6C7F0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D1EEF-B9D7-2C81-36EC-8F89D241434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117C34-30C8-74BF-37E5-21966B9C16D2}"/>
              </a:ext>
            </a:extLst>
          </p:cNvPr>
          <p:cNvSpPr>
            <a:spLocks noGrp="1"/>
          </p:cNvSpPr>
          <p:nvPr>
            <p:ph type="body" idx="1"/>
          </p:nvPr>
        </p:nvSpPr>
        <p:spPr/>
        <p:txBody>
          <a:bodyPr/>
          <a:lstStyle/>
          <a:p>
            <a:r>
              <a:rPr lang="nl-NL" dirty="0"/>
              <a:t>Bron: https://nos.nl/collectie/13989/artikel/2565809-navo-chef-rutte-wil-norm-defensie-uitgaven-verhogen-naar-5-procent</a:t>
            </a:r>
          </a:p>
        </p:txBody>
      </p:sp>
      <p:sp>
        <p:nvSpPr>
          <p:cNvPr id="4" name="Tijdelijke aanduiding voor dianummer 3">
            <a:extLst>
              <a:ext uri="{FF2B5EF4-FFF2-40B4-BE49-F238E27FC236}">
                <a16:creationId xmlns:a16="http://schemas.microsoft.com/office/drawing/2014/main" id="{4CA27F50-9F35-7073-397E-74E32444F5A0}"/>
              </a:ext>
            </a:extLst>
          </p:cNvPr>
          <p:cNvSpPr>
            <a:spLocks noGrp="1"/>
          </p:cNvSpPr>
          <p:nvPr>
            <p:ph type="sldNum" sz="quarter" idx="5"/>
          </p:nvPr>
        </p:nvSpPr>
        <p:spPr/>
        <p:txBody>
          <a:bodyPr/>
          <a:lstStyle/>
          <a:p>
            <a:fld id="{BA151376-0157-B84F-87E6-9CFD05A29497}" type="slidenum">
              <a:rPr lang="nl-NL" smtClean="0"/>
              <a:t>19</a:t>
            </a:fld>
            <a:endParaRPr lang="nl-NL"/>
          </a:p>
        </p:txBody>
      </p:sp>
    </p:spTree>
    <p:extLst>
      <p:ext uri="{BB962C8B-B14F-4D97-AF65-F5344CB8AC3E}">
        <p14:creationId xmlns:p14="http://schemas.microsoft.com/office/powerpoint/2010/main" val="2601274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F574A-62A7-D758-5AB4-A856DB1A46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7F8D0A-F1ED-19B2-92CB-535E25193D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159DAB-B0C2-A466-3D3C-8A5D4CD321FB}"/>
              </a:ext>
            </a:extLst>
          </p:cNvPr>
          <p:cNvSpPr>
            <a:spLocks noGrp="1"/>
          </p:cNvSpPr>
          <p:nvPr>
            <p:ph type="body" idx="1"/>
          </p:nvPr>
        </p:nvSpPr>
        <p:spPr/>
        <p:txBody>
          <a:bodyPr/>
          <a:lstStyle/>
          <a:p>
            <a:pPr marL="0" indent="0">
              <a:buFont typeface="Arial" panose="020B0604020202020204" pitchFamily="34" charset="0"/>
              <a:buNone/>
            </a:pPr>
            <a:r>
              <a:rPr lang="nl-NL" b="1" dirty="0"/>
              <a:t>Bron citaat: </a:t>
            </a:r>
            <a:r>
              <a:rPr lang="nl-NL" b="0" dirty="0"/>
              <a:t>https://www.rtl.nl/nieuws/buitenland/artikel/5505937/navo-baas-rutte-bal-bij-rusland-dreiging-poetin-lavrov</a:t>
            </a:r>
          </a:p>
          <a:p>
            <a:pPr marL="0" indent="0">
              <a:buFont typeface="Arial" panose="020B0604020202020204" pitchFamily="34" charset="0"/>
              <a:buNone/>
            </a:pPr>
            <a:endParaRPr lang="nl-NL" b="1" dirty="0"/>
          </a:p>
          <a:p>
            <a:pPr marL="0" indent="0">
              <a:buFont typeface="Arial" panose="020B0604020202020204" pitchFamily="34" charset="0"/>
              <a:buNone/>
            </a:pPr>
            <a:r>
              <a:rPr lang="nl-NL" b="1" dirty="0"/>
              <a:t>Bronnen afbeeldingen</a:t>
            </a:r>
          </a:p>
          <a:p>
            <a:pPr marL="171450" lvl="0" indent="-171450">
              <a:buFont typeface="Arial" panose="020B0604020202020204" pitchFamily="34" charset="0"/>
              <a:buChar char="•"/>
            </a:pPr>
            <a:r>
              <a:rPr lang="nl-NL" dirty="0"/>
              <a:t>Vladimir Poetin: www.kremlin.ru via https://commons.wikimedia.org/wiki/File:%D0%92%D0%BB%D0%B0%D0%B4%D0%B8%D0%BC%D0%B8%D1%80_%D0%9F%D1%83%D1%82%D0%B8%D0%BD_%2808-03-2024%29_%28cropped_better%29.jpg</a:t>
            </a:r>
          </a:p>
          <a:p>
            <a:pPr marL="171450" lvl="0" indent="-171450">
              <a:buFont typeface="Arial" panose="020B0604020202020204" pitchFamily="34" charset="0"/>
              <a:buChar char="•"/>
            </a:pPr>
            <a:r>
              <a:rPr lang="nl-NL" dirty="0"/>
              <a:t>Russische vlag: https://commons.m.wikimedia.org/wiki/File:Flag_of_Russia_(1-2).svg</a:t>
            </a:r>
          </a:p>
          <a:p>
            <a:pPr marL="171450" lvl="0" indent="-171450">
              <a:buFont typeface="Arial" panose="020B0604020202020204" pitchFamily="34" charset="0"/>
              <a:buChar char="•"/>
            </a:pPr>
            <a:r>
              <a:rPr lang="nl-NL" dirty="0"/>
              <a:t>Xi Jinping: </a:t>
            </a:r>
            <a:r>
              <a:rPr lang="nl-NL" dirty="0" err="1"/>
              <a:t>Astanada</a:t>
            </a:r>
            <a:r>
              <a:rPr lang="nl-NL" dirty="0"/>
              <a:t> </a:t>
            </a:r>
            <a:r>
              <a:rPr lang="nl-NL" dirty="0" err="1"/>
              <a:t>İlham</a:t>
            </a:r>
            <a:r>
              <a:rPr lang="nl-NL" dirty="0"/>
              <a:t> </a:t>
            </a:r>
            <a:r>
              <a:rPr lang="nl-NL" dirty="0" err="1"/>
              <a:t>Əliyevin</a:t>
            </a:r>
            <a:r>
              <a:rPr lang="nl-NL" dirty="0"/>
              <a:t> </a:t>
            </a:r>
            <a:r>
              <a:rPr lang="nl-NL" dirty="0" err="1"/>
              <a:t>Çin</a:t>
            </a:r>
            <a:r>
              <a:rPr lang="nl-NL" dirty="0"/>
              <a:t> </a:t>
            </a:r>
            <a:r>
              <a:rPr lang="nl-NL" dirty="0" err="1"/>
              <a:t>Xalq</a:t>
            </a:r>
            <a:r>
              <a:rPr lang="nl-NL" dirty="0"/>
              <a:t> </a:t>
            </a:r>
            <a:r>
              <a:rPr lang="nl-NL" dirty="0" err="1"/>
              <a:t>Respublikasının</a:t>
            </a:r>
            <a:r>
              <a:rPr lang="nl-NL" dirty="0"/>
              <a:t> </a:t>
            </a:r>
            <a:r>
              <a:rPr lang="nl-NL" dirty="0" err="1"/>
              <a:t>Sədri</a:t>
            </a:r>
            <a:r>
              <a:rPr lang="nl-NL" dirty="0"/>
              <a:t> Si </a:t>
            </a:r>
            <a:r>
              <a:rPr lang="nl-NL" dirty="0" err="1"/>
              <a:t>Cinpin</a:t>
            </a:r>
            <a:r>
              <a:rPr lang="nl-NL" dirty="0"/>
              <a:t> </a:t>
            </a:r>
            <a:r>
              <a:rPr lang="nl-NL" dirty="0" err="1"/>
              <a:t>ilə</a:t>
            </a:r>
            <a:r>
              <a:rPr lang="nl-NL" dirty="0"/>
              <a:t> </a:t>
            </a:r>
            <a:r>
              <a:rPr lang="nl-NL" dirty="0" err="1"/>
              <a:t>görüşü</a:t>
            </a:r>
            <a:r>
              <a:rPr lang="nl-NL" dirty="0"/>
              <a:t> </a:t>
            </a:r>
            <a:r>
              <a:rPr lang="nl-NL" dirty="0" err="1"/>
              <a:t>keçirilib</a:t>
            </a:r>
            <a:r>
              <a:rPr lang="nl-NL" dirty="0"/>
              <a:t> via https://commons.wikimedia.org/wiki/File:Xi_Jinping_in_July_2024.jpg</a:t>
            </a:r>
          </a:p>
          <a:p>
            <a:pPr marL="171450" lvl="0" indent="-171450">
              <a:buFont typeface="Arial" panose="020B0604020202020204" pitchFamily="34" charset="0"/>
              <a:buChar char="•"/>
            </a:pPr>
            <a:r>
              <a:rPr lang="nl-NL" dirty="0"/>
              <a:t>Chinese vlag: https://commons.wikimedia.org/wiki/File:Flag_of_the_People%27s_Republic_of_China.svg?uselang=nl#Licentie</a:t>
            </a:r>
          </a:p>
          <a:p>
            <a:pPr marL="171450" indent="-171450">
              <a:buFont typeface="Arial" panose="020B0604020202020204" pitchFamily="34" charset="0"/>
              <a:buChar char="•"/>
            </a:pPr>
            <a:r>
              <a:rPr lang="nl-NL" dirty="0"/>
              <a:t>Mark Rutte: https://www.nato.int/cps/en/natohq/photos_230979.htm</a:t>
            </a:r>
          </a:p>
          <a:p>
            <a:pPr marL="171450" indent="-171450">
              <a:buFont typeface="Arial" panose="020B0604020202020204" pitchFamily="34" charset="0"/>
              <a:buChar char="•"/>
            </a:pPr>
            <a:r>
              <a:rPr lang="nl-NL" dirty="0"/>
              <a:t>NAVO-vlag: https://www.goodfon.com/minimalism/wallpaper-logotip-nato-alians-voennyi-zvezda.html</a:t>
            </a:r>
          </a:p>
          <a:p>
            <a:pPr marL="171450" lvl="0" indent="-171450">
              <a:buFont typeface="Arial" panose="020B0604020202020204" pitchFamily="34" charset="0"/>
              <a:buChar char="•"/>
            </a:pPr>
            <a:r>
              <a:rPr lang="nl-NL" dirty="0"/>
              <a:t>Donald Trump: https://nara.getarchive.net/media/official-portrait-of-president-donald-j-trump-b162e8</a:t>
            </a:r>
          </a:p>
          <a:p>
            <a:pPr marL="171450" lvl="0" indent="-171450">
              <a:buFont typeface="Arial" panose="020B0604020202020204" pitchFamily="34" charset="0"/>
              <a:buChar char="•"/>
            </a:pPr>
            <a:r>
              <a:rPr lang="nl-NL" dirty="0"/>
              <a:t>Amerikaanse vlag: https://en.wikipedia.org/wiki/Flag_of_the_United_States#/media/File:Flag_of_the_United_States.svg</a:t>
            </a:r>
          </a:p>
        </p:txBody>
      </p:sp>
      <p:sp>
        <p:nvSpPr>
          <p:cNvPr id="4" name="Tijdelijke aanduiding voor dianummer 3">
            <a:extLst>
              <a:ext uri="{FF2B5EF4-FFF2-40B4-BE49-F238E27FC236}">
                <a16:creationId xmlns:a16="http://schemas.microsoft.com/office/drawing/2014/main" id="{C97897BD-945F-4824-42D7-BADFDBA49792}"/>
              </a:ext>
            </a:extLst>
          </p:cNvPr>
          <p:cNvSpPr>
            <a:spLocks noGrp="1"/>
          </p:cNvSpPr>
          <p:nvPr>
            <p:ph type="sldNum" sz="quarter" idx="5"/>
          </p:nvPr>
        </p:nvSpPr>
        <p:spPr/>
        <p:txBody>
          <a:bodyPr/>
          <a:lstStyle/>
          <a:p>
            <a:fld id="{BA151376-0157-B84F-87E6-9CFD05A29497}" type="slidenum">
              <a:rPr lang="nl-NL" smtClean="0"/>
              <a:t>20</a:t>
            </a:fld>
            <a:endParaRPr lang="nl-NL"/>
          </a:p>
        </p:txBody>
      </p:sp>
    </p:spTree>
    <p:extLst>
      <p:ext uri="{BB962C8B-B14F-4D97-AF65-F5344CB8AC3E}">
        <p14:creationId xmlns:p14="http://schemas.microsoft.com/office/powerpoint/2010/main" val="3943693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8966-4D07-0BDB-1974-A872EDC49A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C11607-5993-6AE5-6038-F2B150F406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5D5133F-E08F-DC73-F356-0E595A0B091D}"/>
              </a:ext>
            </a:extLst>
          </p:cNvPr>
          <p:cNvSpPr>
            <a:spLocks noGrp="1"/>
          </p:cNvSpPr>
          <p:nvPr>
            <p:ph type="body" idx="1"/>
          </p:nvPr>
        </p:nvSpPr>
        <p:spPr/>
        <p:txBody>
          <a:bodyPr/>
          <a:lstStyle/>
          <a:p>
            <a:r>
              <a:rPr lang="nl-NL" b="1" dirty="0"/>
              <a:t>Bron citaat: </a:t>
            </a:r>
            <a:r>
              <a:rPr lang="nl-NL" dirty="0"/>
              <a:t>https://en.wikipedia.org/wiki/2007_Munich_speech_of_Vladimir_Putin</a:t>
            </a:r>
          </a:p>
          <a:p>
            <a:endParaRPr lang="nl-NL" dirty="0"/>
          </a:p>
          <a:p>
            <a:pPr marL="0" indent="0">
              <a:buFont typeface="Arial" panose="020B0604020202020204" pitchFamily="34" charset="0"/>
              <a:buNone/>
            </a:pPr>
            <a:r>
              <a:rPr lang="nl-NL" b="1" dirty="0"/>
              <a:t>Bronnen afbeeldingen</a:t>
            </a:r>
          </a:p>
          <a:p>
            <a:pPr marL="171450" lvl="0" indent="-171450">
              <a:buFont typeface="Arial" panose="020B0604020202020204" pitchFamily="34" charset="0"/>
              <a:buChar char="•"/>
            </a:pPr>
            <a:r>
              <a:rPr lang="nl-NL" dirty="0"/>
              <a:t>Vladimir Poetin: www.kremlin.ru via https://commons.wikimedia.org/wiki/File:%D0%92%D0%BB%D0%B0%D0%B4%D0%B8%D0%BC%D0%B8%D1%80_%D0%9F%D1%83%D1%82%D0%B8%D0%BD_%2808-03-2024%29_%28cropped_better%29.jpg</a:t>
            </a:r>
          </a:p>
          <a:p>
            <a:pPr marL="171450" lvl="0" indent="-171450">
              <a:buFont typeface="Arial" panose="020B0604020202020204" pitchFamily="34" charset="0"/>
              <a:buChar char="•"/>
            </a:pPr>
            <a:r>
              <a:rPr lang="nl-NL" dirty="0"/>
              <a:t>Russische vlag: https://commons.m.wikimedia.org/wiki/File:Flag_of_Russia_(1-2).svg</a:t>
            </a:r>
          </a:p>
          <a:p>
            <a:pPr marL="171450" lvl="0" indent="-171450">
              <a:buFont typeface="Arial" panose="020B0604020202020204" pitchFamily="34" charset="0"/>
              <a:buChar char="•"/>
            </a:pPr>
            <a:r>
              <a:rPr lang="nl-NL" dirty="0"/>
              <a:t>Donald Trump: https://nara.getarchive.net/media/official-portrait-of-president-donald-j-trump-b162e8</a:t>
            </a:r>
          </a:p>
          <a:p>
            <a:pPr marL="171450" lvl="0" indent="-171450">
              <a:buFont typeface="Arial" panose="020B0604020202020204" pitchFamily="34" charset="0"/>
              <a:buChar char="•"/>
            </a:pPr>
            <a:r>
              <a:rPr lang="nl-NL" dirty="0"/>
              <a:t>Amerikaanse vlag: https://en.wikipedia.org/wiki/Flag_of_the_United_States#/media/File:Flag_of_the_United_States.svg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err="1"/>
              <a:t>Volodymyr</a:t>
            </a:r>
            <a:r>
              <a:rPr lang="nl-NL" dirty="0"/>
              <a:t> </a:t>
            </a:r>
            <a:r>
              <a:rPr lang="nl-NL" dirty="0" err="1"/>
              <a:t>Zelensky</a:t>
            </a:r>
            <a:r>
              <a:rPr lang="nl-NL" dirty="0"/>
              <a:t>: https://www.flickr.com/photos/iaea_imagebank/54308648774/</a:t>
            </a:r>
          </a:p>
          <a:p>
            <a:pPr marL="171450" lvl="0" indent="-171450">
              <a:buFont typeface="Arial" panose="020B0604020202020204" pitchFamily="34" charset="0"/>
              <a:buChar char="•"/>
            </a:pPr>
            <a:r>
              <a:rPr lang="nl-NL" dirty="0"/>
              <a:t>Oekraïense Vlag: </a:t>
            </a:r>
            <a:r>
              <a:rPr lang="nl-NL" dirty="0" err="1"/>
              <a:t>GeorgiTesla</a:t>
            </a:r>
            <a:r>
              <a:rPr lang="nl-NL" dirty="0"/>
              <a:t> op https://commons.wikimedia.org/wiki/File:Flag_of_Ukraine_with_the_Trident_of_Ukraine.svg</a:t>
            </a:r>
          </a:p>
          <a:p>
            <a:pPr marL="171450" indent="-171450">
              <a:buFont typeface="Arial" panose="020B0604020202020204" pitchFamily="34" charset="0"/>
              <a:buChar char="•"/>
            </a:pPr>
            <a:r>
              <a:rPr lang="nl-NL" dirty="0"/>
              <a:t>Mark Rutte: https://www.nato.int/cps/en/natohq/photos_230979.htm</a:t>
            </a:r>
          </a:p>
          <a:p>
            <a:pPr marL="171450" indent="-171450">
              <a:buFont typeface="Arial" panose="020B0604020202020204" pitchFamily="34" charset="0"/>
              <a:buChar char="•"/>
            </a:pPr>
            <a:r>
              <a:rPr lang="nl-NL" dirty="0"/>
              <a:t>NAVO-vlag: https://www.goodfon.com/minimalism/wallpaper-logotip-nato-alians-voennyi-zvezda.html</a:t>
            </a:r>
          </a:p>
          <a:p>
            <a:endParaRPr lang="nl-NL" dirty="0"/>
          </a:p>
        </p:txBody>
      </p:sp>
      <p:sp>
        <p:nvSpPr>
          <p:cNvPr id="4" name="Tijdelijke aanduiding voor dianummer 3">
            <a:extLst>
              <a:ext uri="{FF2B5EF4-FFF2-40B4-BE49-F238E27FC236}">
                <a16:creationId xmlns:a16="http://schemas.microsoft.com/office/drawing/2014/main" id="{210DCD58-2213-6EE4-D34F-1B6E9C3D5E02}"/>
              </a:ext>
            </a:extLst>
          </p:cNvPr>
          <p:cNvSpPr>
            <a:spLocks noGrp="1"/>
          </p:cNvSpPr>
          <p:nvPr>
            <p:ph type="sldNum" sz="quarter" idx="5"/>
          </p:nvPr>
        </p:nvSpPr>
        <p:spPr/>
        <p:txBody>
          <a:bodyPr/>
          <a:lstStyle/>
          <a:p>
            <a:fld id="{BA151376-0157-B84F-87E6-9CFD05A29497}" type="slidenum">
              <a:rPr lang="nl-NL" smtClean="0"/>
              <a:t>21</a:t>
            </a:fld>
            <a:endParaRPr lang="nl-NL"/>
          </a:p>
        </p:txBody>
      </p:sp>
    </p:spTree>
    <p:extLst>
      <p:ext uri="{BB962C8B-B14F-4D97-AF65-F5344CB8AC3E}">
        <p14:creationId xmlns:p14="http://schemas.microsoft.com/office/powerpoint/2010/main" val="146180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De NAVO is een militaire samenwerkingsorganisatie tussen landen aan beide kanten van de Atlantische Oceaan. Op de volgende dia zie je de lidstaten van de NAVO rond de Atlantische Oceaan.</a:t>
            </a:r>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3381923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F1FC-195F-4B9C-8DAB-4FC526D395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F250F3-63B2-875D-AE8F-9E2EE10D7C5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BE6936-B7D1-8A07-DDA5-6DEB745B6AAB}"/>
              </a:ext>
            </a:extLst>
          </p:cNvPr>
          <p:cNvSpPr>
            <a:spLocks noGrp="1"/>
          </p:cNvSpPr>
          <p:nvPr>
            <p:ph type="body" idx="1"/>
          </p:nvPr>
        </p:nvSpPr>
        <p:spPr/>
        <p:txBody>
          <a:bodyPr/>
          <a:lstStyle/>
          <a:p>
            <a:r>
              <a:rPr lang="nl-NL" b="1" dirty="0"/>
              <a:t>Bron citaat: </a:t>
            </a:r>
            <a:r>
              <a:rPr lang="nl-NL" dirty="0"/>
              <a:t>Zie volgende dia.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a:p>
            <a:pPr marL="0" indent="0">
              <a:buFont typeface="Arial" panose="020B0604020202020204" pitchFamily="34" charset="0"/>
              <a:buNone/>
            </a:pPr>
            <a:r>
              <a:rPr lang="nl-NL" b="1" dirty="0"/>
              <a:t>Bronnen afbeeldingen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Dick Schoof: </a:t>
            </a:r>
            <a:r>
              <a:rPr lang="nl-NL" b="0" i="0" dirty="0">
                <a:solidFill>
                  <a:srgbClr val="202122"/>
                </a:solidFill>
                <a:effectLst/>
                <a:latin typeface="Arial" panose="020B0604020202020204" pitchFamily="34" charset="0"/>
              </a:rPr>
              <a:t>https://www.rijksoverheid.nl/regering/bewindspersonen/dick-schoof/foto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a:solidFill>
                  <a:srgbClr val="202122"/>
                </a:solidFill>
                <a:effectLst/>
                <a:latin typeface="Arial" panose="020B0604020202020204" pitchFamily="34" charset="0"/>
              </a:rPr>
              <a:t>Nederlandse vlag: https://commons.wikimedia.org/wiki/File:De-nederlandse-vlag.jpg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err="1"/>
              <a:t>Volodymyr</a:t>
            </a:r>
            <a:r>
              <a:rPr lang="nl-NL" dirty="0"/>
              <a:t> </a:t>
            </a:r>
            <a:r>
              <a:rPr lang="nl-NL" dirty="0" err="1"/>
              <a:t>Zelensky</a:t>
            </a:r>
            <a:r>
              <a:rPr lang="nl-NL" dirty="0"/>
              <a:t>: https://www.flickr.com/photos/iaea_imagebank/54308648774/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Oekraïense Vlag: </a:t>
            </a:r>
            <a:r>
              <a:rPr lang="nl-NL" dirty="0" err="1"/>
              <a:t>GeorgiTesla</a:t>
            </a:r>
            <a:r>
              <a:rPr lang="nl-NL" dirty="0"/>
              <a:t> op https://commons.wikimedia.org/wiki/File:Flag_of_Ukraine_with_the_Trident_of_Ukraine.svg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Xi Jinping: </a:t>
            </a:r>
            <a:r>
              <a:rPr lang="nl-NL" dirty="0" err="1"/>
              <a:t>Astanada</a:t>
            </a:r>
            <a:r>
              <a:rPr lang="nl-NL" dirty="0"/>
              <a:t> </a:t>
            </a:r>
            <a:r>
              <a:rPr lang="nl-NL" dirty="0" err="1"/>
              <a:t>İlham</a:t>
            </a:r>
            <a:r>
              <a:rPr lang="nl-NL" dirty="0"/>
              <a:t> </a:t>
            </a:r>
            <a:r>
              <a:rPr lang="nl-NL" dirty="0" err="1"/>
              <a:t>Əliyevin</a:t>
            </a:r>
            <a:r>
              <a:rPr lang="nl-NL" dirty="0"/>
              <a:t> </a:t>
            </a:r>
            <a:r>
              <a:rPr lang="nl-NL" dirty="0" err="1"/>
              <a:t>Çin</a:t>
            </a:r>
            <a:r>
              <a:rPr lang="nl-NL" dirty="0"/>
              <a:t> </a:t>
            </a:r>
            <a:r>
              <a:rPr lang="nl-NL" dirty="0" err="1"/>
              <a:t>Xalq</a:t>
            </a:r>
            <a:r>
              <a:rPr lang="nl-NL" dirty="0"/>
              <a:t> </a:t>
            </a:r>
            <a:r>
              <a:rPr lang="nl-NL" dirty="0" err="1"/>
              <a:t>Respublikasının</a:t>
            </a:r>
            <a:r>
              <a:rPr lang="nl-NL" dirty="0"/>
              <a:t> </a:t>
            </a:r>
            <a:r>
              <a:rPr lang="nl-NL" dirty="0" err="1"/>
              <a:t>Sədri</a:t>
            </a:r>
            <a:r>
              <a:rPr lang="nl-NL" dirty="0"/>
              <a:t> Si </a:t>
            </a:r>
            <a:r>
              <a:rPr lang="nl-NL" dirty="0" err="1"/>
              <a:t>Cinpin</a:t>
            </a:r>
            <a:r>
              <a:rPr lang="nl-NL" dirty="0"/>
              <a:t> </a:t>
            </a:r>
            <a:r>
              <a:rPr lang="nl-NL" dirty="0" err="1"/>
              <a:t>ilə</a:t>
            </a:r>
            <a:r>
              <a:rPr lang="nl-NL" dirty="0"/>
              <a:t> </a:t>
            </a:r>
            <a:r>
              <a:rPr lang="nl-NL" dirty="0" err="1"/>
              <a:t>görüşü</a:t>
            </a:r>
            <a:r>
              <a:rPr lang="nl-NL" dirty="0"/>
              <a:t> </a:t>
            </a:r>
            <a:r>
              <a:rPr lang="nl-NL" dirty="0" err="1"/>
              <a:t>keçirilib</a:t>
            </a:r>
            <a:r>
              <a:rPr lang="nl-NL" dirty="0"/>
              <a:t> via https://commons.wikimedia.org/wiki/File:Xi_Jinping_in_July_2024.jpg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Chinese vlag: https://commons.wikimedia.org/wiki/File:Flag_of_the_People%27s_Republic_of_China.svg?uselang=nl#Licentie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Donald Trump: https://nara.getarchive.net/media/official-portrait-of-president-donald-j-trump-b162e8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Amerikaanse vlag: https://en.wikipedia.org/wiki/Flag_of_the_United_States#/media/File:Flag_of_the_United_States.svg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p:txBody>
      </p:sp>
      <p:sp>
        <p:nvSpPr>
          <p:cNvPr id="4" name="Tijdelijke aanduiding voor dianummer 3">
            <a:extLst>
              <a:ext uri="{FF2B5EF4-FFF2-40B4-BE49-F238E27FC236}">
                <a16:creationId xmlns:a16="http://schemas.microsoft.com/office/drawing/2014/main" id="{67AD9B87-77C5-1A40-FAE8-CCC18982E4E5}"/>
              </a:ext>
            </a:extLst>
          </p:cNvPr>
          <p:cNvSpPr>
            <a:spLocks noGrp="1"/>
          </p:cNvSpPr>
          <p:nvPr>
            <p:ph type="sldNum" sz="quarter" idx="5"/>
          </p:nvPr>
        </p:nvSpPr>
        <p:spPr/>
        <p:txBody>
          <a:bodyPr/>
          <a:lstStyle/>
          <a:p>
            <a:fld id="{BA151376-0157-B84F-87E6-9CFD05A29497}" type="slidenum">
              <a:rPr lang="nl-NL" smtClean="0"/>
              <a:t>22</a:t>
            </a:fld>
            <a:endParaRPr lang="nl-NL"/>
          </a:p>
        </p:txBody>
      </p:sp>
    </p:spTree>
    <p:extLst>
      <p:ext uri="{BB962C8B-B14F-4D97-AF65-F5344CB8AC3E}">
        <p14:creationId xmlns:p14="http://schemas.microsoft.com/office/powerpoint/2010/main" val="3560302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video: https://www.youtube.com/watch?v=wU_FzDqbLa0</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23</a:t>
            </a:fld>
            <a:endParaRPr lang="nl-NL"/>
          </a:p>
        </p:txBody>
      </p:sp>
    </p:spTree>
    <p:extLst>
      <p:ext uri="{BB962C8B-B14F-4D97-AF65-F5344CB8AC3E}">
        <p14:creationId xmlns:p14="http://schemas.microsoft.com/office/powerpoint/2010/main" val="2734240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24</a:t>
            </a:fld>
            <a:endParaRPr lang="nl-NL"/>
          </a:p>
        </p:txBody>
      </p:sp>
    </p:spTree>
    <p:extLst>
      <p:ext uri="{BB962C8B-B14F-4D97-AF65-F5344CB8AC3E}">
        <p14:creationId xmlns:p14="http://schemas.microsoft.com/office/powerpoint/2010/main" val="98527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afbeelding: https://commons.wikimedia.org/wiki/File:Map_of_NATO_countries.png</a:t>
            </a: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4</a:t>
            </a:fld>
            <a:endParaRPr lang="nl-NL"/>
          </a:p>
        </p:txBody>
      </p:sp>
    </p:spTree>
    <p:extLst>
      <p:ext uri="{BB962C8B-B14F-4D97-AF65-F5344CB8AC3E}">
        <p14:creationId xmlns:p14="http://schemas.microsoft.com/office/powerpoint/2010/main" val="4289048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De NAVO werd opgericht kort na de Tweede Wereldoorlog, vooral als reactie op de dreiging van de communistische Sovjet-Unie. Het doel was om landen in West-Europa en Noord-Amerika gezamenlijk te beschermen tegen mogelijke agressie. (In 1919 werd de Volkenbond opgericht; in 1989 viel de Berlijnse Muur.)</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Bij het laten zien van het goede antwoord verschijnt ook een foto van de ondertekening van het NAVO-verdrag in 1949.</a:t>
            </a:r>
          </a:p>
          <a:p>
            <a:endParaRPr lang="nl-NL" dirty="0"/>
          </a:p>
          <a:p>
            <a:r>
              <a:rPr lang="nl-NL" dirty="0"/>
              <a:t>Bron afbeelding ondertekening NAVO-verdrag in 1949: https://www.flickr.com/photos/nato/5508558857/in/photostream/ - </a:t>
            </a:r>
            <a:r>
              <a:rPr lang="nl-NL" b="0" i="0" dirty="0">
                <a:solidFill>
                  <a:srgbClr val="333333"/>
                </a:solidFill>
                <a:effectLst/>
                <a:latin typeface="Roboto Condensed" panose="020F0502020204030204" pitchFamily="2" charset="0"/>
              </a:rPr>
              <a:t>CC BY-NC-ND 2.0</a:t>
            </a:r>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5</a:t>
            </a:fld>
            <a:endParaRPr lang="nl-NL"/>
          </a:p>
        </p:txBody>
      </p:sp>
    </p:spTree>
    <p:extLst>
      <p:ext uri="{BB962C8B-B14F-4D97-AF65-F5344CB8AC3E}">
        <p14:creationId xmlns:p14="http://schemas.microsoft.com/office/powerpoint/2010/main" val="61037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Het belangrijkste doel van de NAVO is het gezamenlijk verdedigen van haar lidstaten. Belangrijk hierbij is Artikel 5 van het NAVO-verdrag. Vertel hier nog niet te veel over, want hier gaat de volgende vraag over.</a:t>
            </a:r>
          </a:p>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221978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2F22-2165-E9C6-C040-BBF61C3956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3A3877-DF5F-4934-9C48-40CBAD0539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6A3CB74-5A43-1181-7EA1-0F497EF6213B}"/>
              </a:ext>
            </a:extLst>
          </p:cNvPr>
          <p:cNvSpPr>
            <a:spLocks noGrp="1"/>
          </p:cNvSpPr>
          <p:nvPr>
            <p:ph type="body" idx="1"/>
          </p:nvPr>
        </p:nvSpPr>
        <p:spPr/>
        <p:txBody>
          <a:bodyPr/>
          <a:lstStyle/>
          <a:p>
            <a:pPr>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Als één NAVO-lidstaat wordt aangevallen, dan beschouwen alle andere NAVO-landen dat als een aanval op henzelf. Ze zullen het getroffen land helpen — met militaire middelen, politieke steun of andere acties die nodig zijn — om de aanval af te slaan en de veiligheid te herstellen.</a:t>
            </a:r>
          </a:p>
          <a:p>
            <a:pPr>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Over de andere antwoorden: Niet elk land kan zomaar lid worden. Bestaande lidstaten moeten het unaniem eens zijn met de toetreding van een nieuw land tot de NAVO. Er is binnen de NAVO wel een afspraak gemaakt over hoeveel geld lidstaten moeten uitgeven aan defensie, maar dit staat niet in artikel 5 van het NAVO-verdrag.</a:t>
            </a:r>
          </a:p>
          <a:p>
            <a:endParaRPr lang="nl-NL" dirty="0"/>
          </a:p>
        </p:txBody>
      </p:sp>
      <p:sp>
        <p:nvSpPr>
          <p:cNvPr id="4" name="Tijdelijke aanduiding voor dianummer 3">
            <a:extLst>
              <a:ext uri="{FF2B5EF4-FFF2-40B4-BE49-F238E27FC236}">
                <a16:creationId xmlns:a16="http://schemas.microsoft.com/office/drawing/2014/main" id="{5B476CCB-2667-B080-8DDC-260AEF9986C5}"/>
              </a:ext>
            </a:extLst>
          </p:cNvPr>
          <p:cNvSpPr>
            <a:spLocks noGrp="1"/>
          </p:cNvSpPr>
          <p:nvPr>
            <p:ph type="sldNum" sz="quarter" idx="5"/>
          </p:nvPr>
        </p:nvSpPr>
        <p:spPr/>
        <p:txBody>
          <a:bodyPr/>
          <a:lstStyle/>
          <a:p>
            <a:fld id="{BA151376-0157-B84F-87E6-9CFD05A29497}" type="slidenum">
              <a:rPr lang="nl-NL" smtClean="0"/>
              <a:t>7</a:t>
            </a:fld>
            <a:endParaRPr lang="nl-NL"/>
          </a:p>
        </p:txBody>
      </p:sp>
    </p:spTree>
    <p:extLst>
      <p:ext uri="{BB962C8B-B14F-4D97-AF65-F5344CB8AC3E}">
        <p14:creationId xmlns:p14="http://schemas.microsoft.com/office/powerpoint/2010/main" val="276385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111394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B6C2-7E2A-2A21-8666-6877E3B4FE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74B413-F3C4-F72C-A938-808924C136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66C1E00-2B90-33D0-FDD5-CED2D02FA4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Alle antwoorden zijn goed.</a:t>
            </a:r>
          </a:p>
          <a:p>
            <a:endParaRPr lang="nl-NL" dirty="0"/>
          </a:p>
        </p:txBody>
      </p:sp>
      <p:sp>
        <p:nvSpPr>
          <p:cNvPr id="4" name="Tijdelijke aanduiding voor dianummer 3">
            <a:extLst>
              <a:ext uri="{FF2B5EF4-FFF2-40B4-BE49-F238E27FC236}">
                <a16:creationId xmlns:a16="http://schemas.microsoft.com/office/drawing/2014/main" id="{3602D33C-5F84-81B4-A57F-BCDC7C13A4CA}"/>
              </a:ext>
            </a:extLst>
          </p:cNvPr>
          <p:cNvSpPr>
            <a:spLocks noGrp="1"/>
          </p:cNvSpPr>
          <p:nvPr>
            <p:ph type="sldNum" sz="quarter" idx="5"/>
          </p:nvPr>
        </p:nvSpPr>
        <p:spPr/>
        <p:txBody>
          <a:bodyPr/>
          <a:lstStyle/>
          <a:p>
            <a:fld id="{BA151376-0157-B84F-87E6-9CFD05A29497}" type="slidenum">
              <a:rPr lang="nl-NL" smtClean="0"/>
              <a:t>10</a:t>
            </a:fld>
            <a:endParaRPr lang="nl-NL"/>
          </a:p>
        </p:txBody>
      </p:sp>
    </p:spTree>
    <p:extLst>
      <p:ext uri="{BB962C8B-B14F-4D97-AF65-F5344CB8AC3E}">
        <p14:creationId xmlns:p14="http://schemas.microsoft.com/office/powerpoint/2010/main" val="3908392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C169D-AA17-5581-9FFB-724276044F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1C594E-8542-D683-E5C4-0FEABBC30E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128994-B963-1AF8-95D7-C7E1C9D79B0B}"/>
              </a:ext>
            </a:extLst>
          </p:cNvPr>
          <p:cNvSpPr>
            <a:spLocks noGrp="1"/>
          </p:cNvSpPr>
          <p:nvPr>
            <p:ph type="body" idx="1"/>
          </p:nvPr>
        </p:nvSpPr>
        <p:spPr/>
        <p:txBody>
          <a:bodyPr/>
          <a:lstStyle/>
          <a:p>
            <a:pPr>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De secretaris-generaal van de NAVO is de voorzitter van de Noord-Atlantische Raad, het hoogste bestuursorgaan van de NAVO. Sinds 2024 is Mark Rutte de secretaris-generaal van de NAVO.</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Over de andere antwoorden: Ursula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von</a:t>
            </a:r>
            <a:r>
              <a:rPr lang="nl-NL" sz="1800" dirty="0">
                <a:effectLst/>
                <a:latin typeface="Calibri" panose="020F0502020204030204" pitchFamily="34" charset="0"/>
                <a:ea typeface="Calibri" panose="020F0502020204030204" pitchFamily="34" charset="0"/>
                <a:cs typeface="Times New Roman" panose="02020603050405020304" pitchFamily="18" charset="0"/>
              </a:rPr>
              <a:t> der Leyen 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Kaja</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Kallas</a:t>
            </a:r>
            <a:r>
              <a:rPr lang="nl-NL" sz="1800" dirty="0">
                <a:effectLst/>
                <a:latin typeface="Calibri" panose="020F0502020204030204" pitchFamily="34" charset="0"/>
                <a:ea typeface="Calibri" panose="020F0502020204030204" pitchFamily="34" charset="0"/>
                <a:cs typeface="Times New Roman" panose="02020603050405020304" pitchFamily="18" charset="0"/>
              </a:rPr>
              <a:t> werken allebei bij de Europese Unie, en zijn allebei ook geregeld in het nieuws als het gaat over de NAVO en de oorlog in Oekraïne. Von der Leyen is voorzitter van de Europese Commissie 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Kaja</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Kallas</a:t>
            </a:r>
            <a:r>
              <a:rPr lang="nl-NL" sz="1800" dirty="0">
                <a:effectLst/>
                <a:latin typeface="Calibri" panose="020F0502020204030204" pitchFamily="34" charset="0"/>
                <a:ea typeface="Calibri" panose="020F0502020204030204" pitchFamily="34" charset="0"/>
                <a:cs typeface="Times New Roman" panose="02020603050405020304" pitchFamily="18" charset="0"/>
              </a:rPr>
              <a:t> is de hoge vertegenwoordiger van de EU voor buitenlandse zaken en veiligheidsbeleid.</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Bron afbeelding Mark Rutte: </a:t>
            </a:r>
            <a:r>
              <a:rPr lang="nl-NL" sz="1800" dirty="0"/>
              <a:t>https://www.nato.int/cps/en/natohq/photos_230979.htm</a:t>
            </a: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8686BAD7-2959-7378-9905-2A32232D61DE}"/>
              </a:ext>
            </a:extLst>
          </p:cNvPr>
          <p:cNvSpPr>
            <a:spLocks noGrp="1"/>
          </p:cNvSpPr>
          <p:nvPr>
            <p:ph type="sldNum" sz="quarter" idx="5"/>
          </p:nvPr>
        </p:nvSpPr>
        <p:spPr/>
        <p:txBody>
          <a:bodyPr/>
          <a:lstStyle/>
          <a:p>
            <a:fld id="{BA151376-0157-B84F-87E6-9CFD05A29497}" type="slidenum">
              <a:rPr lang="nl-NL" smtClean="0"/>
              <a:t>11</a:t>
            </a:fld>
            <a:endParaRPr lang="nl-NL"/>
          </a:p>
        </p:txBody>
      </p:sp>
    </p:spTree>
    <p:extLst>
      <p:ext uri="{BB962C8B-B14F-4D97-AF65-F5344CB8AC3E}">
        <p14:creationId xmlns:p14="http://schemas.microsoft.com/office/powerpoint/2010/main" val="423340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a:solidFill>
                  <a:schemeClr val="bg2">
                    <a:lumMod val="75000"/>
                  </a:schemeClr>
                </a:solidFill>
              </a:rPr>
              <a:t>Beeld op de positie van dit grijze kader </a:t>
            </a:r>
          </a:p>
          <a:p>
            <a:r>
              <a:rPr lang="nl-NL" dirty="0">
                <a:solidFill>
                  <a:schemeClr val="bg2">
                    <a:lumMod val="75000"/>
                  </a:schemeClr>
                </a:solidFill>
              </a:rPr>
              <a:t>Breedte 5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FB8F4642-1559-EA49-A11F-C4E6F8063681}"/>
              </a:ext>
            </a:extLst>
          </p:cNvPr>
          <p:cNvSpPr/>
          <p:nvPr userDrawn="1"/>
        </p:nvSpPr>
        <p:spPr>
          <a:xfrm>
            <a:off x="0" y="-8099"/>
            <a:ext cx="9144000" cy="515159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7A109BA0-B169-0349-84BF-B9D76C9D1B2D}"/>
              </a:ext>
            </a:extLst>
          </p:cNvPr>
          <p:cNvPicPr>
            <a:picLocks noChangeAspect="1"/>
          </p:cNvPicPr>
          <p:nvPr userDrawn="1"/>
        </p:nvPicPr>
        <p:blipFill>
          <a:blip r:embed="rId2"/>
          <a:stretch>
            <a:fillRect/>
          </a:stretch>
        </p:blipFill>
        <p:spPr>
          <a:xfrm>
            <a:off x="10151" y="-8099"/>
            <a:ext cx="9144000" cy="5143500"/>
          </a:xfrm>
          <a:prstGeom prst="rect">
            <a:avLst/>
          </a:prstGeom>
        </p:spPr>
      </p:pic>
      <p:sp>
        <p:nvSpPr>
          <p:cNvPr id="4" name="Rechthoek 3"/>
          <p:cNvSpPr/>
          <p:nvPr userDrawn="1"/>
        </p:nvSpPr>
        <p:spPr>
          <a:xfrm>
            <a:off x="2836084" y="3308858"/>
            <a:ext cx="3586680" cy="692497"/>
          </a:xfrm>
          <a:prstGeom prst="rect">
            <a:avLst/>
          </a:prstGeom>
        </p:spPr>
        <p:txBody>
          <a:bodyPr wrap="square" lIns="0" tIns="0" rIns="0" bIns="0" numCol="2">
            <a:noAutofit/>
          </a:bodyPr>
          <a:lstStyle/>
          <a:p>
            <a:pPr algn="ctr">
              <a:lnSpc>
                <a:spcPts val="2000"/>
              </a:lnSpc>
            </a:pPr>
            <a:r>
              <a:rPr lang="nl-NL" sz="1400" dirty="0">
                <a:solidFill>
                  <a:schemeClr val="tx2"/>
                </a:solidFill>
              </a:rPr>
              <a:t>﻿</a:t>
            </a:r>
            <a:r>
              <a:rPr lang="nl-NL" sz="1400" dirty="0" err="1">
                <a:solidFill>
                  <a:schemeClr val="tx2"/>
                </a:solidFill>
              </a:rPr>
              <a:t>ProDemos</a:t>
            </a:r>
            <a:endParaRPr lang="nl-NL" sz="1400" dirty="0">
              <a:solidFill>
                <a:schemeClr val="tx2"/>
              </a:solidFill>
            </a:endParaRPr>
          </a:p>
          <a:p>
            <a:pPr algn="ctr">
              <a:lnSpc>
                <a:spcPts val="2000"/>
              </a:lnSpc>
            </a:pPr>
            <a:r>
              <a:rPr lang="nl-NL" sz="1400" dirty="0" err="1">
                <a:solidFill>
                  <a:schemeClr val="tx2"/>
                </a:solidFill>
              </a:rPr>
              <a:t>Hofweg</a:t>
            </a:r>
            <a:r>
              <a:rPr lang="nl-NL" sz="1400" dirty="0">
                <a:solidFill>
                  <a:schemeClr val="tx2"/>
                </a:solidFill>
              </a:rPr>
              <a:t> 1H</a:t>
            </a:r>
          </a:p>
          <a:p>
            <a:pPr algn="ctr">
              <a:lnSpc>
                <a:spcPts val="2000"/>
              </a:lnSpc>
            </a:pPr>
            <a:r>
              <a:rPr lang="nl-NL" sz="1400" dirty="0">
                <a:solidFill>
                  <a:schemeClr val="tx2"/>
                </a:solidFill>
              </a:rPr>
              <a:t>2511 AA Den Haag</a:t>
            </a:r>
          </a:p>
          <a:p>
            <a:pPr algn="ctr">
              <a:lnSpc>
                <a:spcPts val="2000"/>
              </a:lnSpc>
            </a:pPr>
            <a:r>
              <a:rPr lang="nl-NL" sz="1400" dirty="0">
                <a:solidFill>
                  <a:schemeClr val="tx2"/>
                </a:solidFill>
              </a:rPr>
              <a:t>(070) 757 02 00</a:t>
            </a:r>
          </a:p>
          <a:p>
            <a:pPr algn="ctr">
              <a:lnSpc>
                <a:spcPts val="2000"/>
              </a:lnSpc>
            </a:pPr>
            <a:r>
              <a:rPr lang="nl-NL" sz="1400" dirty="0" err="1">
                <a:solidFill>
                  <a:schemeClr val="tx2"/>
                </a:solidFill>
              </a:rPr>
              <a:t>info@prodemos.nl</a:t>
            </a:r>
            <a:endParaRPr lang="nl-NL" sz="1400" dirty="0">
              <a:solidFill>
                <a:schemeClr val="tx2"/>
              </a:solidFill>
            </a:endParaRPr>
          </a:p>
          <a:p>
            <a:pPr algn="ctr">
              <a:lnSpc>
                <a:spcPts val="2000"/>
              </a:lnSpc>
            </a:pPr>
            <a:r>
              <a:rPr lang="nl-NL" sz="1400" dirty="0" err="1">
                <a:solidFill>
                  <a:schemeClr val="tx2"/>
                </a:solidFill>
              </a:rPr>
              <a:t>prodemos.nl</a:t>
            </a:r>
            <a:endParaRPr lang="nl-NL" sz="1400" dirty="0">
              <a:solidFill>
                <a:schemeClr val="tx2"/>
              </a:solidFill>
            </a:endParaRPr>
          </a:p>
        </p:txBody>
      </p:sp>
      <p:pic>
        <p:nvPicPr>
          <p:cNvPr id="16" name="Afbeelding 15">
            <a:extLst>
              <a:ext uri="{FF2B5EF4-FFF2-40B4-BE49-F238E27FC236}">
                <a16:creationId xmlns:a16="http://schemas.microsoft.com/office/drawing/2014/main" id="{338E597C-C6EC-2E4B-8AB3-879AF0C8BA5E}"/>
              </a:ext>
            </a:extLst>
          </p:cNvPr>
          <p:cNvPicPr>
            <a:picLocks noChangeAspect="1"/>
          </p:cNvPicPr>
          <p:nvPr userDrawn="1"/>
        </p:nvPicPr>
        <p:blipFill rotWithShape="1">
          <a:blip r:embed="rId3"/>
          <a:srcRect l="12602" r="39210" b="-4423"/>
          <a:stretch/>
        </p:blipFill>
        <p:spPr>
          <a:xfrm>
            <a:off x="3744103" y="4396618"/>
            <a:ext cx="1655794" cy="335570"/>
          </a:xfrm>
          <a:prstGeom prst="rect">
            <a:avLst/>
          </a:prstGeom>
        </p:spPr>
      </p:pic>
      <p:pic>
        <p:nvPicPr>
          <p:cNvPr id="12" name="Afbeelding 11">
            <a:extLst>
              <a:ext uri="{FF2B5EF4-FFF2-40B4-BE49-F238E27FC236}">
                <a16:creationId xmlns:a16="http://schemas.microsoft.com/office/drawing/2014/main" id="{282F4A23-1655-3948-9BEE-53024A68CC76}"/>
              </a:ext>
            </a:extLst>
          </p:cNvPr>
          <p:cNvPicPr>
            <a:picLocks noChangeAspect="1"/>
          </p:cNvPicPr>
          <p:nvPr userDrawn="1"/>
        </p:nvPicPr>
        <p:blipFill>
          <a:blip r:embed="rId4"/>
          <a:stretch>
            <a:fillRect/>
          </a:stretch>
        </p:blipFill>
        <p:spPr>
          <a:xfrm>
            <a:off x="3389061" y="0"/>
            <a:ext cx="2386181" cy="807445"/>
          </a:xfrm>
          <a:prstGeom prst="rect">
            <a:avLst/>
          </a:prstGeom>
          <a:solidFill>
            <a:schemeClr val="tx1"/>
          </a:solidFill>
        </p:spPr>
      </p:pic>
      <p:sp>
        <p:nvSpPr>
          <p:cNvPr id="8" name="Titel 1"/>
          <p:cNvSpPr>
            <a:spLocks noGrp="1"/>
          </p:cNvSpPr>
          <p:nvPr>
            <p:ph type="title"/>
          </p:nvPr>
        </p:nvSpPr>
        <p:spPr>
          <a:xfrm>
            <a:off x="828676" y="2332043"/>
            <a:ext cx="7601496" cy="588371"/>
          </a:xfrm>
        </p:spPr>
        <p:txBody>
          <a:bodyPr/>
          <a:lstStyle>
            <a:lvl1pPr algn="ctr">
              <a:defRPr>
                <a:solidFill>
                  <a:schemeClr val="tx2"/>
                </a:solidFill>
              </a:defRPr>
            </a:lvl1pPr>
          </a:lstStyle>
          <a:p>
            <a:r>
              <a:rPr lang="nl-NL"/>
              <a:t>Klik om stijl te bewerken</a:t>
            </a:r>
            <a:endParaRPr lang="nl-NL" dirty="0"/>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Rechthoek 5"/>
          <p:cNvSpPr/>
          <p:nvPr userDrawn="1"/>
        </p:nvSpPr>
        <p:spPr>
          <a:xfrm>
            <a:off x="0" y="468838"/>
            <a:ext cx="1800000" cy="46746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52F215F-94DF-C14F-AF3C-BDDFCA1DEBA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7" name="Titel 6"/>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a:solidFill>
                  <a:schemeClr val="bg2">
                    <a:lumMod val="75000"/>
                  </a:schemeClr>
                </a:solidFill>
              </a:rPr>
              <a:t>Beelddia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r>
              <a:rPr lang="nl-NL" dirty="0">
                <a:solidFill>
                  <a:schemeClr val="bg2">
                    <a:lumMod val="75000"/>
                  </a:schemeClr>
                </a:solidFill>
              </a:rPr>
              <a:t>Tekst vrij te positioneren.</a:t>
            </a:r>
          </a:p>
          <a:p>
            <a:r>
              <a:rPr lang="nl-NL" dirty="0">
                <a:solidFill>
                  <a:schemeClr val="bg2">
                    <a:lumMod val="75000"/>
                  </a:schemeClr>
                </a:solidFill>
              </a:rPr>
              <a:t>Breedte 25,4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baseline="0" dirty="0">
                <a:solidFill>
                  <a:schemeClr val="bg2">
                    <a:lumMod val="75000"/>
                  </a:schemeClr>
                </a:solidFill>
              </a:rPr>
              <a:t>Selecteer de afbeelding en ga naar menu ‘Schikken / Naar achtergrond’ </a:t>
            </a:r>
            <a:br>
              <a:rPr lang="nl-NL" baseline="0" dirty="0">
                <a:solidFill>
                  <a:schemeClr val="bg2">
                    <a:lumMod val="75000"/>
                  </a:schemeClr>
                </a:solidFill>
              </a:rPr>
            </a:br>
            <a:r>
              <a:rPr lang="nl-NL" baseline="0" dirty="0">
                <a:solidFill>
                  <a:schemeClr val="bg2">
                    <a:lumMod val="75000"/>
                  </a:schemeClr>
                </a:solidFill>
              </a:rPr>
              <a:t>om de afbeelding achter de tekst te plaatsen</a:t>
            </a:r>
            <a:endParaRPr lang="nl-NL" dirty="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a:solidFill>
                  <a:schemeClr val="bg2">
                    <a:lumMod val="75000"/>
                  </a:schemeClr>
                </a:solidFill>
              </a:rPr>
              <a:t>Kop</a:t>
            </a:r>
            <a:br>
              <a:rPr lang="nl-NL" dirty="0">
                <a:solidFill>
                  <a:schemeClr val="bg2">
                    <a:lumMod val="75000"/>
                  </a:schemeClr>
                </a:solidFill>
              </a:rPr>
            </a:br>
            <a:r>
              <a:rPr lang="nl-NL" dirty="0">
                <a:solidFill>
                  <a:schemeClr val="bg2">
                    <a:lumMod val="75000"/>
                  </a:schemeClr>
                </a:solidFill>
              </a:rPr>
              <a:t>Plaatsing in gekleurd kader</a:t>
            </a:r>
          </a:p>
          <a:p>
            <a:r>
              <a:rPr lang="nl-NL" dirty="0">
                <a:solidFill>
                  <a:schemeClr val="bg2">
                    <a:lumMod val="75000"/>
                  </a:schemeClr>
                </a:solidFill>
              </a:rPr>
              <a:t>Links of rechts tegen de rand aan plaatsen, hoogte afhankelijk van achterliggende afbeelding</a:t>
            </a:r>
          </a:p>
          <a:p>
            <a:endParaRPr lang="nl-NL" dirty="0">
              <a:solidFill>
                <a:schemeClr val="bg2">
                  <a:lumMod val="75000"/>
                </a:schemeClr>
              </a:solidFill>
            </a:endParaRPr>
          </a:p>
          <a:p>
            <a:r>
              <a:rPr lang="nl-NL" baseline="0" dirty="0">
                <a:solidFill>
                  <a:schemeClr val="bg2">
                    <a:lumMod val="75000"/>
                  </a:schemeClr>
                </a:solidFill>
              </a:rPr>
              <a:t>Maak het kader rondom de tekst ca. 1 cm groter</a:t>
            </a:r>
            <a:endParaRPr lang="nl-NL" dirty="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 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7" name="Titel 1"/>
          <p:cNvSpPr txBox="1">
            <a:spLocks/>
          </p:cNvSpPr>
          <p:nvPr userDrawn="1"/>
        </p:nvSpPr>
        <p:spPr>
          <a:xfrm>
            <a:off x="2160000" y="1474045"/>
            <a:ext cx="6436800" cy="720000"/>
          </a:xfrm>
          <a:prstGeom prst="rect">
            <a:avLst/>
          </a:prstGeom>
          <a:no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Titelstijl van model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 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2"/>
                </a:solidFill>
              </a:defRPr>
            </a:lvl1pPr>
          </a:lstStyle>
          <a:p>
            <a:r>
              <a:rPr lang="nl-NL"/>
              <a:t>Klik om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2"/>
                </a:solidFill>
              </a:defRPr>
            </a:lvl1pPr>
          </a:lstStyle>
          <a:p>
            <a:r>
              <a:rPr lang="nl-NL"/>
              <a:t>Klik om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a:solidFill>
                  <a:schemeClr val="bg2">
                    <a:lumMod val="75000"/>
                  </a:schemeClr>
                </a:solidFill>
              </a:rPr>
              <a:t>Beeld op de positie van dit </a:t>
            </a:r>
            <a:r>
              <a:rPr lang="nl-NL" dirty="0" err="1">
                <a:solidFill>
                  <a:schemeClr val="bg2">
                    <a:lumMod val="75000"/>
                  </a:schemeClr>
                </a:solidFill>
              </a:rPr>
              <a:t>grijzekader</a:t>
            </a:r>
            <a:r>
              <a:rPr lang="nl-NL" dirty="0">
                <a:solidFill>
                  <a:schemeClr val="bg2">
                    <a:lumMod val="75000"/>
                  </a:schemeClr>
                </a:solidFill>
              </a:rPr>
              <a:t> </a:t>
            </a:r>
          </a:p>
          <a:p>
            <a:pPr algn="ctr"/>
            <a:r>
              <a:rPr lang="nl-NL" dirty="0">
                <a:solidFill>
                  <a:schemeClr val="bg2">
                    <a:lumMod val="75000"/>
                  </a:schemeClr>
                </a:solidFill>
              </a:rPr>
              <a:t>Breedte 5,5 cm</a:t>
            </a:r>
          </a:p>
          <a:p>
            <a:pPr algn="ctr"/>
            <a:r>
              <a:rPr lang="nl-NL" dirty="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Hor. positie</a:t>
            </a:r>
            <a:r>
              <a:rPr lang="nl-NL" baseline="0" dirty="0">
                <a:solidFill>
                  <a:schemeClr val="bg2">
                    <a:lumMod val="75000"/>
                  </a:schemeClr>
                </a:solidFill>
              </a:rPr>
              <a:t> 1 cm</a:t>
            </a:r>
            <a:endParaRPr lang="nl-NL" dirty="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4" r:id="rId5"/>
    <p:sldLayoutId id="2147483683"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p:titleStyle>
    <p:bodyStyle>
      <a:lvl1pPr marL="144000" indent="-144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88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432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576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720000" indent="-144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jpg"/><Relationship Id="rId5" Type="http://schemas.openxmlformats.org/officeDocument/2006/relationships/image" Target="../media/image26.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ideo" Target="https://www.youtube.com/embed/zqEgm_h9GcU?feature=oembed" TargetMode="Externa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jpg"/><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8.jp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3.jpeg"/><Relationship Id="rId4" Type="http://schemas.openxmlformats.org/officeDocument/2006/relationships/image" Target="../media/image24.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https://www.youtube.com/embed/wU_FzDqbLa0?feature=oembed" TargetMode="Externa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519CA-FAF6-600E-356C-911E78F9CA82}"/>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5445112-CE8E-EEE7-6456-7C1145B28FC2}"/>
              </a:ext>
            </a:extLst>
          </p:cNvPr>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endParaRPr lang="nl-NL" dirty="0"/>
          </a:p>
        </p:txBody>
      </p:sp>
      <p:grpSp>
        <p:nvGrpSpPr>
          <p:cNvPr id="5" name="Groeperen 4">
            <a:extLst>
              <a:ext uri="{FF2B5EF4-FFF2-40B4-BE49-F238E27FC236}">
                <a16:creationId xmlns:a16="http://schemas.microsoft.com/office/drawing/2014/main" id="{078D8B97-8F91-AA8B-4599-C8F4B17518D0}"/>
              </a:ext>
            </a:extLst>
          </p:cNvPr>
          <p:cNvGrpSpPr/>
          <p:nvPr/>
        </p:nvGrpSpPr>
        <p:grpSpPr>
          <a:xfrm>
            <a:off x="-6349" y="1"/>
            <a:ext cx="9150349" cy="5143499"/>
            <a:chOff x="-6349" y="1"/>
            <a:chExt cx="9150349" cy="5143499"/>
          </a:xfrm>
          <a:solidFill>
            <a:schemeClr val="tx1"/>
          </a:solidFill>
        </p:grpSpPr>
        <p:sp>
          <p:nvSpPr>
            <p:cNvPr id="6" name="Rechthoek 5">
              <a:extLst>
                <a:ext uri="{FF2B5EF4-FFF2-40B4-BE49-F238E27FC236}">
                  <a16:creationId xmlns:a16="http://schemas.microsoft.com/office/drawing/2014/main" id="{A4037FA6-F978-515A-8E98-5DAE6C5DA75C}"/>
                </a:ext>
              </a:extLst>
            </p:cNvPr>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3E4C90FE-B526-D306-1DFD-C05B34166637}"/>
                </a:ext>
              </a:extLst>
            </p:cNvPr>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B793B91A-7949-AA40-5F53-9198F6BAB101}"/>
                </a:ext>
              </a:extLst>
            </p:cNvPr>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32E5A636-00AE-6B63-8CC9-9ED7634EBA21}"/>
                </a:ext>
              </a:extLst>
            </p:cNvPr>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a:extLst>
              <a:ext uri="{FF2B5EF4-FFF2-40B4-BE49-F238E27FC236}">
                <a16:creationId xmlns:a16="http://schemas.microsoft.com/office/drawing/2014/main" id="{77AAC821-06B2-D803-7854-8BFBBBAEFC8D}"/>
              </a:ext>
            </a:extLst>
          </p:cNvPr>
          <p:cNvSpPr txBox="1">
            <a:spLocks/>
          </p:cNvSpPr>
          <p:nvPr/>
        </p:nvSpPr>
        <p:spPr>
          <a:xfrm>
            <a:off x="457201" y="3780000"/>
            <a:ext cx="8217893"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algn="ctr" fontAlgn="ctr">
              <a:lnSpc>
                <a:spcPts val="3200"/>
              </a:lnSpc>
            </a:pPr>
            <a:r>
              <a:rPr lang="nl-NL" sz="2400" dirty="0">
                <a:solidFill>
                  <a:schemeClr val="bg1"/>
                </a:solidFill>
              </a:rPr>
              <a:t>Quiz: wie van jullie is de NAVO-topper?</a:t>
            </a:r>
            <a:endParaRPr lang="nl-NL" sz="2400" dirty="0">
              <a:solidFill>
                <a:schemeClr val="tx2"/>
              </a:solidFill>
            </a:endParaRPr>
          </a:p>
        </p:txBody>
      </p:sp>
      <p:pic>
        <p:nvPicPr>
          <p:cNvPr id="4" name="Afbeelding 3">
            <a:extLst>
              <a:ext uri="{FF2B5EF4-FFF2-40B4-BE49-F238E27FC236}">
                <a16:creationId xmlns:a16="http://schemas.microsoft.com/office/drawing/2014/main" id="{5CE472E1-8721-CC46-174B-0F3F16A9EAFC}"/>
              </a:ext>
            </a:extLst>
          </p:cNvPr>
          <p:cNvPicPr>
            <a:picLocks noChangeAspect="1"/>
          </p:cNvPicPr>
          <p:nvPr/>
        </p:nvPicPr>
        <p:blipFill>
          <a:blip r:embed="rId3"/>
          <a:srcRect l="142" t="12388" r="-142" b="15832"/>
          <a:stretch/>
        </p:blipFill>
        <p:spPr>
          <a:xfrm>
            <a:off x="457201" y="457137"/>
            <a:ext cx="8229598" cy="3322864"/>
          </a:xfrm>
          <a:prstGeom prst="rect">
            <a:avLst/>
          </a:prstGeom>
        </p:spPr>
      </p:pic>
      <p:pic>
        <p:nvPicPr>
          <p:cNvPr id="16" name="Afbeelding 15">
            <a:extLst>
              <a:ext uri="{FF2B5EF4-FFF2-40B4-BE49-F238E27FC236}">
                <a16:creationId xmlns:a16="http://schemas.microsoft.com/office/drawing/2014/main" id="{CB8006CD-7E4A-8426-52CF-C6AD1D3406EA}"/>
              </a:ext>
            </a:extLst>
          </p:cNvPr>
          <p:cNvPicPr>
            <a:picLocks noChangeAspect="1"/>
          </p:cNvPicPr>
          <p:nvPr/>
        </p:nvPicPr>
        <p:blipFill>
          <a:blip r:embed="rId4"/>
          <a:stretch>
            <a:fillRect/>
          </a:stretch>
        </p:blipFill>
        <p:spPr>
          <a:xfrm>
            <a:off x="3647175" y="-8098"/>
            <a:ext cx="1869954" cy="632762"/>
          </a:xfrm>
          <a:prstGeom prst="rect">
            <a:avLst/>
          </a:prstGeom>
          <a:solidFill>
            <a:srgbClr val="FFFFFF"/>
          </a:solidFill>
        </p:spPr>
      </p:pic>
    </p:spTree>
    <p:extLst>
      <p:ext uri="{BB962C8B-B14F-4D97-AF65-F5344CB8AC3E}">
        <p14:creationId xmlns:p14="http://schemas.microsoft.com/office/powerpoint/2010/main" val="25560119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49227-EB77-7F73-41F9-5C5E75E6A6D8}"/>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7D0C8A8B-0575-5E3A-8574-5FD376CC4516}"/>
              </a:ext>
            </a:extLst>
          </p:cNvPr>
          <p:cNvSpPr>
            <a:spLocks noGrp="1"/>
          </p:cNvSpPr>
          <p:nvPr>
            <p:ph type="ftr" sz="quarter" idx="3"/>
          </p:nvPr>
        </p:nvSpPr>
        <p:spPr/>
        <p:txBody>
          <a:bodyPr/>
          <a:lstStyle/>
          <a:p>
            <a:endParaRPr lang="nl-NL" dirty="0"/>
          </a:p>
        </p:txBody>
      </p:sp>
      <p:sp>
        <p:nvSpPr>
          <p:cNvPr id="13" name="Titel 2">
            <a:extLst>
              <a:ext uri="{FF2B5EF4-FFF2-40B4-BE49-F238E27FC236}">
                <a16:creationId xmlns:a16="http://schemas.microsoft.com/office/drawing/2014/main" id="{8D98DB89-1FD6-843B-E239-9BFF67A059FA}"/>
              </a:ext>
            </a:extLst>
          </p:cNvPr>
          <p:cNvSpPr>
            <a:spLocks noGrp="1"/>
          </p:cNvSpPr>
          <p:nvPr>
            <p:ph type="title"/>
          </p:nvPr>
        </p:nvSpPr>
        <p:spPr>
          <a:xfrm>
            <a:off x="2160000" y="720000"/>
            <a:ext cx="6270171" cy="900000"/>
          </a:xfrm>
        </p:spPr>
        <p:txBody>
          <a:bodyPr/>
          <a:lstStyle/>
          <a:p>
            <a:r>
              <a:rPr lang="nl-NL" dirty="0"/>
              <a:t>Waarom is de NAVO veel in het nieuws sinds de oorlog in Oekraïne?</a:t>
            </a:r>
          </a:p>
        </p:txBody>
      </p:sp>
      <p:sp>
        <p:nvSpPr>
          <p:cNvPr id="14" name="Rechthoek: afgeronde hoeken 13">
            <a:extLst>
              <a:ext uri="{FF2B5EF4-FFF2-40B4-BE49-F238E27FC236}">
                <a16:creationId xmlns:a16="http://schemas.microsoft.com/office/drawing/2014/main" id="{963CAE07-FD86-FDAF-F3B8-C98932954640}"/>
              </a:ext>
            </a:extLst>
          </p:cNvPr>
          <p:cNvSpPr/>
          <p:nvPr/>
        </p:nvSpPr>
        <p:spPr>
          <a:xfrm>
            <a:off x="2160000" y="1957931"/>
            <a:ext cx="60950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De oorlog heeft spanningen tussen de NAVO en Rusland flink vergroot.</a:t>
            </a:r>
          </a:p>
        </p:txBody>
      </p:sp>
      <p:sp>
        <p:nvSpPr>
          <p:cNvPr id="15" name="Rechthoek: afgeronde hoeken 14">
            <a:extLst>
              <a:ext uri="{FF2B5EF4-FFF2-40B4-BE49-F238E27FC236}">
                <a16:creationId xmlns:a16="http://schemas.microsoft.com/office/drawing/2014/main" id="{0EFF0182-DD9B-5072-BD66-A465AAEF1A5A}"/>
              </a:ext>
            </a:extLst>
          </p:cNvPr>
          <p:cNvSpPr/>
          <p:nvPr/>
        </p:nvSpPr>
        <p:spPr>
          <a:xfrm>
            <a:off x="2160000" y="2746039"/>
            <a:ext cx="60950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NAVO-lidstaten leveren wapens, training en hulp aan Oekraïne.</a:t>
            </a:r>
          </a:p>
        </p:txBody>
      </p:sp>
      <p:sp>
        <p:nvSpPr>
          <p:cNvPr id="16" name="Rechthoek: afgeronde hoeken 15">
            <a:extLst>
              <a:ext uri="{FF2B5EF4-FFF2-40B4-BE49-F238E27FC236}">
                <a16:creationId xmlns:a16="http://schemas.microsoft.com/office/drawing/2014/main" id="{72B9AFA0-8366-371A-C809-3C138D1C3C53}"/>
              </a:ext>
            </a:extLst>
          </p:cNvPr>
          <p:cNvSpPr/>
          <p:nvPr/>
        </p:nvSpPr>
        <p:spPr>
          <a:xfrm>
            <a:off x="2160000" y="3533794"/>
            <a:ext cx="60950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De NAVO heeft met troepen en materieel de verdediging in andere Oost-Europese landen versterkt.</a:t>
            </a:r>
          </a:p>
        </p:txBody>
      </p:sp>
    </p:spTree>
    <p:extLst>
      <p:ext uri="{BB962C8B-B14F-4D97-AF65-F5344CB8AC3E}">
        <p14:creationId xmlns:p14="http://schemas.microsoft.com/office/powerpoint/2010/main" val="34930711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4"/>
                                        </p:tgtEl>
                                        <p:attrNameLst>
                                          <p:attrName>style.color</p:attrName>
                                        </p:attrNameLst>
                                      </p:cBhvr>
                                      <p:by>
                                        <p:hsl h="7200000" s="0" l="0"/>
                                      </p:by>
                                    </p:animClr>
                                    <p:animClr clrSpc="hsl" dir="cw">
                                      <p:cBhvr>
                                        <p:cTn id="7" dur="500" fill="hold"/>
                                        <p:tgtEl>
                                          <p:spTgt spid="14"/>
                                        </p:tgtEl>
                                        <p:attrNameLst>
                                          <p:attrName>fillcolor</p:attrName>
                                        </p:attrNameLst>
                                      </p:cBhvr>
                                      <p:by>
                                        <p:hsl h="7200000" s="0" l="0"/>
                                      </p:by>
                                    </p:animClr>
                                    <p:animClr clrSpc="hsl" dir="cw">
                                      <p:cBhvr>
                                        <p:cTn id="8" dur="500" fill="hold"/>
                                        <p:tgtEl>
                                          <p:spTgt spid="14"/>
                                        </p:tgtEl>
                                        <p:attrNameLst>
                                          <p:attrName>stroke.color</p:attrName>
                                        </p:attrNameLst>
                                      </p:cBhvr>
                                      <p:by>
                                        <p:hsl h="7200000" s="0" l="0"/>
                                      </p:by>
                                    </p:animClr>
                                    <p:set>
                                      <p:cBhvr>
                                        <p:cTn id="9" dur="500" fill="hold"/>
                                        <p:tgtEl>
                                          <p:spTgt spid="14"/>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15"/>
                                        </p:tgtEl>
                                        <p:attrNameLst>
                                          <p:attrName>style.color</p:attrName>
                                        </p:attrNameLst>
                                      </p:cBhvr>
                                      <p:by>
                                        <p:hsl h="7200000" s="0" l="0"/>
                                      </p:by>
                                    </p:animClr>
                                    <p:animClr clrSpc="hsl" dir="cw">
                                      <p:cBhvr>
                                        <p:cTn id="12" dur="500" fill="hold"/>
                                        <p:tgtEl>
                                          <p:spTgt spid="15"/>
                                        </p:tgtEl>
                                        <p:attrNameLst>
                                          <p:attrName>fillcolor</p:attrName>
                                        </p:attrNameLst>
                                      </p:cBhvr>
                                      <p:by>
                                        <p:hsl h="7200000" s="0" l="0"/>
                                      </p:by>
                                    </p:animClr>
                                    <p:animClr clrSpc="hsl" dir="cw">
                                      <p:cBhvr>
                                        <p:cTn id="13" dur="500" fill="hold"/>
                                        <p:tgtEl>
                                          <p:spTgt spid="15"/>
                                        </p:tgtEl>
                                        <p:attrNameLst>
                                          <p:attrName>stroke.color</p:attrName>
                                        </p:attrNameLst>
                                      </p:cBhvr>
                                      <p:by>
                                        <p:hsl h="7200000" s="0" l="0"/>
                                      </p:by>
                                    </p:animClr>
                                    <p:set>
                                      <p:cBhvr>
                                        <p:cTn id="14" dur="500" fill="hold"/>
                                        <p:tgtEl>
                                          <p:spTgt spid="15"/>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16"/>
                                        </p:tgtEl>
                                        <p:attrNameLst>
                                          <p:attrName>style.color</p:attrName>
                                        </p:attrNameLst>
                                      </p:cBhvr>
                                      <p:by>
                                        <p:hsl h="7200000" s="0" l="0"/>
                                      </p:by>
                                    </p:animClr>
                                    <p:animClr clrSpc="hsl" dir="cw">
                                      <p:cBhvr>
                                        <p:cTn id="17" dur="500" fill="hold"/>
                                        <p:tgtEl>
                                          <p:spTgt spid="16"/>
                                        </p:tgtEl>
                                        <p:attrNameLst>
                                          <p:attrName>fillcolor</p:attrName>
                                        </p:attrNameLst>
                                      </p:cBhvr>
                                      <p:by>
                                        <p:hsl h="7200000" s="0" l="0"/>
                                      </p:by>
                                    </p:animClr>
                                    <p:animClr clrSpc="hsl" dir="cw">
                                      <p:cBhvr>
                                        <p:cTn id="18" dur="500" fill="hold"/>
                                        <p:tgtEl>
                                          <p:spTgt spid="16"/>
                                        </p:tgtEl>
                                        <p:attrNameLst>
                                          <p:attrName>stroke.color</p:attrName>
                                        </p:attrNameLst>
                                      </p:cBhvr>
                                      <p:by>
                                        <p:hsl h="7200000" s="0" l="0"/>
                                      </p:by>
                                    </p:animClr>
                                    <p:set>
                                      <p:cBhvr>
                                        <p:cTn id="19"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BC927-E30B-624C-7B5C-DE97DD93BCBA}"/>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A7E4BA76-D98E-3586-CD80-811764313FEA}"/>
              </a:ext>
            </a:extLst>
          </p:cNvPr>
          <p:cNvSpPr>
            <a:spLocks noGrp="1"/>
          </p:cNvSpPr>
          <p:nvPr>
            <p:ph type="ftr" sz="quarter" idx="3"/>
          </p:nvPr>
        </p:nvSpPr>
        <p:spPr/>
        <p:txBody>
          <a:bodyPr/>
          <a:lstStyle/>
          <a:p>
            <a:endParaRPr lang="nl-NL" dirty="0"/>
          </a:p>
        </p:txBody>
      </p:sp>
      <p:sp>
        <p:nvSpPr>
          <p:cNvPr id="13" name="Titel 2">
            <a:extLst>
              <a:ext uri="{FF2B5EF4-FFF2-40B4-BE49-F238E27FC236}">
                <a16:creationId xmlns:a16="http://schemas.microsoft.com/office/drawing/2014/main" id="{FCE66BCD-6C17-2D0E-60BF-D343BA351AC1}"/>
              </a:ext>
            </a:extLst>
          </p:cNvPr>
          <p:cNvSpPr>
            <a:spLocks noGrp="1"/>
          </p:cNvSpPr>
          <p:nvPr>
            <p:ph type="title"/>
          </p:nvPr>
        </p:nvSpPr>
        <p:spPr>
          <a:xfrm>
            <a:off x="2160000" y="720000"/>
            <a:ext cx="6270171" cy="900000"/>
          </a:xfrm>
        </p:spPr>
        <p:txBody>
          <a:bodyPr/>
          <a:lstStyle/>
          <a:p>
            <a:r>
              <a:rPr lang="nl-NL" dirty="0"/>
              <a:t>Wie is sinds 2024 de secretaris-generaal van de NAVO?</a:t>
            </a:r>
          </a:p>
        </p:txBody>
      </p:sp>
      <p:sp>
        <p:nvSpPr>
          <p:cNvPr id="14" name="Rechthoek: afgeronde hoeken 13">
            <a:extLst>
              <a:ext uri="{FF2B5EF4-FFF2-40B4-BE49-F238E27FC236}">
                <a16:creationId xmlns:a16="http://schemas.microsoft.com/office/drawing/2014/main" id="{D77C4DBD-97CC-FBF2-4B60-26DD80C24510}"/>
              </a:ext>
            </a:extLst>
          </p:cNvPr>
          <p:cNvSpPr/>
          <p:nvPr/>
        </p:nvSpPr>
        <p:spPr>
          <a:xfrm>
            <a:off x="2160000" y="1957931"/>
            <a:ext cx="281205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Mark Rutte</a:t>
            </a:r>
          </a:p>
        </p:txBody>
      </p:sp>
      <p:sp>
        <p:nvSpPr>
          <p:cNvPr id="15" name="Rechthoek: afgeronde hoeken 14">
            <a:extLst>
              <a:ext uri="{FF2B5EF4-FFF2-40B4-BE49-F238E27FC236}">
                <a16:creationId xmlns:a16="http://schemas.microsoft.com/office/drawing/2014/main" id="{012F4506-4054-24E3-AC01-8FFEE6BA4E31}"/>
              </a:ext>
            </a:extLst>
          </p:cNvPr>
          <p:cNvSpPr/>
          <p:nvPr/>
        </p:nvSpPr>
        <p:spPr>
          <a:xfrm>
            <a:off x="2160000" y="2746039"/>
            <a:ext cx="281205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Ursula von der Leyen</a:t>
            </a:r>
          </a:p>
        </p:txBody>
      </p:sp>
      <p:sp>
        <p:nvSpPr>
          <p:cNvPr id="16" name="Rechthoek: afgeronde hoeken 15">
            <a:extLst>
              <a:ext uri="{FF2B5EF4-FFF2-40B4-BE49-F238E27FC236}">
                <a16:creationId xmlns:a16="http://schemas.microsoft.com/office/drawing/2014/main" id="{1AEC6DF2-0944-F684-9685-075995BF8797}"/>
              </a:ext>
            </a:extLst>
          </p:cNvPr>
          <p:cNvSpPr/>
          <p:nvPr/>
        </p:nvSpPr>
        <p:spPr>
          <a:xfrm>
            <a:off x="2160000" y="3533794"/>
            <a:ext cx="281205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Kaja Kallas</a:t>
            </a:r>
          </a:p>
        </p:txBody>
      </p:sp>
      <p:pic>
        <p:nvPicPr>
          <p:cNvPr id="2" name="Afbeelding 1">
            <a:extLst>
              <a:ext uri="{FF2B5EF4-FFF2-40B4-BE49-F238E27FC236}">
                <a16:creationId xmlns:a16="http://schemas.microsoft.com/office/drawing/2014/main" id="{AB547B41-452D-CE4E-23F1-ED8FD489B7D0}"/>
              </a:ext>
            </a:extLst>
          </p:cNvPr>
          <p:cNvPicPr>
            <a:picLocks noChangeAspect="1"/>
          </p:cNvPicPr>
          <p:nvPr/>
        </p:nvPicPr>
        <p:blipFill>
          <a:blip r:embed="rId3"/>
          <a:srcRect b="33383"/>
          <a:stretch/>
        </p:blipFill>
        <p:spPr>
          <a:xfrm rot="20853291">
            <a:off x="6915522" y="2457790"/>
            <a:ext cx="2830641" cy="2827870"/>
          </a:xfrm>
          <a:prstGeom prst="rect">
            <a:avLst/>
          </a:prstGeom>
        </p:spPr>
      </p:pic>
    </p:spTree>
    <p:extLst>
      <p:ext uri="{BB962C8B-B14F-4D97-AF65-F5344CB8AC3E}">
        <p14:creationId xmlns:p14="http://schemas.microsoft.com/office/powerpoint/2010/main" val="4207998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15"/>
                                        </p:tgtEl>
                                      </p:cBhvr>
                                    </p:animEffect>
                                    <p:anim calcmode="lin" valueType="num">
                                      <p:cBhvr>
                                        <p:cTn id="7" dur="1000"/>
                                        <p:tgtEl>
                                          <p:spTgt spid="15"/>
                                        </p:tgtEl>
                                        <p:attrNameLst>
                                          <p:attrName>ppt_x</p:attrName>
                                        </p:attrNameLst>
                                      </p:cBhvr>
                                      <p:tavLst>
                                        <p:tav tm="0">
                                          <p:val>
                                            <p:strVal val="ppt_x"/>
                                          </p:val>
                                        </p:tav>
                                        <p:tav tm="100000">
                                          <p:val>
                                            <p:strVal val="ppt_x"/>
                                          </p:val>
                                        </p:tav>
                                      </p:tavLst>
                                    </p:anim>
                                    <p:anim calcmode="lin" valueType="num">
                                      <p:cBhvr>
                                        <p:cTn id="8" dur="100" decel="100000"/>
                                        <p:tgtEl>
                                          <p:spTgt spid="15"/>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5"/>
                                        </p:tgtEl>
                                        <p:attrNameLst>
                                          <p:attrName>ppt_y</p:attrName>
                                        </p:attrNameLst>
                                      </p:cBhvr>
                                      <p:tavLst>
                                        <p:tav tm="0">
                                          <p:val>
                                            <p:strVal val="ppt_y"/>
                                          </p:val>
                                        </p:tav>
                                        <p:tav tm="100000">
                                          <p:val>
                                            <p:strVal val="ppt_y+1"/>
                                          </p:val>
                                        </p:tav>
                                      </p:tavLst>
                                    </p:anim>
                                    <p:set>
                                      <p:cBhvr>
                                        <p:cTn id="10" dur="1" fill="hold">
                                          <p:stCondLst>
                                            <p:cond delay="999"/>
                                          </p:stCondLst>
                                        </p:cTn>
                                        <p:tgtEl>
                                          <p:spTgt spid="15"/>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16"/>
                                        </p:tgtEl>
                                      </p:cBhvr>
                                    </p:animEffect>
                                    <p:anim calcmode="lin" valueType="num">
                                      <p:cBhvr>
                                        <p:cTn id="13" dur="1000"/>
                                        <p:tgtEl>
                                          <p:spTgt spid="16"/>
                                        </p:tgtEl>
                                        <p:attrNameLst>
                                          <p:attrName>ppt_x</p:attrName>
                                        </p:attrNameLst>
                                      </p:cBhvr>
                                      <p:tavLst>
                                        <p:tav tm="0">
                                          <p:val>
                                            <p:strVal val="ppt_x"/>
                                          </p:val>
                                        </p:tav>
                                        <p:tav tm="100000">
                                          <p:val>
                                            <p:strVal val="ppt_x"/>
                                          </p:val>
                                        </p:tav>
                                      </p:tavLst>
                                    </p:anim>
                                    <p:anim calcmode="lin" valueType="num">
                                      <p:cBhvr>
                                        <p:cTn id="14" dur="100" decel="100000"/>
                                        <p:tgtEl>
                                          <p:spTgt spid="16"/>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6"/>
                                        </p:tgtEl>
                                        <p:attrNameLst>
                                          <p:attrName>ppt_y</p:attrName>
                                        </p:attrNameLst>
                                      </p:cBhvr>
                                      <p:tavLst>
                                        <p:tav tm="0">
                                          <p:val>
                                            <p:strVal val="ppt_y"/>
                                          </p:val>
                                        </p:tav>
                                        <p:tav tm="100000">
                                          <p:val>
                                            <p:strVal val="ppt_y+1"/>
                                          </p:val>
                                        </p:tav>
                                      </p:tavLst>
                                    </p:anim>
                                    <p:set>
                                      <p:cBhvr>
                                        <p:cTn id="16" dur="1" fill="hold">
                                          <p:stCondLst>
                                            <p:cond delay="999"/>
                                          </p:stCondLst>
                                        </p:cTn>
                                        <p:tgtEl>
                                          <p:spTgt spid="16"/>
                                        </p:tgtEl>
                                        <p:attrNameLst>
                                          <p:attrName>style.visibility</p:attrName>
                                        </p:attrNameLst>
                                      </p:cBhvr>
                                      <p:to>
                                        <p:strVal val="hidden"/>
                                      </p:to>
                                    </p:set>
                                  </p:childTnLst>
                                </p:cTn>
                              </p:par>
                              <p:par>
                                <p:cTn id="17" presetID="21" presetClass="emph" presetSubtype="0" fill="hold" grpId="0" nodeType="withEffect">
                                  <p:stCondLst>
                                    <p:cond delay="0"/>
                                  </p:stCondLst>
                                  <p:childTnLst>
                                    <p:animClr clrSpc="hsl" dir="cw">
                                      <p:cBhvr override="childStyle">
                                        <p:cTn id="18" dur="500" fill="hold"/>
                                        <p:tgtEl>
                                          <p:spTgt spid="14"/>
                                        </p:tgtEl>
                                        <p:attrNameLst>
                                          <p:attrName>style.color</p:attrName>
                                        </p:attrNameLst>
                                      </p:cBhvr>
                                      <p:by>
                                        <p:hsl h="7200000" s="0" l="0"/>
                                      </p:by>
                                    </p:animClr>
                                    <p:animClr clrSpc="hsl" dir="cw">
                                      <p:cBhvr>
                                        <p:cTn id="19" dur="500" fill="hold"/>
                                        <p:tgtEl>
                                          <p:spTgt spid="14"/>
                                        </p:tgtEl>
                                        <p:attrNameLst>
                                          <p:attrName>fillcolor</p:attrName>
                                        </p:attrNameLst>
                                      </p:cBhvr>
                                      <p:by>
                                        <p:hsl h="7200000" s="0" l="0"/>
                                      </p:by>
                                    </p:animClr>
                                    <p:animClr clrSpc="hsl" dir="cw">
                                      <p:cBhvr>
                                        <p:cTn id="20" dur="500" fill="hold"/>
                                        <p:tgtEl>
                                          <p:spTgt spid="14"/>
                                        </p:tgtEl>
                                        <p:attrNameLst>
                                          <p:attrName>stroke.color</p:attrName>
                                        </p:attrNameLst>
                                      </p:cBhvr>
                                      <p:by>
                                        <p:hsl h="7200000" s="0" l="0"/>
                                      </p:by>
                                    </p:animClr>
                                    <p:set>
                                      <p:cBhvr>
                                        <p:cTn id="21" dur="500" fill="hold"/>
                                        <p:tgtEl>
                                          <p:spTgt spid="14"/>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2B81-B815-A4D7-47D3-40BC49B2719F}"/>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AFF8C7E-7FA6-28FD-5F95-708526E799E6}"/>
              </a:ext>
            </a:extLst>
          </p:cNvPr>
          <p:cNvSpPr>
            <a:spLocks noGrp="1"/>
          </p:cNvSpPr>
          <p:nvPr>
            <p:ph type="ftr" sz="quarter" idx="3"/>
          </p:nvPr>
        </p:nvSpPr>
        <p:spPr/>
        <p:txBody>
          <a:bodyPr/>
          <a:lstStyle/>
          <a:p>
            <a:endParaRPr lang="nl-NL" dirty="0"/>
          </a:p>
        </p:txBody>
      </p:sp>
      <p:sp>
        <p:nvSpPr>
          <p:cNvPr id="13" name="Titel 2">
            <a:extLst>
              <a:ext uri="{FF2B5EF4-FFF2-40B4-BE49-F238E27FC236}">
                <a16:creationId xmlns:a16="http://schemas.microsoft.com/office/drawing/2014/main" id="{1F8A4E45-18C3-8725-1E0C-7A7FF6ED26CC}"/>
              </a:ext>
            </a:extLst>
          </p:cNvPr>
          <p:cNvSpPr>
            <a:spLocks noGrp="1"/>
          </p:cNvSpPr>
          <p:nvPr>
            <p:ph type="title"/>
          </p:nvPr>
        </p:nvSpPr>
        <p:spPr>
          <a:xfrm>
            <a:off x="2160000" y="720000"/>
            <a:ext cx="6270171" cy="900000"/>
          </a:xfrm>
        </p:spPr>
        <p:txBody>
          <a:bodyPr/>
          <a:lstStyle/>
          <a:p>
            <a:r>
              <a:rPr lang="nl-NL" dirty="0"/>
              <a:t>Welk land is er recent lid geworden van de NAVO?</a:t>
            </a:r>
          </a:p>
        </p:txBody>
      </p:sp>
      <p:sp>
        <p:nvSpPr>
          <p:cNvPr id="14" name="Rechthoek: afgeronde hoeken 13">
            <a:extLst>
              <a:ext uri="{FF2B5EF4-FFF2-40B4-BE49-F238E27FC236}">
                <a16:creationId xmlns:a16="http://schemas.microsoft.com/office/drawing/2014/main" id="{5A07B4BE-2373-8712-0026-118C150E55AA}"/>
              </a:ext>
            </a:extLst>
          </p:cNvPr>
          <p:cNvSpPr/>
          <p:nvPr/>
        </p:nvSpPr>
        <p:spPr>
          <a:xfrm>
            <a:off x="2160000" y="1957931"/>
            <a:ext cx="159285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Oekraïne</a:t>
            </a:r>
          </a:p>
        </p:txBody>
      </p:sp>
      <p:sp>
        <p:nvSpPr>
          <p:cNvPr id="15" name="Rechthoek: afgeronde hoeken 14">
            <a:extLst>
              <a:ext uri="{FF2B5EF4-FFF2-40B4-BE49-F238E27FC236}">
                <a16:creationId xmlns:a16="http://schemas.microsoft.com/office/drawing/2014/main" id="{95F28528-C853-C30E-E575-D8F5A997D128}"/>
              </a:ext>
            </a:extLst>
          </p:cNvPr>
          <p:cNvSpPr/>
          <p:nvPr/>
        </p:nvSpPr>
        <p:spPr>
          <a:xfrm>
            <a:off x="2160000" y="2746039"/>
            <a:ext cx="159285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Turkije</a:t>
            </a:r>
          </a:p>
        </p:txBody>
      </p:sp>
      <p:sp>
        <p:nvSpPr>
          <p:cNvPr id="16" name="Rechthoek: afgeronde hoeken 15">
            <a:extLst>
              <a:ext uri="{FF2B5EF4-FFF2-40B4-BE49-F238E27FC236}">
                <a16:creationId xmlns:a16="http://schemas.microsoft.com/office/drawing/2014/main" id="{90DFC325-BDB0-DD96-15FF-6EB7D10E1C75}"/>
              </a:ext>
            </a:extLst>
          </p:cNvPr>
          <p:cNvSpPr/>
          <p:nvPr/>
        </p:nvSpPr>
        <p:spPr>
          <a:xfrm>
            <a:off x="2160000" y="3533794"/>
            <a:ext cx="159285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Finland</a:t>
            </a:r>
          </a:p>
        </p:txBody>
      </p:sp>
    </p:spTree>
    <p:extLst>
      <p:ext uri="{BB962C8B-B14F-4D97-AF65-F5344CB8AC3E}">
        <p14:creationId xmlns:p14="http://schemas.microsoft.com/office/powerpoint/2010/main" val="14557483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14"/>
                                        </p:tgtEl>
                                      </p:cBhvr>
                                    </p:animEffect>
                                    <p:anim calcmode="lin" valueType="num">
                                      <p:cBhvr>
                                        <p:cTn id="7" dur="1000"/>
                                        <p:tgtEl>
                                          <p:spTgt spid="14"/>
                                        </p:tgtEl>
                                        <p:attrNameLst>
                                          <p:attrName>ppt_x</p:attrName>
                                        </p:attrNameLst>
                                      </p:cBhvr>
                                      <p:tavLst>
                                        <p:tav tm="0">
                                          <p:val>
                                            <p:strVal val="ppt_x"/>
                                          </p:val>
                                        </p:tav>
                                        <p:tav tm="100000">
                                          <p:val>
                                            <p:strVal val="ppt_x"/>
                                          </p:val>
                                        </p:tav>
                                      </p:tavLst>
                                    </p:anim>
                                    <p:anim calcmode="lin" valueType="num">
                                      <p:cBhvr>
                                        <p:cTn id="8" dur="100" decel="100000"/>
                                        <p:tgtEl>
                                          <p:spTgt spid="1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4"/>
                                        </p:tgtEl>
                                        <p:attrNameLst>
                                          <p:attrName>ppt_y</p:attrName>
                                        </p:attrNameLst>
                                      </p:cBhvr>
                                      <p:tavLst>
                                        <p:tav tm="0">
                                          <p:val>
                                            <p:strVal val="ppt_y"/>
                                          </p:val>
                                        </p:tav>
                                        <p:tav tm="100000">
                                          <p:val>
                                            <p:strVal val="ppt_y+1"/>
                                          </p:val>
                                        </p:tav>
                                      </p:tavLst>
                                    </p:anim>
                                    <p:set>
                                      <p:cBhvr>
                                        <p:cTn id="10" dur="1" fill="hold">
                                          <p:stCondLst>
                                            <p:cond delay="999"/>
                                          </p:stCondLst>
                                        </p:cTn>
                                        <p:tgtEl>
                                          <p:spTgt spid="14"/>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15"/>
                                        </p:tgtEl>
                                      </p:cBhvr>
                                    </p:animEffect>
                                    <p:anim calcmode="lin" valueType="num">
                                      <p:cBhvr>
                                        <p:cTn id="13" dur="1000"/>
                                        <p:tgtEl>
                                          <p:spTgt spid="15"/>
                                        </p:tgtEl>
                                        <p:attrNameLst>
                                          <p:attrName>ppt_x</p:attrName>
                                        </p:attrNameLst>
                                      </p:cBhvr>
                                      <p:tavLst>
                                        <p:tav tm="0">
                                          <p:val>
                                            <p:strVal val="ppt_x"/>
                                          </p:val>
                                        </p:tav>
                                        <p:tav tm="100000">
                                          <p:val>
                                            <p:strVal val="ppt_x"/>
                                          </p:val>
                                        </p:tav>
                                      </p:tavLst>
                                    </p:anim>
                                    <p:anim calcmode="lin" valueType="num">
                                      <p:cBhvr>
                                        <p:cTn id="14" dur="100" decel="100000"/>
                                        <p:tgtEl>
                                          <p:spTgt spid="15"/>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5"/>
                                        </p:tgtEl>
                                        <p:attrNameLst>
                                          <p:attrName>ppt_y</p:attrName>
                                        </p:attrNameLst>
                                      </p:cBhvr>
                                      <p:tavLst>
                                        <p:tav tm="0">
                                          <p:val>
                                            <p:strVal val="ppt_y"/>
                                          </p:val>
                                        </p:tav>
                                        <p:tav tm="100000">
                                          <p:val>
                                            <p:strVal val="ppt_y+1"/>
                                          </p:val>
                                        </p:tav>
                                      </p:tavLst>
                                    </p:anim>
                                    <p:set>
                                      <p:cBhvr>
                                        <p:cTn id="16" dur="1" fill="hold">
                                          <p:stCondLst>
                                            <p:cond delay="999"/>
                                          </p:stCondLst>
                                        </p:cTn>
                                        <p:tgtEl>
                                          <p:spTgt spid="15"/>
                                        </p:tgtEl>
                                        <p:attrNameLst>
                                          <p:attrName>style.visibility</p:attrName>
                                        </p:attrNameLst>
                                      </p:cBhvr>
                                      <p:to>
                                        <p:strVal val="hidden"/>
                                      </p:to>
                                    </p:set>
                                  </p:childTnLst>
                                </p:cTn>
                              </p:par>
                              <p:par>
                                <p:cTn id="17" presetID="21" presetClass="emph" presetSubtype="0" fill="hold" grpId="0" nodeType="withEffect">
                                  <p:stCondLst>
                                    <p:cond delay="0"/>
                                  </p:stCondLst>
                                  <p:childTnLst>
                                    <p:animClr clrSpc="hsl" dir="cw">
                                      <p:cBhvr override="childStyle">
                                        <p:cTn id="18" dur="500" fill="hold"/>
                                        <p:tgtEl>
                                          <p:spTgt spid="16"/>
                                        </p:tgtEl>
                                        <p:attrNameLst>
                                          <p:attrName>style.color</p:attrName>
                                        </p:attrNameLst>
                                      </p:cBhvr>
                                      <p:by>
                                        <p:hsl h="7200000" s="0" l="0"/>
                                      </p:by>
                                    </p:animClr>
                                    <p:animClr clrSpc="hsl" dir="cw">
                                      <p:cBhvr>
                                        <p:cTn id="19" dur="500" fill="hold"/>
                                        <p:tgtEl>
                                          <p:spTgt spid="16"/>
                                        </p:tgtEl>
                                        <p:attrNameLst>
                                          <p:attrName>fillcolor</p:attrName>
                                        </p:attrNameLst>
                                      </p:cBhvr>
                                      <p:by>
                                        <p:hsl h="7200000" s="0" l="0"/>
                                      </p:by>
                                    </p:animClr>
                                    <p:animClr clrSpc="hsl" dir="cw">
                                      <p:cBhvr>
                                        <p:cTn id="20" dur="500" fill="hold"/>
                                        <p:tgtEl>
                                          <p:spTgt spid="16"/>
                                        </p:tgtEl>
                                        <p:attrNameLst>
                                          <p:attrName>stroke.color</p:attrName>
                                        </p:attrNameLst>
                                      </p:cBhvr>
                                      <p:by>
                                        <p:hsl h="7200000" s="0" l="0"/>
                                      </p:by>
                                    </p:animClr>
                                    <p:set>
                                      <p:cBhvr>
                                        <p:cTn id="21"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F122D25A-792B-316F-E19E-921E9B9A6E74}"/>
              </a:ext>
            </a:extLst>
          </p:cNvPr>
          <p:cNvSpPr>
            <a:spLocks noGrp="1"/>
          </p:cNvSpPr>
          <p:nvPr>
            <p:ph type="ftr" sz="quarter" idx="3"/>
          </p:nvPr>
        </p:nvSpPr>
        <p:spPr/>
        <p:txBody>
          <a:bodyPr/>
          <a:lstStyle/>
          <a:p>
            <a:endParaRPr lang="nl-NL" dirty="0"/>
          </a:p>
        </p:txBody>
      </p:sp>
      <p:pic>
        <p:nvPicPr>
          <p:cNvPr id="4" name="Afbeelding 3">
            <a:extLst>
              <a:ext uri="{FF2B5EF4-FFF2-40B4-BE49-F238E27FC236}">
                <a16:creationId xmlns:a16="http://schemas.microsoft.com/office/drawing/2014/main" id="{739A14D6-F0D2-EA25-3D57-0D799E9C6DFA}"/>
              </a:ext>
            </a:extLst>
          </p:cNvPr>
          <p:cNvPicPr>
            <a:picLocks noChangeAspect="1"/>
          </p:cNvPicPr>
          <p:nvPr/>
        </p:nvPicPr>
        <p:blipFill>
          <a:blip r:embed="rId3"/>
          <a:stretch>
            <a:fillRect/>
          </a:stretch>
        </p:blipFill>
        <p:spPr>
          <a:xfrm>
            <a:off x="230734" y="723900"/>
            <a:ext cx="4796334" cy="4419600"/>
          </a:xfrm>
          <a:prstGeom prst="rect">
            <a:avLst/>
          </a:prstGeom>
        </p:spPr>
      </p:pic>
      <p:pic>
        <p:nvPicPr>
          <p:cNvPr id="5" name="Picture 2">
            <a:extLst>
              <a:ext uri="{FF2B5EF4-FFF2-40B4-BE49-F238E27FC236}">
                <a16:creationId xmlns:a16="http://schemas.microsoft.com/office/drawing/2014/main" id="{04CA69BB-1262-19CC-6F91-407ED7EA94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938" b="34783"/>
          <a:stretch/>
        </p:blipFill>
        <p:spPr bwMode="auto">
          <a:xfrm>
            <a:off x="5378400" y="774199"/>
            <a:ext cx="3534866" cy="4369302"/>
          </a:xfrm>
          <a:prstGeom prst="rect">
            <a:avLst/>
          </a:prstGeom>
          <a:solidFill>
            <a:srgbClr val="FFFFFF"/>
          </a:solidFill>
        </p:spPr>
      </p:pic>
      <p:sp>
        <p:nvSpPr>
          <p:cNvPr id="6" name="Rechthoek: afgeronde hoeken 5">
            <a:extLst>
              <a:ext uri="{FF2B5EF4-FFF2-40B4-BE49-F238E27FC236}">
                <a16:creationId xmlns:a16="http://schemas.microsoft.com/office/drawing/2014/main" id="{817C1BB8-32D9-9DF8-10EA-A55E74B015E3}"/>
              </a:ext>
            </a:extLst>
          </p:cNvPr>
          <p:cNvSpPr/>
          <p:nvPr/>
        </p:nvSpPr>
        <p:spPr>
          <a:xfrm rot="20162145">
            <a:off x="78046" y="3097919"/>
            <a:ext cx="1373775"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Zweden in 2024 ook!</a:t>
            </a:r>
          </a:p>
        </p:txBody>
      </p:sp>
    </p:spTree>
    <p:extLst>
      <p:ext uri="{BB962C8B-B14F-4D97-AF65-F5344CB8AC3E}">
        <p14:creationId xmlns:p14="http://schemas.microsoft.com/office/powerpoint/2010/main" val="35444298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70C2-A28C-9BD7-E770-47C41863E67A}"/>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F21DDB41-140B-52CB-7539-288F4B0A3D0F}"/>
              </a:ext>
            </a:extLst>
          </p:cNvPr>
          <p:cNvSpPr>
            <a:spLocks noGrp="1"/>
          </p:cNvSpPr>
          <p:nvPr>
            <p:ph type="ftr" sz="quarter" idx="3"/>
          </p:nvPr>
        </p:nvSpPr>
        <p:spPr/>
        <p:txBody>
          <a:bodyPr/>
          <a:lstStyle/>
          <a:p>
            <a:endParaRPr lang="nl-NL" dirty="0"/>
          </a:p>
        </p:txBody>
      </p:sp>
      <p:sp>
        <p:nvSpPr>
          <p:cNvPr id="13" name="Titel 2">
            <a:extLst>
              <a:ext uri="{FF2B5EF4-FFF2-40B4-BE49-F238E27FC236}">
                <a16:creationId xmlns:a16="http://schemas.microsoft.com/office/drawing/2014/main" id="{87D14858-96A7-77AF-CF6B-D83BB0AF0FE9}"/>
              </a:ext>
            </a:extLst>
          </p:cNvPr>
          <p:cNvSpPr>
            <a:spLocks noGrp="1"/>
          </p:cNvSpPr>
          <p:nvPr>
            <p:ph type="title"/>
          </p:nvPr>
        </p:nvSpPr>
        <p:spPr>
          <a:xfrm>
            <a:off x="2160000" y="720000"/>
            <a:ext cx="6270171" cy="900000"/>
          </a:xfrm>
        </p:spPr>
        <p:txBody>
          <a:bodyPr/>
          <a:lstStyle/>
          <a:p>
            <a:r>
              <a:rPr lang="nl-NL" dirty="0">
                <a:effectLst/>
                <a:latin typeface="Calibri" panose="020F0502020204030204" pitchFamily="34" charset="0"/>
                <a:ea typeface="Calibri" panose="020F0502020204030204" pitchFamily="34" charset="0"/>
                <a:cs typeface="Times New Roman" panose="02020603050405020304" pitchFamily="18" charset="0"/>
              </a:rPr>
              <a:t>Als de NAVO in het nieuws is, gaat het vaak over percentages. Wat voor percentage?</a:t>
            </a:r>
            <a:endParaRPr lang="nl-NL" dirty="0"/>
          </a:p>
        </p:txBody>
      </p:sp>
      <p:sp>
        <p:nvSpPr>
          <p:cNvPr id="14" name="Rechthoek: afgeronde hoeken 13">
            <a:extLst>
              <a:ext uri="{FF2B5EF4-FFF2-40B4-BE49-F238E27FC236}">
                <a16:creationId xmlns:a16="http://schemas.microsoft.com/office/drawing/2014/main" id="{A400C095-7491-7486-468A-A4F61BF0400D}"/>
              </a:ext>
            </a:extLst>
          </p:cNvPr>
          <p:cNvSpPr/>
          <p:nvPr/>
        </p:nvSpPr>
        <p:spPr>
          <a:xfrm>
            <a:off x="2160000" y="2405357"/>
            <a:ext cx="61077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Hoeveel % van alle uitgaven van een land naar defensie moet gaan.</a:t>
            </a:r>
          </a:p>
        </p:txBody>
      </p:sp>
      <p:sp>
        <p:nvSpPr>
          <p:cNvPr id="15" name="Rechthoek: afgeronde hoeken 14">
            <a:extLst>
              <a:ext uri="{FF2B5EF4-FFF2-40B4-BE49-F238E27FC236}">
                <a16:creationId xmlns:a16="http://schemas.microsoft.com/office/drawing/2014/main" id="{3D58620E-CC97-9808-73C4-122C9D9642A7}"/>
              </a:ext>
            </a:extLst>
          </p:cNvPr>
          <p:cNvSpPr/>
          <p:nvPr/>
        </p:nvSpPr>
        <p:spPr>
          <a:xfrm>
            <a:off x="2160000" y="3245462"/>
            <a:ext cx="61077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Hoeveel % van het bruto binnenlands product (bbp) van een land naar defensie moet gaat.</a:t>
            </a:r>
          </a:p>
        </p:txBody>
      </p:sp>
      <p:sp>
        <p:nvSpPr>
          <p:cNvPr id="16" name="Rechthoek: afgeronde hoeken 15">
            <a:extLst>
              <a:ext uri="{FF2B5EF4-FFF2-40B4-BE49-F238E27FC236}">
                <a16:creationId xmlns:a16="http://schemas.microsoft.com/office/drawing/2014/main" id="{93DFF119-9813-B214-C90F-D4AA2A9D0094}"/>
              </a:ext>
            </a:extLst>
          </p:cNvPr>
          <p:cNvSpPr/>
          <p:nvPr/>
        </p:nvSpPr>
        <p:spPr>
          <a:xfrm>
            <a:off x="2160000" y="4085568"/>
            <a:ext cx="61077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Hoeveel % rente er wordt gevraagd aan Oekraïne voor leningen die het land krijgt.</a:t>
            </a:r>
          </a:p>
        </p:txBody>
      </p:sp>
    </p:spTree>
    <p:extLst>
      <p:ext uri="{BB962C8B-B14F-4D97-AF65-F5344CB8AC3E}">
        <p14:creationId xmlns:p14="http://schemas.microsoft.com/office/powerpoint/2010/main" val="3821500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5"/>
                                        </p:tgtEl>
                                        <p:attrNameLst>
                                          <p:attrName>style.color</p:attrName>
                                        </p:attrNameLst>
                                      </p:cBhvr>
                                      <p:by>
                                        <p:hsl h="7200000" s="0" l="0"/>
                                      </p:by>
                                    </p:animClr>
                                    <p:animClr clrSpc="hsl" dir="cw">
                                      <p:cBhvr>
                                        <p:cTn id="7" dur="500" fill="hold"/>
                                        <p:tgtEl>
                                          <p:spTgt spid="15"/>
                                        </p:tgtEl>
                                        <p:attrNameLst>
                                          <p:attrName>fillcolor</p:attrName>
                                        </p:attrNameLst>
                                      </p:cBhvr>
                                      <p:by>
                                        <p:hsl h="7200000" s="0" l="0"/>
                                      </p:by>
                                    </p:animClr>
                                    <p:animClr clrSpc="hsl" dir="cw">
                                      <p:cBhvr>
                                        <p:cTn id="8" dur="500" fill="hold"/>
                                        <p:tgtEl>
                                          <p:spTgt spid="15"/>
                                        </p:tgtEl>
                                        <p:attrNameLst>
                                          <p:attrName>stroke.color</p:attrName>
                                        </p:attrNameLst>
                                      </p:cBhvr>
                                      <p:by>
                                        <p:hsl h="7200000" s="0" l="0"/>
                                      </p:by>
                                    </p:animClr>
                                    <p:set>
                                      <p:cBhvr>
                                        <p:cTn id="9" dur="500" fill="hold"/>
                                        <p:tgtEl>
                                          <p:spTgt spid="15"/>
                                        </p:tgtEl>
                                        <p:attrNameLst>
                                          <p:attrName>fill.type</p:attrName>
                                        </p:attrNameLst>
                                      </p:cBhvr>
                                      <p:to>
                                        <p:strVal val="solid"/>
                                      </p:to>
                                    </p:set>
                                  </p:childTnLst>
                                </p:cTn>
                              </p:par>
                              <p:par>
                                <p:cTn id="10" presetID="37" presetClass="exit" presetSubtype="0" fill="hold" grpId="0" nodeType="withEffect">
                                  <p:stCondLst>
                                    <p:cond delay="0"/>
                                  </p:stCondLst>
                                  <p:childTnLst>
                                    <p:animEffect transition="out" filter="fade">
                                      <p:cBhvr>
                                        <p:cTn id="11" dur="1000"/>
                                        <p:tgtEl>
                                          <p:spTgt spid="14"/>
                                        </p:tgtEl>
                                      </p:cBhvr>
                                    </p:animEffect>
                                    <p:anim calcmode="lin" valueType="num">
                                      <p:cBhvr>
                                        <p:cTn id="12" dur="1000"/>
                                        <p:tgtEl>
                                          <p:spTgt spid="14"/>
                                        </p:tgtEl>
                                        <p:attrNameLst>
                                          <p:attrName>ppt_x</p:attrName>
                                        </p:attrNameLst>
                                      </p:cBhvr>
                                      <p:tavLst>
                                        <p:tav tm="0">
                                          <p:val>
                                            <p:strVal val="ppt_x"/>
                                          </p:val>
                                        </p:tav>
                                        <p:tav tm="100000">
                                          <p:val>
                                            <p:strVal val="ppt_x"/>
                                          </p:val>
                                        </p:tav>
                                      </p:tavLst>
                                    </p:anim>
                                    <p:anim calcmode="lin" valueType="num">
                                      <p:cBhvr>
                                        <p:cTn id="13" dur="100" decel="100000"/>
                                        <p:tgtEl>
                                          <p:spTgt spid="14"/>
                                        </p:tgtEl>
                                        <p:attrNameLst>
                                          <p:attrName>ppt_y</p:attrName>
                                        </p:attrNameLst>
                                      </p:cBhvr>
                                      <p:tavLst>
                                        <p:tav tm="0">
                                          <p:val>
                                            <p:strVal val="ppt_y"/>
                                          </p:val>
                                        </p:tav>
                                        <p:tav tm="100000">
                                          <p:val>
                                            <p:strVal val="ppt_y-.03"/>
                                          </p:val>
                                        </p:tav>
                                      </p:tavLst>
                                    </p:anim>
                                    <p:anim calcmode="lin" valueType="num">
                                      <p:cBhvr>
                                        <p:cTn id="14" dur="900" accel="100000">
                                          <p:stCondLst>
                                            <p:cond delay="100"/>
                                          </p:stCondLst>
                                        </p:cTn>
                                        <p:tgtEl>
                                          <p:spTgt spid="14"/>
                                        </p:tgtEl>
                                        <p:attrNameLst>
                                          <p:attrName>ppt_y</p:attrName>
                                        </p:attrNameLst>
                                      </p:cBhvr>
                                      <p:tavLst>
                                        <p:tav tm="0">
                                          <p:val>
                                            <p:strVal val="ppt_y"/>
                                          </p:val>
                                        </p:tav>
                                        <p:tav tm="100000">
                                          <p:val>
                                            <p:strVal val="ppt_y+1"/>
                                          </p:val>
                                        </p:tav>
                                      </p:tavLst>
                                    </p:anim>
                                    <p:set>
                                      <p:cBhvr>
                                        <p:cTn id="15" dur="1" fill="hold">
                                          <p:stCondLst>
                                            <p:cond delay="999"/>
                                          </p:stCondLst>
                                        </p:cTn>
                                        <p:tgtEl>
                                          <p:spTgt spid="14"/>
                                        </p:tgtEl>
                                        <p:attrNameLst>
                                          <p:attrName>style.visibility</p:attrName>
                                        </p:attrNameLst>
                                      </p:cBhvr>
                                      <p:to>
                                        <p:strVal val="hidden"/>
                                      </p:to>
                                    </p:set>
                                  </p:childTnLst>
                                </p:cTn>
                              </p:par>
                              <p:par>
                                <p:cTn id="16" presetID="37" presetClass="exit" presetSubtype="0" fill="hold" grpId="0" nodeType="withEffect">
                                  <p:stCondLst>
                                    <p:cond delay="0"/>
                                  </p:stCondLst>
                                  <p:childTnLst>
                                    <p:animEffect transition="out" filter="fade">
                                      <p:cBhvr>
                                        <p:cTn id="17" dur="1000"/>
                                        <p:tgtEl>
                                          <p:spTgt spid="16"/>
                                        </p:tgtEl>
                                      </p:cBhvr>
                                    </p:animEffect>
                                    <p:anim calcmode="lin" valueType="num">
                                      <p:cBhvr>
                                        <p:cTn id="18" dur="1000"/>
                                        <p:tgtEl>
                                          <p:spTgt spid="16"/>
                                        </p:tgtEl>
                                        <p:attrNameLst>
                                          <p:attrName>ppt_x</p:attrName>
                                        </p:attrNameLst>
                                      </p:cBhvr>
                                      <p:tavLst>
                                        <p:tav tm="0">
                                          <p:val>
                                            <p:strVal val="ppt_x"/>
                                          </p:val>
                                        </p:tav>
                                        <p:tav tm="100000">
                                          <p:val>
                                            <p:strVal val="ppt_x"/>
                                          </p:val>
                                        </p:tav>
                                      </p:tavLst>
                                    </p:anim>
                                    <p:anim calcmode="lin" valueType="num">
                                      <p:cBhvr>
                                        <p:cTn id="19" dur="100" decel="100000"/>
                                        <p:tgtEl>
                                          <p:spTgt spid="16"/>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16"/>
                                        </p:tgtEl>
                                        <p:attrNameLst>
                                          <p:attrName>ppt_y</p:attrName>
                                        </p:attrNameLst>
                                      </p:cBhvr>
                                      <p:tavLst>
                                        <p:tav tm="0">
                                          <p:val>
                                            <p:strVal val="ppt_y"/>
                                          </p:val>
                                        </p:tav>
                                        <p:tav tm="100000">
                                          <p:val>
                                            <p:strVal val="ppt_y+1"/>
                                          </p:val>
                                        </p:tav>
                                      </p:tavLst>
                                    </p:anim>
                                    <p:set>
                                      <p:cBhvr>
                                        <p:cTn id="21"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C4D5BA43-178E-39A1-9325-0CEA4B44112F}"/>
              </a:ext>
            </a:extLst>
          </p:cNvPr>
          <p:cNvSpPr>
            <a:spLocks noGrp="1"/>
          </p:cNvSpPr>
          <p:nvPr>
            <p:ph type="ftr" sz="quarter" idx="3"/>
          </p:nvPr>
        </p:nvSpPr>
        <p:spPr/>
        <p:txBody>
          <a:bodyPr/>
          <a:lstStyle/>
          <a:p>
            <a:endParaRPr lang="nl-NL" dirty="0"/>
          </a:p>
        </p:txBody>
      </p:sp>
      <p:pic>
        <p:nvPicPr>
          <p:cNvPr id="11" name="Afbeelding 10">
            <a:extLst>
              <a:ext uri="{FF2B5EF4-FFF2-40B4-BE49-F238E27FC236}">
                <a16:creationId xmlns:a16="http://schemas.microsoft.com/office/drawing/2014/main" id="{2AB1BB70-0772-F915-B939-9401A6652933}"/>
              </a:ext>
            </a:extLst>
          </p:cNvPr>
          <p:cNvPicPr>
            <a:picLocks noChangeAspect="1"/>
          </p:cNvPicPr>
          <p:nvPr/>
        </p:nvPicPr>
        <p:blipFill>
          <a:blip r:embed="rId3"/>
          <a:stretch>
            <a:fillRect/>
          </a:stretch>
        </p:blipFill>
        <p:spPr>
          <a:xfrm rot="315654">
            <a:off x="64448" y="3311013"/>
            <a:ext cx="5896798" cy="1676634"/>
          </a:xfrm>
          <a:prstGeom prst="rect">
            <a:avLst/>
          </a:prstGeom>
        </p:spPr>
      </p:pic>
      <p:pic>
        <p:nvPicPr>
          <p:cNvPr id="9" name="Afbeelding 8">
            <a:extLst>
              <a:ext uri="{FF2B5EF4-FFF2-40B4-BE49-F238E27FC236}">
                <a16:creationId xmlns:a16="http://schemas.microsoft.com/office/drawing/2014/main" id="{A5C0B321-F94A-4E86-0E7E-40BE95D51C98}"/>
              </a:ext>
            </a:extLst>
          </p:cNvPr>
          <p:cNvPicPr>
            <a:picLocks noChangeAspect="1"/>
          </p:cNvPicPr>
          <p:nvPr/>
        </p:nvPicPr>
        <p:blipFill>
          <a:blip r:embed="rId4"/>
          <a:stretch>
            <a:fillRect/>
          </a:stretch>
        </p:blipFill>
        <p:spPr>
          <a:xfrm rot="21320187">
            <a:off x="52866" y="1146733"/>
            <a:ext cx="4682650" cy="1491201"/>
          </a:xfrm>
          <a:prstGeom prst="rect">
            <a:avLst/>
          </a:prstGeom>
        </p:spPr>
      </p:pic>
      <p:pic>
        <p:nvPicPr>
          <p:cNvPr id="7" name="Afbeelding 6">
            <a:extLst>
              <a:ext uri="{FF2B5EF4-FFF2-40B4-BE49-F238E27FC236}">
                <a16:creationId xmlns:a16="http://schemas.microsoft.com/office/drawing/2014/main" id="{8D933BB8-981E-ECB1-628E-9E782F9E3A23}"/>
              </a:ext>
            </a:extLst>
          </p:cNvPr>
          <p:cNvPicPr>
            <a:picLocks noChangeAspect="1"/>
          </p:cNvPicPr>
          <p:nvPr/>
        </p:nvPicPr>
        <p:blipFill>
          <a:blip r:embed="rId5"/>
          <a:stretch>
            <a:fillRect/>
          </a:stretch>
        </p:blipFill>
        <p:spPr>
          <a:xfrm rot="367926">
            <a:off x="3536793" y="244813"/>
            <a:ext cx="5668166" cy="1190791"/>
          </a:xfrm>
          <a:prstGeom prst="rect">
            <a:avLst/>
          </a:prstGeom>
        </p:spPr>
      </p:pic>
      <p:pic>
        <p:nvPicPr>
          <p:cNvPr id="13" name="Afbeelding 12">
            <a:extLst>
              <a:ext uri="{FF2B5EF4-FFF2-40B4-BE49-F238E27FC236}">
                <a16:creationId xmlns:a16="http://schemas.microsoft.com/office/drawing/2014/main" id="{7459DCBD-9D83-41C7-60E9-02075F4BFA59}"/>
              </a:ext>
            </a:extLst>
          </p:cNvPr>
          <p:cNvPicPr>
            <a:picLocks noChangeAspect="1"/>
          </p:cNvPicPr>
          <p:nvPr/>
        </p:nvPicPr>
        <p:blipFill>
          <a:blip r:embed="rId6"/>
          <a:stretch>
            <a:fillRect/>
          </a:stretch>
        </p:blipFill>
        <p:spPr>
          <a:xfrm>
            <a:off x="4010108" y="2183297"/>
            <a:ext cx="4930692" cy="1517674"/>
          </a:xfrm>
          <a:prstGeom prst="rect">
            <a:avLst/>
          </a:prstGeom>
        </p:spPr>
      </p:pic>
    </p:spTree>
    <p:extLst>
      <p:ext uri="{BB962C8B-B14F-4D97-AF65-F5344CB8AC3E}">
        <p14:creationId xmlns:p14="http://schemas.microsoft.com/office/powerpoint/2010/main" val="3022582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34A2-6A61-FADD-CA3C-EA1940D6BE05}"/>
            </a:ext>
          </a:extLst>
        </p:cNvPr>
        <p:cNvGrpSpPr/>
        <p:nvPr/>
      </p:nvGrpSpPr>
      <p:grpSpPr>
        <a:xfrm>
          <a:off x="0" y="0"/>
          <a:ext cx="0" cy="0"/>
          <a:chOff x="0" y="0"/>
          <a:chExt cx="0" cy="0"/>
        </a:xfrm>
      </p:grpSpPr>
      <p:pic>
        <p:nvPicPr>
          <p:cNvPr id="10" name="Afbeelding 9">
            <a:extLst>
              <a:ext uri="{FF2B5EF4-FFF2-40B4-BE49-F238E27FC236}">
                <a16:creationId xmlns:a16="http://schemas.microsoft.com/office/drawing/2014/main" id="{B2C09623-4A10-B1C6-E31C-2036767650BC}"/>
              </a:ext>
            </a:extLst>
          </p:cNvPr>
          <p:cNvPicPr>
            <a:picLocks noChangeAspect="1"/>
          </p:cNvPicPr>
          <p:nvPr/>
        </p:nvPicPr>
        <p:blipFill>
          <a:blip r:embed="rId3"/>
          <a:srcRect b="17668"/>
          <a:stretch/>
        </p:blipFill>
        <p:spPr>
          <a:xfrm rot="717212">
            <a:off x="1981858" y="-128711"/>
            <a:ext cx="4379293" cy="2402201"/>
          </a:xfrm>
          <a:prstGeom prst="rect">
            <a:avLst/>
          </a:prstGeom>
        </p:spPr>
      </p:pic>
      <p:sp>
        <p:nvSpPr>
          <p:cNvPr id="2" name="Titel 1">
            <a:extLst>
              <a:ext uri="{FF2B5EF4-FFF2-40B4-BE49-F238E27FC236}">
                <a16:creationId xmlns:a16="http://schemas.microsoft.com/office/drawing/2014/main" id="{52ED1EC9-D0C7-73FB-4771-0BA98D13A0AC}"/>
              </a:ext>
            </a:extLst>
          </p:cNvPr>
          <p:cNvSpPr>
            <a:spLocks noGrp="1"/>
          </p:cNvSpPr>
          <p:nvPr>
            <p:ph type="title"/>
          </p:nvPr>
        </p:nvSpPr>
        <p:spPr>
          <a:xfrm>
            <a:off x="2981677" y="2031181"/>
            <a:ext cx="3227563" cy="1081137"/>
          </a:xfrm>
        </p:spPr>
        <p:txBody>
          <a:bodyPr/>
          <a:lstStyle/>
          <a:p>
            <a:r>
              <a:rPr lang="nl-NL" dirty="0"/>
              <a:t>Ronde 3: </a:t>
            </a:r>
            <a:br>
              <a:rPr lang="nl-NL" dirty="0"/>
            </a:br>
            <a:r>
              <a:rPr lang="nl-NL" dirty="0"/>
              <a:t>Wie zegt wat?</a:t>
            </a:r>
          </a:p>
        </p:txBody>
      </p:sp>
      <p:sp>
        <p:nvSpPr>
          <p:cNvPr id="3" name="Tijdelijke aanduiding voor voettekst 2">
            <a:extLst>
              <a:ext uri="{FF2B5EF4-FFF2-40B4-BE49-F238E27FC236}">
                <a16:creationId xmlns:a16="http://schemas.microsoft.com/office/drawing/2014/main" id="{6FD6E658-9BF8-0E8A-ACD5-9C98C8593209}"/>
              </a:ext>
            </a:extLst>
          </p:cNvPr>
          <p:cNvSpPr>
            <a:spLocks noGrp="1"/>
          </p:cNvSpPr>
          <p:nvPr>
            <p:ph type="ftr" sz="quarter" idx="3"/>
          </p:nvPr>
        </p:nvSpPr>
        <p:spPr/>
        <p:txBody>
          <a:bodyPr/>
          <a:lstStyle/>
          <a:p>
            <a:endParaRPr lang="nl-NL" dirty="0"/>
          </a:p>
        </p:txBody>
      </p:sp>
      <p:pic>
        <p:nvPicPr>
          <p:cNvPr id="5" name="Afbeelding 4">
            <a:extLst>
              <a:ext uri="{FF2B5EF4-FFF2-40B4-BE49-F238E27FC236}">
                <a16:creationId xmlns:a16="http://schemas.microsoft.com/office/drawing/2014/main" id="{7F7CFBB6-970D-D1DA-2695-0FE5883D1110}"/>
              </a:ext>
            </a:extLst>
          </p:cNvPr>
          <p:cNvPicPr>
            <a:picLocks noChangeAspect="1"/>
          </p:cNvPicPr>
          <p:nvPr/>
        </p:nvPicPr>
        <p:blipFill>
          <a:blip r:embed="rId4"/>
          <a:stretch>
            <a:fillRect/>
          </a:stretch>
        </p:blipFill>
        <p:spPr>
          <a:xfrm rot="2087732">
            <a:off x="53957" y="2885790"/>
            <a:ext cx="2115557" cy="2830641"/>
          </a:xfrm>
          <a:prstGeom prst="rect">
            <a:avLst/>
          </a:prstGeom>
        </p:spPr>
      </p:pic>
      <p:pic>
        <p:nvPicPr>
          <p:cNvPr id="4" name="Afbeelding 3">
            <a:extLst>
              <a:ext uri="{FF2B5EF4-FFF2-40B4-BE49-F238E27FC236}">
                <a16:creationId xmlns:a16="http://schemas.microsoft.com/office/drawing/2014/main" id="{865D581F-C7CC-1133-5318-8453E28A8D20}"/>
              </a:ext>
            </a:extLst>
          </p:cNvPr>
          <p:cNvPicPr>
            <a:picLocks noChangeAspect="1"/>
          </p:cNvPicPr>
          <p:nvPr/>
        </p:nvPicPr>
        <p:blipFill>
          <a:blip r:embed="rId5"/>
          <a:stretch>
            <a:fillRect/>
          </a:stretch>
        </p:blipFill>
        <p:spPr>
          <a:xfrm rot="10800000" flipH="1">
            <a:off x="-14938" y="466212"/>
            <a:ext cx="2087945" cy="2646107"/>
          </a:xfrm>
          <a:prstGeom prst="rect">
            <a:avLst/>
          </a:prstGeom>
        </p:spPr>
      </p:pic>
      <p:pic>
        <p:nvPicPr>
          <p:cNvPr id="6" name="Afbeelding 5">
            <a:extLst>
              <a:ext uri="{FF2B5EF4-FFF2-40B4-BE49-F238E27FC236}">
                <a16:creationId xmlns:a16="http://schemas.microsoft.com/office/drawing/2014/main" id="{68B13306-4A45-70EA-5AD7-D08F88C92F7B}"/>
              </a:ext>
            </a:extLst>
          </p:cNvPr>
          <p:cNvPicPr>
            <a:picLocks noChangeAspect="1"/>
          </p:cNvPicPr>
          <p:nvPr/>
        </p:nvPicPr>
        <p:blipFill>
          <a:blip r:embed="rId6"/>
          <a:stretch>
            <a:fillRect/>
          </a:stretch>
        </p:blipFill>
        <p:spPr>
          <a:xfrm rot="298152">
            <a:off x="3757583" y="2785027"/>
            <a:ext cx="2693274" cy="2693274"/>
          </a:xfrm>
          <a:prstGeom prst="rect">
            <a:avLst/>
          </a:prstGeom>
        </p:spPr>
      </p:pic>
      <p:pic>
        <p:nvPicPr>
          <p:cNvPr id="7" name="Afbeelding 6">
            <a:extLst>
              <a:ext uri="{FF2B5EF4-FFF2-40B4-BE49-F238E27FC236}">
                <a16:creationId xmlns:a16="http://schemas.microsoft.com/office/drawing/2014/main" id="{A55E2B73-AA55-3EBE-4BA7-66E40D125853}"/>
              </a:ext>
            </a:extLst>
          </p:cNvPr>
          <p:cNvPicPr>
            <a:picLocks noChangeAspect="1"/>
          </p:cNvPicPr>
          <p:nvPr/>
        </p:nvPicPr>
        <p:blipFill>
          <a:blip r:embed="rId7"/>
          <a:srcRect l="-541" r="14230" b="22128"/>
          <a:stretch/>
        </p:blipFill>
        <p:spPr>
          <a:xfrm rot="19977863">
            <a:off x="7102543" y="2739083"/>
            <a:ext cx="2176482" cy="2693274"/>
          </a:xfrm>
          <a:prstGeom prst="rect">
            <a:avLst/>
          </a:prstGeom>
        </p:spPr>
      </p:pic>
      <p:pic>
        <p:nvPicPr>
          <p:cNvPr id="8" name="Afbeelding 7">
            <a:extLst>
              <a:ext uri="{FF2B5EF4-FFF2-40B4-BE49-F238E27FC236}">
                <a16:creationId xmlns:a16="http://schemas.microsoft.com/office/drawing/2014/main" id="{A74E58B7-4073-D4F6-DB36-35DA92D8B238}"/>
              </a:ext>
            </a:extLst>
          </p:cNvPr>
          <p:cNvPicPr>
            <a:picLocks noChangeAspect="1"/>
          </p:cNvPicPr>
          <p:nvPr/>
        </p:nvPicPr>
        <p:blipFill>
          <a:blip r:embed="rId8"/>
          <a:srcRect b="33383"/>
          <a:stretch/>
        </p:blipFill>
        <p:spPr>
          <a:xfrm rot="15784069">
            <a:off x="6915523" y="-341545"/>
            <a:ext cx="2830641" cy="2827870"/>
          </a:xfrm>
          <a:prstGeom prst="rect">
            <a:avLst/>
          </a:prstGeom>
        </p:spPr>
      </p:pic>
    </p:spTree>
    <p:extLst>
      <p:ext uri="{BB962C8B-B14F-4D97-AF65-F5344CB8AC3E}">
        <p14:creationId xmlns:p14="http://schemas.microsoft.com/office/powerpoint/2010/main" val="18478951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D35A4-4B69-F940-04E6-6DAF076F88C9}"/>
            </a:ext>
          </a:extLst>
        </p:cNvPr>
        <p:cNvGrpSpPr/>
        <p:nvPr/>
      </p:nvGrpSpPr>
      <p:grpSpPr>
        <a:xfrm>
          <a:off x="0" y="0"/>
          <a:ext cx="0" cy="0"/>
          <a:chOff x="0" y="0"/>
          <a:chExt cx="0" cy="0"/>
        </a:xfrm>
      </p:grpSpPr>
      <p:pic>
        <p:nvPicPr>
          <p:cNvPr id="5" name="Tijdelijke aanduiding voor inhoud 11">
            <a:extLst>
              <a:ext uri="{FF2B5EF4-FFF2-40B4-BE49-F238E27FC236}">
                <a16:creationId xmlns:a16="http://schemas.microsoft.com/office/drawing/2014/main" id="{2CF80187-D949-BCCE-A170-153D5B6BDEC9}"/>
              </a:ext>
            </a:extLst>
          </p:cNvPr>
          <p:cNvPicPr>
            <a:picLocks noChangeAspect="1"/>
          </p:cNvPicPr>
          <p:nvPr/>
        </p:nvPicPr>
        <p:blipFill>
          <a:blip r:embed="rId3"/>
          <a:stretch>
            <a:fillRect/>
          </a:stretch>
        </p:blipFill>
        <p:spPr>
          <a:xfrm>
            <a:off x="1733636" y="284176"/>
            <a:ext cx="5772324" cy="1598049"/>
          </a:xfrm>
          <a:prstGeom prst="rect">
            <a:avLst/>
          </a:prstGeom>
        </p:spPr>
      </p:pic>
      <p:sp>
        <p:nvSpPr>
          <p:cNvPr id="2" name="Titel 1">
            <a:extLst>
              <a:ext uri="{FF2B5EF4-FFF2-40B4-BE49-F238E27FC236}">
                <a16:creationId xmlns:a16="http://schemas.microsoft.com/office/drawing/2014/main" id="{3EAFEB30-D53A-ACE6-80E7-AD9D0184C744}"/>
              </a:ext>
            </a:extLst>
          </p:cNvPr>
          <p:cNvSpPr>
            <a:spLocks noGrp="1"/>
          </p:cNvSpPr>
          <p:nvPr>
            <p:ph type="title"/>
          </p:nvPr>
        </p:nvSpPr>
        <p:spPr>
          <a:xfrm>
            <a:off x="2235186" y="215342"/>
            <a:ext cx="4893471" cy="1438458"/>
          </a:xfrm>
        </p:spPr>
        <p:txBody>
          <a:bodyPr anchor="ctr" anchorCtr="0"/>
          <a:lstStyle/>
          <a:p>
            <a:pPr algn="ctr">
              <a:lnSpc>
                <a:spcPts val="3400"/>
              </a:lnSpc>
            </a:pPr>
            <a:r>
              <a:rPr lang="nl-NL" sz="2800" dirty="0"/>
              <a:t>‘NAVO-landen moeten 5 procent van BBP uitgeven aan defensie</a:t>
            </a:r>
            <a:r>
              <a:rPr lang="nl-NL" sz="3000" dirty="0"/>
              <a:t>.’</a:t>
            </a:r>
          </a:p>
        </p:txBody>
      </p:sp>
      <p:pic>
        <p:nvPicPr>
          <p:cNvPr id="9" name="Afbeelding 8">
            <a:extLst>
              <a:ext uri="{FF2B5EF4-FFF2-40B4-BE49-F238E27FC236}">
                <a16:creationId xmlns:a16="http://schemas.microsoft.com/office/drawing/2014/main" id="{7DDA3463-80F9-2933-BD42-A569958DAC20}"/>
              </a:ext>
            </a:extLst>
          </p:cNvPr>
          <p:cNvPicPr>
            <a:picLocks noChangeAspect="1"/>
          </p:cNvPicPr>
          <p:nvPr/>
        </p:nvPicPr>
        <p:blipFill>
          <a:blip r:embed="rId4"/>
          <a:stretch>
            <a:fillRect/>
          </a:stretch>
        </p:blipFill>
        <p:spPr>
          <a:xfrm>
            <a:off x="-1" y="2033969"/>
            <a:ext cx="2453615" cy="3109531"/>
          </a:xfrm>
          <a:prstGeom prst="rect">
            <a:avLst/>
          </a:prstGeom>
        </p:spPr>
      </p:pic>
      <p:sp>
        <p:nvSpPr>
          <p:cNvPr id="11" name="Rechthoek: afgeronde hoeken 10">
            <a:extLst>
              <a:ext uri="{FF2B5EF4-FFF2-40B4-BE49-F238E27FC236}">
                <a16:creationId xmlns:a16="http://schemas.microsoft.com/office/drawing/2014/main" id="{FE7E971E-3EA7-EE67-1C33-CB2D578D0981}"/>
              </a:ext>
            </a:extLst>
          </p:cNvPr>
          <p:cNvSpPr/>
          <p:nvPr/>
        </p:nvSpPr>
        <p:spPr>
          <a:xfrm>
            <a:off x="172641" y="4394197"/>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A. </a:t>
            </a:r>
          </a:p>
          <a:p>
            <a:pPr algn="ctr"/>
            <a:r>
              <a:rPr lang="nl-NL" sz="2000" b="1" dirty="0">
                <a:solidFill>
                  <a:schemeClr val="tx2"/>
                </a:solidFill>
              </a:rPr>
              <a:t>Donald Trump</a:t>
            </a:r>
          </a:p>
        </p:txBody>
      </p:sp>
      <p:pic>
        <p:nvPicPr>
          <p:cNvPr id="1026" name="Picture 2" descr="Flag of the United States of America">
            <a:extLst>
              <a:ext uri="{FF2B5EF4-FFF2-40B4-BE49-F238E27FC236}">
                <a16:creationId xmlns:a16="http://schemas.microsoft.com/office/drawing/2014/main" id="{7541BF5C-9E48-0EC3-929F-A334E3444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39315">
            <a:off x="62990" y="4195538"/>
            <a:ext cx="754552" cy="397319"/>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B880EC1A-68A4-7095-4FDC-4C4B744B6A84}"/>
              </a:ext>
            </a:extLst>
          </p:cNvPr>
          <p:cNvPicPr>
            <a:picLocks noChangeAspect="1"/>
          </p:cNvPicPr>
          <p:nvPr/>
        </p:nvPicPr>
        <p:blipFill>
          <a:blip r:embed="rId6"/>
          <a:stretch>
            <a:fillRect/>
          </a:stretch>
        </p:blipFill>
        <p:spPr>
          <a:xfrm>
            <a:off x="2307003" y="2165251"/>
            <a:ext cx="2312795" cy="3094548"/>
          </a:xfrm>
          <a:prstGeom prst="rect">
            <a:avLst/>
          </a:prstGeom>
        </p:spPr>
      </p:pic>
      <p:sp>
        <p:nvSpPr>
          <p:cNvPr id="14" name="Rechthoek: afgeronde hoeken 13">
            <a:extLst>
              <a:ext uri="{FF2B5EF4-FFF2-40B4-BE49-F238E27FC236}">
                <a16:creationId xmlns:a16="http://schemas.microsoft.com/office/drawing/2014/main" id="{D819D5EF-C107-94F1-1150-67F3044D9D80}"/>
              </a:ext>
            </a:extLst>
          </p:cNvPr>
          <p:cNvSpPr/>
          <p:nvPr/>
        </p:nvSpPr>
        <p:spPr>
          <a:xfrm>
            <a:off x="2439418" y="4372643"/>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B. </a:t>
            </a:r>
          </a:p>
          <a:p>
            <a:pPr algn="ctr"/>
            <a:r>
              <a:rPr lang="nl-NL" sz="2000" b="1" dirty="0">
                <a:solidFill>
                  <a:schemeClr val="tx2"/>
                </a:solidFill>
              </a:rPr>
              <a:t>Vladimir Poetin</a:t>
            </a:r>
          </a:p>
        </p:txBody>
      </p:sp>
      <p:pic>
        <p:nvPicPr>
          <p:cNvPr id="1028" name="Picture 4">
            <a:extLst>
              <a:ext uri="{FF2B5EF4-FFF2-40B4-BE49-F238E27FC236}">
                <a16:creationId xmlns:a16="http://schemas.microsoft.com/office/drawing/2014/main" id="{ADC27B2A-546F-0E32-F937-3CC83D2E85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66790">
            <a:off x="2285610" y="3954263"/>
            <a:ext cx="792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EA79CC24-85C5-B1DA-3D13-3603AA691564}"/>
              </a:ext>
            </a:extLst>
          </p:cNvPr>
          <p:cNvPicPr>
            <a:picLocks noChangeAspect="1"/>
          </p:cNvPicPr>
          <p:nvPr/>
        </p:nvPicPr>
        <p:blipFill>
          <a:blip r:embed="rId8"/>
          <a:srcRect l="-541" r="14230" b="22128"/>
          <a:stretch/>
        </p:blipFill>
        <p:spPr>
          <a:xfrm>
            <a:off x="6831205" y="2281549"/>
            <a:ext cx="2312795" cy="2861953"/>
          </a:xfrm>
          <a:prstGeom prst="rect">
            <a:avLst/>
          </a:prstGeom>
        </p:spPr>
      </p:pic>
      <p:sp>
        <p:nvSpPr>
          <p:cNvPr id="4" name="Rechthoek: afgeronde hoeken 3">
            <a:extLst>
              <a:ext uri="{FF2B5EF4-FFF2-40B4-BE49-F238E27FC236}">
                <a16:creationId xmlns:a16="http://schemas.microsoft.com/office/drawing/2014/main" id="{DE3DD161-2AB1-025F-C827-3DC31069A512}"/>
              </a:ext>
            </a:extLst>
          </p:cNvPr>
          <p:cNvSpPr/>
          <p:nvPr/>
        </p:nvSpPr>
        <p:spPr>
          <a:xfrm>
            <a:off x="7015560" y="4372643"/>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D.</a:t>
            </a:r>
          </a:p>
          <a:p>
            <a:pPr algn="ctr"/>
            <a:r>
              <a:rPr lang="nl-NL" sz="2000" b="1" dirty="0">
                <a:solidFill>
                  <a:schemeClr val="tx2"/>
                </a:solidFill>
              </a:rPr>
              <a:t>Xi Jinping</a:t>
            </a:r>
          </a:p>
        </p:txBody>
      </p:sp>
      <p:pic>
        <p:nvPicPr>
          <p:cNvPr id="17" name="Picture 4" descr="? Vlag van de Volksrepubliek China">
            <a:extLst>
              <a:ext uri="{FF2B5EF4-FFF2-40B4-BE49-F238E27FC236}">
                <a16:creationId xmlns:a16="http://schemas.microsoft.com/office/drawing/2014/main" id="{4B49AD46-168C-CAA1-1C6B-7C575D96F3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31739">
            <a:off x="6823650" y="4013660"/>
            <a:ext cx="791308" cy="527973"/>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a:extLst>
              <a:ext uri="{FF2B5EF4-FFF2-40B4-BE49-F238E27FC236}">
                <a16:creationId xmlns:a16="http://schemas.microsoft.com/office/drawing/2014/main" id="{46BD9EF2-64F5-B5D3-7C5F-FE6590526E62}"/>
              </a:ext>
            </a:extLst>
          </p:cNvPr>
          <p:cNvPicPr>
            <a:picLocks noChangeAspect="1"/>
          </p:cNvPicPr>
          <p:nvPr/>
        </p:nvPicPr>
        <p:blipFill>
          <a:blip r:embed="rId10"/>
          <a:srcRect b="33383"/>
          <a:stretch/>
        </p:blipFill>
        <p:spPr>
          <a:xfrm>
            <a:off x="4389600" y="2150793"/>
            <a:ext cx="3112053" cy="3109006"/>
          </a:xfrm>
          <a:prstGeom prst="rect">
            <a:avLst/>
          </a:prstGeom>
        </p:spPr>
      </p:pic>
      <p:sp>
        <p:nvSpPr>
          <p:cNvPr id="22" name="Rechthoek: afgeronde hoeken 21">
            <a:extLst>
              <a:ext uri="{FF2B5EF4-FFF2-40B4-BE49-F238E27FC236}">
                <a16:creationId xmlns:a16="http://schemas.microsoft.com/office/drawing/2014/main" id="{72BF906B-185F-7400-AA12-8D02AC86D8D0}"/>
              </a:ext>
            </a:extLst>
          </p:cNvPr>
          <p:cNvSpPr/>
          <p:nvPr/>
        </p:nvSpPr>
        <p:spPr>
          <a:xfrm>
            <a:off x="4712819" y="4372265"/>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C. </a:t>
            </a:r>
          </a:p>
          <a:p>
            <a:pPr algn="ctr"/>
            <a:r>
              <a:rPr lang="nl-NL" sz="2000" b="1" dirty="0">
                <a:solidFill>
                  <a:schemeClr val="tx2"/>
                </a:solidFill>
              </a:rPr>
              <a:t>Mark Rutte</a:t>
            </a:r>
          </a:p>
        </p:txBody>
      </p:sp>
      <p:pic>
        <p:nvPicPr>
          <p:cNvPr id="23" name="Picture 2" descr="star, logo, military, Alliance, nato">
            <a:extLst>
              <a:ext uri="{FF2B5EF4-FFF2-40B4-BE49-F238E27FC236}">
                <a16:creationId xmlns:a16="http://schemas.microsoft.com/office/drawing/2014/main" id="{E30E44BC-6F65-D3B7-8B9D-CC604D0D14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996769">
            <a:off x="4579730" y="4166892"/>
            <a:ext cx="839003" cy="47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168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26" presetClass="exit" presetSubtype="0" fill="hold" nodeType="withEffect">
                                  <p:stCondLst>
                                    <p:cond delay="0"/>
                                  </p:stCondLst>
                                  <p:childTnLst>
                                    <p:animEffect transition="out" filter="wipe(down)">
                                      <p:cBhvr>
                                        <p:cTn id="24" dur="180" accel="50000">
                                          <p:stCondLst>
                                            <p:cond delay="1820"/>
                                          </p:stCondLst>
                                        </p:cTn>
                                        <p:tgtEl>
                                          <p:spTgt spid="1028"/>
                                        </p:tgtEl>
                                      </p:cBhvr>
                                    </p:animEffect>
                                    <p:anim calcmode="lin" valueType="num">
                                      <p:cBhvr>
                                        <p:cTn id="25" dur="1822" tmFilter="0,0; 0.14,0.31; 0.43,0.73; 0.71,0.91; 1.0,1.0">
                                          <p:stCondLst>
                                            <p:cond delay="0"/>
                                          </p:stCondLst>
                                        </p:cTn>
                                        <p:tgtEl>
                                          <p:spTgt spid="1028"/>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1028"/>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10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10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10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10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1028"/>
                                        </p:tgtEl>
                                        <p:attrNameLst>
                                          <p:attrName>ppt_y</p:attrName>
                                        </p:attrNameLst>
                                      </p:cBhvr>
                                      <p:tavLst>
                                        <p:tav tm="0">
                                          <p:val>
                                            <p:strVal val="ppt_y"/>
                                          </p:val>
                                        </p:tav>
                                        <p:tav tm="100000">
                                          <p:val>
                                            <p:strVal val="ppt_y+ppt_h"/>
                                          </p:val>
                                        </p:tav>
                                      </p:tavLst>
                                    </p:anim>
                                    <p:animScale>
                                      <p:cBhvr>
                                        <p:cTn id="32" dur="26">
                                          <p:stCondLst>
                                            <p:cond delay="620"/>
                                          </p:stCondLst>
                                        </p:cTn>
                                        <p:tgtEl>
                                          <p:spTgt spid="1028"/>
                                        </p:tgtEl>
                                      </p:cBhvr>
                                      <p:to x="100000" y="60000"/>
                                    </p:animScale>
                                    <p:animScale>
                                      <p:cBhvr>
                                        <p:cTn id="33" dur="166" decel="50000">
                                          <p:stCondLst>
                                            <p:cond delay="646"/>
                                          </p:stCondLst>
                                        </p:cTn>
                                        <p:tgtEl>
                                          <p:spTgt spid="1028"/>
                                        </p:tgtEl>
                                      </p:cBhvr>
                                      <p:to x="100000" y="100000"/>
                                    </p:animScale>
                                    <p:animScale>
                                      <p:cBhvr>
                                        <p:cTn id="34" dur="26">
                                          <p:stCondLst>
                                            <p:cond delay="1312"/>
                                          </p:stCondLst>
                                        </p:cTn>
                                        <p:tgtEl>
                                          <p:spTgt spid="1028"/>
                                        </p:tgtEl>
                                      </p:cBhvr>
                                      <p:to x="100000" y="80000"/>
                                    </p:animScale>
                                    <p:animScale>
                                      <p:cBhvr>
                                        <p:cTn id="35" dur="166" decel="50000">
                                          <p:stCondLst>
                                            <p:cond delay="1338"/>
                                          </p:stCondLst>
                                        </p:cTn>
                                        <p:tgtEl>
                                          <p:spTgt spid="1028"/>
                                        </p:tgtEl>
                                      </p:cBhvr>
                                      <p:to x="100000" y="100000"/>
                                    </p:animScale>
                                    <p:animScale>
                                      <p:cBhvr>
                                        <p:cTn id="36" dur="26">
                                          <p:stCondLst>
                                            <p:cond delay="1642"/>
                                          </p:stCondLst>
                                        </p:cTn>
                                        <p:tgtEl>
                                          <p:spTgt spid="1028"/>
                                        </p:tgtEl>
                                      </p:cBhvr>
                                      <p:to x="100000" y="90000"/>
                                    </p:animScale>
                                    <p:animScale>
                                      <p:cBhvr>
                                        <p:cTn id="37" dur="166" decel="50000">
                                          <p:stCondLst>
                                            <p:cond delay="1668"/>
                                          </p:stCondLst>
                                        </p:cTn>
                                        <p:tgtEl>
                                          <p:spTgt spid="1028"/>
                                        </p:tgtEl>
                                      </p:cBhvr>
                                      <p:to x="100000" y="100000"/>
                                    </p:animScale>
                                    <p:animScale>
                                      <p:cBhvr>
                                        <p:cTn id="38" dur="26">
                                          <p:stCondLst>
                                            <p:cond delay="1808"/>
                                          </p:stCondLst>
                                        </p:cTn>
                                        <p:tgtEl>
                                          <p:spTgt spid="1028"/>
                                        </p:tgtEl>
                                      </p:cBhvr>
                                      <p:to x="100000" y="95000"/>
                                    </p:animScale>
                                    <p:animScale>
                                      <p:cBhvr>
                                        <p:cTn id="39" dur="166" decel="50000">
                                          <p:stCondLst>
                                            <p:cond delay="1834"/>
                                          </p:stCondLst>
                                        </p:cTn>
                                        <p:tgtEl>
                                          <p:spTgt spid="1028"/>
                                        </p:tgtEl>
                                      </p:cBhvr>
                                      <p:to x="100000" y="100000"/>
                                    </p:animScale>
                                    <p:set>
                                      <p:cBhvr>
                                        <p:cTn id="40" dur="1" fill="hold">
                                          <p:stCondLst>
                                            <p:cond delay="1999"/>
                                          </p:stCondLst>
                                        </p:cTn>
                                        <p:tgtEl>
                                          <p:spTgt spid="1028"/>
                                        </p:tgtEl>
                                        <p:attrNameLst>
                                          <p:attrName>style.visibility</p:attrName>
                                        </p:attrNameLst>
                                      </p:cBhvr>
                                      <p:to>
                                        <p:strVal val="hidden"/>
                                      </p:to>
                                    </p:set>
                                  </p:childTnLst>
                                </p:cTn>
                              </p:par>
                              <p:par>
                                <p:cTn id="41" presetID="26" presetClass="exit" presetSubtype="0" fill="hold" grpId="0" nodeType="withEffect">
                                  <p:stCondLst>
                                    <p:cond delay="0"/>
                                  </p:stCondLst>
                                  <p:childTnLst>
                                    <p:animEffect transition="out" filter="wipe(down)">
                                      <p:cBhvr>
                                        <p:cTn id="42" dur="180" accel="50000">
                                          <p:stCondLst>
                                            <p:cond delay="1820"/>
                                          </p:stCondLst>
                                        </p:cTn>
                                        <p:tgtEl>
                                          <p:spTgt spid="14"/>
                                        </p:tgtEl>
                                      </p:cBhvr>
                                    </p:animEffect>
                                    <p:anim calcmode="lin" valueType="num">
                                      <p:cBhvr>
                                        <p:cTn id="43"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50" dur="26">
                                          <p:stCondLst>
                                            <p:cond delay="620"/>
                                          </p:stCondLst>
                                        </p:cTn>
                                        <p:tgtEl>
                                          <p:spTgt spid="14"/>
                                        </p:tgtEl>
                                      </p:cBhvr>
                                      <p:to x="100000" y="60000"/>
                                    </p:animScale>
                                    <p:animScale>
                                      <p:cBhvr>
                                        <p:cTn id="51" dur="166" decel="50000">
                                          <p:stCondLst>
                                            <p:cond delay="646"/>
                                          </p:stCondLst>
                                        </p:cTn>
                                        <p:tgtEl>
                                          <p:spTgt spid="14"/>
                                        </p:tgtEl>
                                      </p:cBhvr>
                                      <p:to x="100000" y="100000"/>
                                    </p:animScale>
                                    <p:animScale>
                                      <p:cBhvr>
                                        <p:cTn id="52" dur="26">
                                          <p:stCondLst>
                                            <p:cond delay="1312"/>
                                          </p:stCondLst>
                                        </p:cTn>
                                        <p:tgtEl>
                                          <p:spTgt spid="14"/>
                                        </p:tgtEl>
                                      </p:cBhvr>
                                      <p:to x="100000" y="80000"/>
                                    </p:animScale>
                                    <p:animScale>
                                      <p:cBhvr>
                                        <p:cTn id="53" dur="166" decel="50000">
                                          <p:stCondLst>
                                            <p:cond delay="1338"/>
                                          </p:stCondLst>
                                        </p:cTn>
                                        <p:tgtEl>
                                          <p:spTgt spid="14"/>
                                        </p:tgtEl>
                                      </p:cBhvr>
                                      <p:to x="100000" y="100000"/>
                                    </p:animScale>
                                    <p:animScale>
                                      <p:cBhvr>
                                        <p:cTn id="54" dur="26">
                                          <p:stCondLst>
                                            <p:cond delay="1642"/>
                                          </p:stCondLst>
                                        </p:cTn>
                                        <p:tgtEl>
                                          <p:spTgt spid="14"/>
                                        </p:tgtEl>
                                      </p:cBhvr>
                                      <p:to x="100000" y="90000"/>
                                    </p:animScale>
                                    <p:animScale>
                                      <p:cBhvr>
                                        <p:cTn id="55" dur="166" decel="50000">
                                          <p:stCondLst>
                                            <p:cond delay="1668"/>
                                          </p:stCondLst>
                                        </p:cTn>
                                        <p:tgtEl>
                                          <p:spTgt spid="14"/>
                                        </p:tgtEl>
                                      </p:cBhvr>
                                      <p:to x="100000" y="100000"/>
                                    </p:animScale>
                                    <p:animScale>
                                      <p:cBhvr>
                                        <p:cTn id="56" dur="26">
                                          <p:stCondLst>
                                            <p:cond delay="1808"/>
                                          </p:stCondLst>
                                        </p:cTn>
                                        <p:tgtEl>
                                          <p:spTgt spid="14"/>
                                        </p:tgtEl>
                                      </p:cBhvr>
                                      <p:to x="100000" y="95000"/>
                                    </p:animScale>
                                    <p:animScale>
                                      <p:cBhvr>
                                        <p:cTn id="57" dur="166" decel="50000">
                                          <p:stCondLst>
                                            <p:cond delay="1834"/>
                                          </p:stCondLst>
                                        </p:cTn>
                                        <p:tgtEl>
                                          <p:spTgt spid="14"/>
                                        </p:tgtEl>
                                      </p:cBhvr>
                                      <p:to x="100000" y="100000"/>
                                    </p:animScale>
                                    <p:set>
                                      <p:cBhvr>
                                        <p:cTn id="58" dur="1" fill="hold">
                                          <p:stCondLst>
                                            <p:cond delay="1999"/>
                                          </p:stCondLst>
                                        </p:cTn>
                                        <p:tgtEl>
                                          <p:spTgt spid="14"/>
                                        </p:tgtEl>
                                        <p:attrNameLst>
                                          <p:attrName>style.visibility</p:attrName>
                                        </p:attrNameLst>
                                      </p:cBhvr>
                                      <p:to>
                                        <p:strVal val="hidden"/>
                                      </p:to>
                                    </p:set>
                                  </p:childTnLst>
                                </p:cTn>
                              </p:par>
                              <p:par>
                                <p:cTn id="59" presetID="26" presetClass="exit" presetSubtype="0" fill="hold" nodeType="withEffect">
                                  <p:stCondLst>
                                    <p:cond delay="0"/>
                                  </p:stCondLst>
                                  <p:childTnLst>
                                    <p:animEffect transition="out" filter="wipe(down)">
                                      <p:cBhvr>
                                        <p:cTn id="60" dur="180" accel="50000">
                                          <p:stCondLst>
                                            <p:cond delay="1820"/>
                                          </p:stCondLst>
                                        </p:cTn>
                                        <p:tgtEl>
                                          <p:spTgt spid="16"/>
                                        </p:tgtEl>
                                      </p:cBhvr>
                                    </p:animEffect>
                                    <p:anim calcmode="lin" valueType="num">
                                      <p:cBhvr>
                                        <p:cTn id="61"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68" dur="26">
                                          <p:stCondLst>
                                            <p:cond delay="620"/>
                                          </p:stCondLst>
                                        </p:cTn>
                                        <p:tgtEl>
                                          <p:spTgt spid="16"/>
                                        </p:tgtEl>
                                      </p:cBhvr>
                                      <p:to x="100000" y="60000"/>
                                    </p:animScale>
                                    <p:animScale>
                                      <p:cBhvr>
                                        <p:cTn id="69" dur="166" decel="50000">
                                          <p:stCondLst>
                                            <p:cond delay="646"/>
                                          </p:stCondLst>
                                        </p:cTn>
                                        <p:tgtEl>
                                          <p:spTgt spid="16"/>
                                        </p:tgtEl>
                                      </p:cBhvr>
                                      <p:to x="100000" y="100000"/>
                                    </p:animScale>
                                    <p:animScale>
                                      <p:cBhvr>
                                        <p:cTn id="70" dur="26">
                                          <p:stCondLst>
                                            <p:cond delay="1312"/>
                                          </p:stCondLst>
                                        </p:cTn>
                                        <p:tgtEl>
                                          <p:spTgt spid="16"/>
                                        </p:tgtEl>
                                      </p:cBhvr>
                                      <p:to x="100000" y="80000"/>
                                    </p:animScale>
                                    <p:animScale>
                                      <p:cBhvr>
                                        <p:cTn id="71" dur="166" decel="50000">
                                          <p:stCondLst>
                                            <p:cond delay="1338"/>
                                          </p:stCondLst>
                                        </p:cTn>
                                        <p:tgtEl>
                                          <p:spTgt spid="16"/>
                                        </p:tgtEl>
                                      </p:cBhvr>
                                      <p:to x="100000" y="100000"/>
                                    </p:animScale>
                                    <p:animScale>
                                      <p:cBhvr>
                                        <p:cTn id="72" dur="26">
                                          <p:stCondLst>
                                            <p:cond delay="1642"/>
                                          </p:stCondLst>
                                        </p:cTn>
                                        <p:tgtEl>
                                          <p:spTgt spid="16"/>
                                        </p:tgtEl>
                                      </p:cBhvr>
                                      <p:to x="100000" y="90000"/>
                                    </p:animScale>
                                    <p:animScale>
                                      <p:cBhvr>
                                        <p:cTn id="73" dur="166" decel="50000">
                                          <p:stCondLst>
                                            <p:cond delay="1668"/>
                                          </p:stCondLst>
                                        </p:cTn>
                                        <p:tgtEl>
                                          <p:spTgt spid="16"/>
                                        </p:tgtEl>
                                      </p:cBhvr>
                                      <p:to x="100000" y="100000"/>
                                    </p:animScale>
                                    <p:animScale>
                                      <p:cBhvr>
                                        <p:cTn id="74" dur="26">
                                          <p:stCondLst>
                                            <p:cond delay="1808"/>
                                          </p:stCondLst>
                                        </p:cTn>
                                        <p:tgtEl>
                                          <p:spTgt spid="16"/>
                                        </p:tgtEl>
                                      </p:cBhvr>
                                      <p:to x="100000" y="95000"/>
                                    </p:animScale>
                                    <p:animScale>
                                      <p:cBhvr>
                                        <p:cTn id="75" dur="166" decel="50000">
                                          <p:stCondLst>
                                            <p:cond delay="1834"/>
                                          </p:stCondLst>
                                        </p:cTn>
                                        <p:tgtEl>
                                          <p:spTgt spid="16"/>
                                        </p:tgtEl>
                                      </p:cBhvr>
                                      <p:to x="100000" y="100000"/>
                                    </p:animScale>
                                    <p:set>
                                      <p:cBhvr>
                                        <p:cTn id="76" dur="1" fill="hold">
                                          <p:stCondLst>
                                            <p:cond delay="1999"/>
                                          </p:stCondLst>
                                        </p:cTn>
                                        <p:tgtEl>
                                          <p:spTgt spid="16"/>
                                        </p:tgtEl>
                                        <p:attrNameLst>
                                          <p:attrName>style.visibility</p:attrName>
                                        </p:attrNameLst>
                                      </p:cBhvr>
                                      <p:to>
                                        <p:strVal val="hidden"/>
                                      </p:to>
                                    </p:set>
                                  </p:childTnLst>
                                </p:cTn>
                              </p:par>
                              <p:par>
                                <p:cTn id="77" presetID="26" presetClass="exit" presetSubtype="0" fill="hold" nodeType="withEffect">
                                  <p:stCondLst>
                                    <p:cond delay="0"/>
                                  </p:stCondLst>
                                  <p:childTnLst>
                                    <p:animEffect transition="out" filter="wipe(down)">
                                      <p:cBhvr>
                                        <p:cTn id="78" dur="180" accel="50000">
                                          <p:stCondLst>
                                            <p:cond delay="1820"/>
                                          </p:stCondLst>
                                        </p:cTn>
                                        <p:tgtEl>
                                          <p:spTgt spid="17"/>
                                        </p:tgtEl>
                                      </p:cBhvr>
                                    </p:animEffect>
                                    <p:anim calcmode="lin" valueType="num">
                                      <p:cBhvr>
                                        <p:cTn id="79"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80"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81"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2"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3"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4"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5"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86" dur="26">
                                          <p:stCondLst>
                                            <p:cond delay="620"/>
                                          </p:stCondLst>
                                        </p:cTn>
                                        <p:tgtEl>
                                          <p:spTgt spid="17"/>
                                        </p:tgtEl>
                                      </p:cBhvr>
                                      <p:to x="100000" y="60000"/>
                                    </p:animScale>
                                    <p:animScale>
                                      <p:cBhvr>
                                        <p:cTn id="87" dur="166" decel="50000">
                                          <p:stCondLst>
                                            <p:cond delay="646"/>
                                          </p:stCondLst>
                                        </p:cTn>
                                        <p:tgtEl>
                                          <p:spTgt spid="17"/>
                                        </p:tgtEl>
                                      </p:cBhvr>
                                      <p:to x="100000" y="100000"/>
                                    </p:animScale>
                                    <p:animScale>
                                      <p:cBhvr>
                                        <p:cTn id="88" dur="26">
                                          <p:stCondLst>
                                            <p:cond delay="1312"/>
                                          </p:stCondLst>
                                        </p:cTn>
                                        <p:tgtEl>
                                          <p:spTgt spid="17"/>
                                        </p:tgtEl>
                                      </p:cBhvr>
                                      <p:to x="100000" y="80000"/>
                                    </p:animScale>
                                    <p:animScale>
                                      <p:cBhvr>
                                        <p:cTn id="89" dur="166" decel="50000">
                                          <p:stCondLst>
                                            <p:cond delay="1338"/>
                                          </p:stCondLst>
                                        </p:cTn>
                                        <p:tgtEl>
                                          <p:spTgt spid="17"/>
                                        </p:tgtEl>
                                      </p:cBhvr>
                                      <p:to x="100000" y="100000"/>
                                    </p:animScale>
                                    <p:animScale>
                                      <p:cBhvr>
                                        <p:cTn id="90" dur="26">
                                          <p:stCondLst>
                                            <p:cond delay="1642"/>
                                          </p:stCondLst>
                                        </p:cTn>
                                        <p:tgtEl>
                                          <p:spTgt spid="17"/>
                                        </p:tgtEl>
                                      </p:cBhvr>
                                      <p:to x="100000" y="90000"/>
                                    </p:animScale>
                                    <p:animScale>
                                      <p:cBhvr>
                                        <p:cTn id="91" dur="166" decel="50000">
                                          <p:stCondLst>
                                            <p:cond delay="1668"/>
                                          </p:stCondLst>
                                        </p:cTn>
                                        <p:tgtEl>
                                          <p:spTgt spid="17"/>
                                        </p:tgtEl>
                                      </p:cBhvr>
                                      <p:to x="100000" y="100000"/>
                                    </p:animScale>
                                    <p:animScale>
                                      <p:cBhvr>
                                        <p:cTn id="92" dur="26">
                                          <p:stCondLst>
                                            <p:cond delay="1808"/>
                                          </p:stCondLst>
                                        </p:cTn>
                                        <p:tgtEl>
                                          <p:spTgt spid="17"/>
                                        </p:tgtEl>
                                      </p:cBhvr>
                                      <p:to x="100000" y="95000"/>
                                    </p:animScale>
                                    <p:animScale>
                                      <p:cBhvr>
                                        <p:cTn id="93" dur="166" decel="50000">
                                          <p:stCondLst>
                                            <p:cond delay="1834"/>
                                          </p:stCondLst>
                                        </p:cTn>
                                        <p:tgtEl>
                                          <p:spTgt spid="17"/>
                                        </p:tgtEl>
                                      </p:cBhvr>
                                      <p:to x="100000" y="100000"/>
                                    </p:animScale>
                                    <p:set>
                                      <p:cBhvr>
                                        <p:cTn id="94" dur="1" fill="hold">
                                          <p:stCondLst>
                                            <p:cond delay="1999"/>
                                          </p:stCondLst>
                                        </p:cTn>
                                        <p:tgtEl>
                                          <p:spTgt spid="17"/>
                                        </p:tgtEl>
                                        <p:attrNameLst>
                                          <p:attrName>style.visibility</p:attrName>
                                        </p:attrNameLst>
                                      </p:cBhvr>
                                      <p:to>
                                        <p:strVal val="hidden"/>
                                      </p:to>
                                    </p:set>
                                  </p:childTnLst>
                                </p:cTn>
                              </p:par>
                              <p:par>
                                <p:cTn id="95" presetID="26" presetClass="exit" presetSubtype="0" fill="hold" grpId="0" nodeType="withEffect">
                                  <p:stCondLst>
                                    <p:cond delay="0"/>
                                  </p:stCondLst>
                                  <p:childTnLst>
                                    <p:animEffect transition="out" filter="wipe(down)">
                                      <p:cBhvr>
                                        <p:cTn id="96" dur="180" accel="50000">
                                          <p:stCondLst>
                                            <p:cond delay="1820"/>
                                          </p:stCondLst>
                                        </p:cTn>
                                        <p:tgtEl>
                                          <p:spTgt spid="4"/>
                                        </p:tgtEl>
                                      </p:cBhvr>
                                    </p:animEffect>
                                    <p:anim calcmode="lin" valueType="num">
                                      <p:cBhvr>
                                        <p:cTn id="9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9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04" dur="26">
                                          <p:stCondLst>
                                            <p:cond delay="620"/>
                                          </p:stCondLst>
                                        </p:cTn>
                                        <p:tgtEl>
                                          <p:spTgt spid="4"/>
                                        </p:tgtEl>
                                      </p:cBhvr>
                                      <p:to x="100000" y="60000"/>
                                    </p:animScale>
                                    <p:animScale>
                                      <p:cBhvr>
                                        <p:cTn id="105" dur="166" decel="50000">
                                          <p:stCondLst>
                                            <p:cond delay="646"/>
                                          </p:stCondLst>
                                        </p:cTn>
                                        <p:tgtEl>
                                          <p:spTgt spid="4"/>
                                        </p:tgtEl>
                                      </p:cBhvr>
                                      <p:to x="100000" y="100000"/>
                                    </p:animScale>
                                    <p:animScale>
                                      <p:cBhvr>
                                        <p:cTn id="106" dur="26">
                                          <p:stCondLst>
                                            <p:cond delay="1312"/>
                                          </p:stCondLst>
                                        </p:cTn>
                                        <p:tgtEl>
                                          <p:spTgt spid="4"/>
                                        </p:tgtEl>
                                      </p:cBhvr>
                                      <p:to x="100000" y="80000"/>
                                    </p:animScale>
                                    <p:animScale>
                                      <p:cBhvr>
                                        <p:cTn id="107" dur="166" decel="50000">
                                          <p:stCondLst>
                                            <p:cond delay="1338"/>
                                          </p:stCondLst>
                                        </p:cTn>
                                        <p:tgtEl>
                                          <p:spTgt spid="4"/>
                                        </p:tgtEl>
                                      </p:cBhvr>
                                      <p:to x="100000" y="100000"/>
                                    </p:animScale>
                                    <p:animScale>
                                      <p:cBhvr>
                                        <p:cTn id="108" dur="26">
                                          <p:stCondLst>
                                            <p:cond delay="1642"/>
                                          </p:stCondLst>
                                        </p:cTn>
                                        <p:tgtEl>
                                          <p:spTgt spid="4"/>
                                        </p:tgtEl>
                                      </p:cBhvr>
                                      <p:to x="100000" y="90000"/>
                                    </p:animScale>
                                    <p:animScale>
                                      <p:cBhvr>
                                        <p:cTn id="109" dur="166" decel="50000">
                                          <p:stCondLst>
                                            <p:cond delay="1668"/>
                                          </p:stCondLst>
                                        </p:cTn>
                                        <p:tgtEl>
                                          <p:spTgt spid="4"/>
                                        </p:tgtEl>
                                      </p:cBhvr>
                                      <p:to x="100000" y="100000"/>
                                    </p:animScale>
                                    <p:animScale>
                                      <p:cBhvr>
                                        <p:cTn id="110" dur="26">
                                          <p:stCondLst>
                                            <p:cond delay="1808"/>
                                          </p:stCondLst>
                                        </p:cTn>
                                        <p:tgtEl>
                                          <p:spTgt spid="4"/>
                                        </p:tgtEl>
                                      </p:cBhvr>
                                      <p:to x="100000" y="95000"/>
                                    </p:animScale>
                                    <p:animScale>
                                      <p:cBhvr>
                                        <p:cTn id="111" dur="166" decel="50000">
                                          <p:stCondLst>
                                            <p:cond delay="1834"/>
                                          </p:stCondLst>
                                        </p:cTn>
                                        <p:tgtEl>
                                          <p:spTgt spid="4"/>
                                        </p:tgtEl>
                                      </p:cBhvr>
                                      <p:to x="100000" y="100000"/>
                                    </p:animScale>
                                    <p:set>
                                      <p:cBhvr>
                                        <p:cTn id="112" dur="1" fill="hold">
                                          <p:stCondLst>
                                            <p:cond delay="1999"/>
                                          </p:stCondLst>
                                        </p:cTn>
                                        <p:tgtEl>
                                          <p:spTgt spid="4"/>
                                        </p:tgtEl>
                                        <p:attrNameLst>
                                          <p:attrName>style.visibility</p:attrName>
                                        </p:attrNameLst>
                                      </p:cBhvr>
                                      <p:to>
                                        <p:strVal val="hidden"/>
                                      </p:to>
                                    </p:set>
                                  </p:childTnLst>
                                </p:cTn>
                              </p:par>
                              <p:par>
                                <p:cTn id="113" presetID="32" presetClass="emph" presetSubtype="0" fill="hold" nodeType="withEffect">
                                  <p:stCondLst>
                                    <p:cond delay="0"/>
                                  </p:stCondLst>
                                  <p:childTnLst>
                                    <p:animRot by="120000">
                                      <p:cBhvr>
                                        <p:cTn id="114" dur="100" fill="hold">
                                          <p:stCondLst>
                                            <p:cond delay="0"/>
                                          </p:stCondLst>
                                        </p:cTn>
                                        <p:tgtEl>
                                          <p:spTgt spid="9"/>
                                        </p:tgtEl>
                                        <p:attrNameLst>
                                          <p:attrName>r</p:attrName>
                                        </p:attrNameLst>
                                      </p:cBhvr>
                                    </p:animRot>
                                    <p:animRot by="-240000">
                                      <p:cBhvr>
                                        <p:cTn id="115" dur="200" fill="hold">
                                          <p:stCondLst>
                                            <p:cond delay="200"/>
                                          </p:stCondLst>
                                        </p:cTn>
                                        <p:tgtEl>
                                          <p:spTgt spid="9"/>
                                        </p:tgtEl>
                                        <p:attrNameLst>
                                          <p:attrName>r</p:attrName>
                                        </p:attrNameLst>
                                      </p:cBhvr>
                                    </p:animRot>
                                    <p:animRot by="240000">
                                      <p:cBhvr>
                                        <p:cTn id="116" dur="200" fill="hold">
                                          <p:stCondLst>
                                            <p:cond delay="400"/>
                                          </p:stCondLst>
                                        </p:cTn>
                                        <p:tgtEl>
                                          <p:spTgt spid="9"/>
                                        </p:tgtEl>
                                        <p:attrNameLst>
                                          <p:attrName>r</p:attrName>
                                        </p:attrNameLst>
                                      </p:cBhvr>
                                    </p:animRot>
                                    <p:animRot by="-240000">
                                      <p:cBhvr>
                                        <p:cTn id="117" dur="200" fill="hold">
                                          <p:stCondLst>
                                            <p:cond delay="600"/>
                                          </p:stCondLst>
                                        </p:cTn>
                                        <p:tgtEl>
                                          <p:spTgt spid="9"/>
                                        </p:tgtEl>
                                        <p:attrNameLst>
                                          <p:attrName>r</p:attrName>
                                        </p:attrNameLst>
                                      </p:cBhvr>
                                    </p:animRot>
                                    <p:animRot by="120000">
                                      <p:cBhvr>
                                        <p:cTn id="118" dur="200" fill="hold">
                                          <p:stCondLst>
                                            <p:cond delay="800"/>
                                          </p:stCondLst>
                                        </p:cTn>
                                        <p:tgtEl>
                                          <p:spTgt spid="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21"/>
                                        </p:tgtEl>
                                        <p:attrNameLst>
                                          <p:attrName>r</p:attrName>
                                        </p:attrNameLst>
                                      </p:cBhvr>
                                    </p:animRot>
                                    <p:animRot by="-240000">
                                      <p:cBhvr>
                                        <p:cTn id="121" dur="200" fill="hold">
                                          <p:stCondLst>
                                            <p:cond delay="200"/>
                                          </p:stCondLst>
                                        </p:cTn>
                                        <p:tgtEl>
                                          <p:spTgt spid="21"/>
                                        </p:tgtEl>
                                        <p:attrNameLst>
                                          <p:attrName>r</p:attrName>
                                        </p:attrNameLst>
                                      </p:cBhvr>
                                    </p:animRot>
                                    <p:animRot by="240000">
                                      <p:cBhvr>
                                        <p:cTn id="122" dur="200" fill="hold">
                                          <p:stCondLst>
                                            <p:cond delay="400"/>
                                          </p:stCondLst>
                                        </p:cTn>
                                        <p:tgtEl>
                                          <p:spTgt spid="21"/>
                                        </p:tgtEl>
                                        <p:attrNameLst>
                                          <p:attrName>r</p:attrName>
                                        </p:attrNameLst>
                                      </p:cBhvr>
                                    </p:animRot>
                                    <p:animRot by="-240000">
                                      <p:cBhvr>
                                        <p:cTn id="123" dur="200" fill="hold">
                                          <p:stCondLst>
                                            <p:cond delay="600"/>
                                          </p:stCondLst>
                                        </p:cTn>
                                        <p:tgtEl>
                                          <p:spTgt spid="21"/>
                                        </p:tgtEl>
                                        <p:attrNameLst>
                                          <p:attrName>r</p:attrName>
                                        </p:attrNameLst>
                                      </p:cBhvr>
                                    </p:animRot>
                                    <p:animRot by="120000">
                                      <p:cBhvr>
                                        <p:cTn id="124"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D29E6B22-BD19-7751-F820-FE61D9EA3379}"/>
              </a:ext>
            </a:extLst>
          </p:cNvPr>
          <p:cNvSpPr>
            <a:spLocks noGrp="1"/>
          </p:cNvSpPr>
          <p:nvPr>
            <p:ph type="ftr" sz="quarter" idx="3"/>
          </p:nvPr>
        </p:nvSpPr>
        <p:spPr/>
        <p:txBody>
          <a:bodyPr/>
          <a:lstStyle/>
          <a:p>
            <a:endParaRPr lang="nl-NL" dirty="0"/>
          </a:p>
        </p:txBody>
      </p:sp>
      <p:pic>
        <p:nvPicPr>
          <p:cNvPr id="6" name="Onlinemedia 5" title="Trump Calls for NATO States To Up Defense Spending to 5% of GDP｜TaiwanPlus News">
            <a:hlinkClick r:id="" action="ppaction://media"/>
            <a:extLst>
              <a:ext uri="{FF2B5EF4-FFF2-40B4-BE49-F238E27FC236}">
                <a16:creationId xmlns:a16="http://schemas.microsoft.com/office/drawing/2014/main" id="{8AAA80A4-4B8B-7916-6255-4B85249F605C}"/>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617267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A1F35-55EC-AE06-4491-7CE17B50FBD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6438F5B-5E82-CC99-E0E2-1A33A2337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7907">
            <a:off x="116432" y="1669327"/>
            <a:ext cx="3794853" cy="213460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FA705E33-0175-C150-612E-86F29304A945}"/>
              </a:ext>
            </a:extLst>
          </p:cNvPr>
          <p:cNvPicPr>
            <a:picLocks noChangeAspect="1"/>
          </p:cNvPicPr>
          <p:nvPr/>
        </p:nvPicPr>
        <p:blipFill>
          <a:blip r:embed="rId4"/>
          <a:stretch>
            <a:fillRect/>
          </a:stretch>
        </p:blipFill>
        <p:spPr>
          <a:xfrm>
            <a:off x="4257908" y="637825"/>
            <a:ext cx="4750169" cy="4505675"/>
          </a:xfrm>
          <a:prstGeom prst="rect">
            <a:avLst/>
          </a:prstGeom>
        </p:spPr>
      </p:pic>
    </p:spTree>
    <p:extLst>
      <p:ext uri="{BB962C8B-B14F-4D97-AF65-F5344CB8AC3E}">
        <p14:creationId xmlns:p14="http://schemas.microsoft.com/office/powerpoint/2010/main" val="27201427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EC3C3999-0919-FD63-5845-52D46B3D4A51}"/>
              </a:ext>
            </a:extLst>
          </p:cNvPr>
          <p:cNvSpPr txBox="1">
            <a:spLocks/>
          </p:cNvSpPr>
          <p:nvPr/>
        </p:nvSpPr>
        <p:spPr>
          <a:xfrm>
            <a:off x="312650" y="895566"/>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Alpha</a:t>
            </a:r>
          </a:p>
        </p:txBody>
      </p:sp>
      <p:sp>
        <p:nvSpPr>
          <p:cNvPr id="5" name="Titel 2">
            <a:extLst>
              <a:ext uri="{FF2B5EF4-FFF2-40B4-BE49-F238E27FC236}">
                <a16:creationId xmlns:a16="http://schemas.microsoft.com/office/drawing/2014/main" id="{F02D8485-39D2-B7EA-BFED-D8E86E237844}"/>
              </a:ext>
            </a:extLst>
          </p:cNvPr>
          <p:cNvSpPr txBox="1">
            <a:spLocks/>
          </p:cNvSpPr>
          <p:nvPr/>
        </p:nvSpPr>
        <p:spPr>
          <a:xfrm>
            <a:off x="1558866" y="910380"/>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Bravo</a:t>
            </a:r>
          </a:p>
        </p:txBody>
      </p:sp>
      <p:sp>
        <p:nvSpPr>
          <p:cNvPr id="6" name="Titel 2">
            <a:extLst>
              <a:ext uri="{FF2B5EF4-FFF2-40B4-BE49-F238E27FC236}">
                <a16:creationId xmlns:a16="http://schemas.microsoft.com/office/drawing/2014/main" id="{44D2086E-EC06-C85A-C993-EE786D152F9E}"/>
              </a:ext>
            </a:extLst>
          </p:cNvPr>
          <p:cNvSpPr txBox="1">
            <a:spLocks/>
          </p:cNvSpPr>
          <p:nvPr/>
        </p:nvSpPr>
        <p:spPr>
          <a:xfrm>
            <a:off x="2805082" y="895566"/>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Charlie</a:t>
            </a:r>
          </a:p>
        </p:txBody>
      </p:sp>
      <p:sp>
        <p:nvSpPr>
          <p:cNvPr id="7" name="Titel 2">
            <a:extLst>
              <a:ext uri="{FF2B5EF4-FFF2-40B4-BE49-F238E27FC236}">
                <a16:creationId xmlns:a16="http://schemas.microsoft.com/office/drawing/2014/main" id="{AD3DC65C-BF88-780F-64DE-72224154E329}"/>
              </a:ext>
            </a:extLst>
          </p:cNvPr>
          <p:cNvSpPr txBox="1">
            <a:spLocks/>
          </p:cNvSpPr>
          <p:nvPr/>
        </p:nvSpPr>
        <p:spPr>
          <a:xfrm>
            <a:off x="4051298" y="892234"/>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Delta</a:t>
            </a:r>
          </a:p>
        </p:txBody>
      </p:sp>
      <p:sp>
        <p:nvSpPr>
          <p:cNvPr id="8" name="Titel 2">
            <a:extLst>
              <a:ext uri="{FF2B5EF4-FFF2-40B4-BE49-F238E27FC236}">
                <a16:creationId xmlns:a16="http://schemas.microsoft.com/office/drawing/2014/main" id="{32B3A3A7-CBF5-0F44-E5EA-B93DF717C023}"/>
              </a:ext>
            </a:extLst>
          </p:cNvPr>
          <p:cNvSpPr txBox="1">
            <a:spLocks/>
          </p:cNvSpPr>
          <p:nvPr/>
        </p:nvSpPr>
        <p:spPr>
          <a:xfrm>
            <a:off x="5297514" y="887178"/>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Echo</a:t>
            </a:r>
          </a:p>
        </p:txBody>
      </p:sp>
      <p:sp>
        <p:nvSpPr>
          <p:cNvPr id="9" name="Titel 2">
            <a:extLst>
              <a:ext uri="{FF2B5EF4-FFF2-40B4-BE49-F238E27FC236}">
                <a16:creationId xmlns:a16="http://schemas.microsoft.com/office/drawing/2014/main" id="{ACD1CF4D-5A82-2AFF-A942-C35DF764AC66}"/>
              </a:ext>
            </a:extLst>
          </p:cNvPr>
          <p:cNvSpPr txBox="1">
            <a:spLocks/>
          </p:cNvSpPr>
          <p:nvPr/>
        </p:nvSpPr>
        <p:spPr>
          <a:xfrm>
            <a:off x="6543730" y="902871"/>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Foxtrot</a:t>
            </a:r>
          </a:p>
        </p:txBody>
      </p:sp>
      <p:sp>
        <p:nvSpPr>
          <p:cNvPr id="10" name="Titel 2">
            <a:extLst>
              <a:ext uri="{FF2B5EF4-FFF2-40B4-BE49-F238E27FC236}">
                <a16:creationId xmlns:a16="http://schemas.microsoft.com/office/drawing/2014/main" id="{E7B4DC63-B796-8E0B-7A25-0DC7BBD082D8}"/>
              </a:ext>
            </a:extLst>
          </p:cNvPr>
          <p:cNvSpPr txBox="1">
            <a:spLocks/>
          </p:cNvSpPr>
          <p:nvPr/>
        </p:nvSpPr>
        <p:spPr>
          <a:xfrm>
            <a:off x="7808083" y="910380"/>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Golf</a:t>
            </a:r>
          </a:p>
        </p:txBody>
      </p:sp>
      <p:sp>
        <p:nvSpPr>
          <p:cNvPr id="11" name="Titel 2">
            <a:extLst>
              <a:ext uri="{FF2B5EF4-FFF2-40B4-BE49-F238E27FC236}">
                <a16:creationId xmlns:a16="http://schemas.microsoft.com/office/drawing/2014/main" id="{C1FD5079-4B9C-D267-45C2-3ABEFD1BE876}"/>
              </a:ext>
            </a:extLst>
          </p:cNvPr>
          <p:cNvSpPr txBox="1">
            <a:spLocks/>
          </p:cNvSpPr>
          <p:nvPr/>
        </p:nvSpPr>
        <p:spPr>
          <a:xfrm>
            <a:off x="103078" y="1713267"/>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Hotel</a:t>
            </a:r>
          </a:p>
        </p:txBody>
      </p:sp>
      <p:sp>
        <p:nvSpPr>
          <p:cNvPr id="12" name="Titel 2">
            <a:extLst>
              <a:ext uri="{FF2B5EF4-FFF2-40B4-BE49-F238E27FC236}">
                <a16:creationId xmlns:a16="http://schemas.microsoft.com/office/drawing/2014/main" id="{EB26CE52-228A-06F0-9ABE-FE0BAC67850C}"/>
              </a:ext>
            </a:extLst>
          </p:cNvPr>
          <p:cNvSpPr txBox="1">
            <a:spLocks/>
          </p:cNvSpPr>
          <p:nvPr/>
        </p:nvSpPr>
        <p:spPr>
          <a:xfrm>
            <a:off x="1378323" y="1734242"/>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India</a:t>
            </a:r>
          </a:p>
        </p:txBody>
      </p:sp>
      <p:sp>
        <p:nvSpPr>
          <p:cNvPr id="13" name="Titel 2">
            <a:extLst>
              <a:ext uri="{FF2B5EF4-FFF2-40B4-BE49-F238E27FC236}">
                <a16:creationId xmlns:a16="http://schemas.microsoft.com/office/drawing/2014/main" id="{283BF45F-F450-92AB-3E46-4C685E1153DC}"/>
              </a:ext>
            </a:extLst>
          </p:cNvPr>
          <p:cNvSpPr txBox="1">
            <a:spLocks/>
          </p:cNvSpPr>
          <p:nvPr/>
        </p:nvSpPr>
        <p:spPr>
          <a:xfrm>
            <a:off x="2713565" y="1707569"/>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Juliette</a:t>
            </a:r>
          </a:p>
        </p:txBody>
      </p:sp>
      <p:sp>
        <p:nvSpPr>
          <p:cNvPr id="14" name="Titel 2">
            <a:extLst>
              <a:ext uri="{FF2B5EF4-FFF2-40B4-BE49-F238E27FC236}">
                <a16:creationId xmlns:a16="http://schemas.microsoft.com/office/drawing/2014/main" id="{46EE4E10-CBF1-9B71-0E9F-21D1E16697CE}"/>
              </a:ext>
            </a:extLst>
          </p:cNvPr>
          <p:cNvSpPr txBox="1">
            <a:spLocks/>
          </p:cNvSpPr>
          <p:nvPr/>
        </p:nvSpPr>
        <p:spPr>
          <a:xfrm>
            <a:off x="3959505" y="1707568"/>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Kilo</a:t>
            </a:r>
          </a:p>
        </p:txBody>
      </p:sp>
      <p:sp>
        <p:nvSpPr>
          <p:cNvPr id="15" name="Titel 2">
            <a:extLst>
              <a:ext uri="{FF2B5EF4-FFF2-40B4-BE49-F238E27FC236}">
                <a16:creationId xmlns:a16="http://schemas.microsoft.com/office/drawing/2014/main" id="{8FE70780-FD01-9043-36D3-C0BA3157D1DC}"/>
              </a:ext>
            </a:extLst>
          </p:cNvPr>
          <p:cNvSpPr txBox="1">
            <a:spLocks/>
          </p:cNvSpPr>
          <p:nvPr/>
        </p:nvSpPr>
        <p:spPr>
          <a:xfrm>
            <a:off x="6003732" y="1722350"/>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Mike</a:t>
            </a:r>
          </a:p>
        </p:txBody>
      </p:sp>
      <p:sp>
        <p:nvSpPr>
          <p:cNvPr id="16" name="Titel 2">
            <a:extLst>
              <a:ext uri="{FF2B5EF4-FFF2-40B4-BE49-F238E27FC236}">
                <a16:creationId xmlns:a16="http://schemas.microsoft.com/office/drawing/2014/main" id="{4052787F-B84F-7298-DF18-AE98CE4A074A}"/>
              </a:ext>
            </a:extLst>
          </p:cNvPr>
          <p:cNvSpPr txBox="1">
            <a:spLocks/>
          </p:cNvSpPr>
          <p:nvPr/>
        </p:nvSpPr>
        <p:spPr>
          <a:xfrm>
            <a:off x="4952550" y="1722350"/>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Lima</a:t>
            </a:r>
          </a:p>
        </p:txBody>
      </p:sp>
      <p:sp>
        <p:nvSpPr>
          <p:cNvPr id="17" name="Titel 2">
            <a:extLst>
              <a:ext uri="{FF2B5EF4-FFF2-40B4-BE49-F238E27FC236}">
                <a16:creationId xmlns:a16="http://schemas.microsoft.com/office/drawing/2014/main" id="{44206C3F-79D3-5D84-E99B-D90CE2C72785}"/>
              </a:ext>
            </a:extLst>
          </p:cNvPr>
          <p:cNvSpPr txBox="1">
            <a:spLocks/>
          </p:cNvSpPr>
          <p:nvPr/>
        </p:nvSpPr>
        <p:spPr>
          <a:xfrm>
            <a:off x="7158431" y="1728613"/>
            <a:ext cx="1610102"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November</a:t>
            </a:r>
          </a:p>
        </p:txBody>
      </p:sp>
      <p:sp>
        <p:nvSpPr>
          <p:cNvPr id="18" name="Titel 2">
            <a:extLst>
              <a:ext uri="{FF2B5EF4-FFF2-40B4-BE49-F238E27FC236}">
                <a16:creationId xmlns:a16="http://schemas.microsoft.com/office/drawing/2014/main" id="{3D792A35-EEA9-CB80-0486-191F91AFD7E5}"/>
              </a:ext>
            </a:extLst>
          </p:cNvPr>
          <p:cNvSpPr txBox="1">
            <a:spLocks/>
          </p:cNvSpPr>
          <p:nvPr/>
        </p:nvSpPr>
        <p:spPr>
          <a:xfrm>
            <a:off x="561574" y="2802363"/>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Oscar</a:t>
            </a:r>
          </a:p>
        </p:txBody>
      </p:sp>
      <p:sp>
        <p:nvSpPr>
          <p:cNvPr id="19" name="Titel 2">
            <a:extLst>
              <a:ext uri="{FF2B5EF4-FFF2-40B4-BE49-F238E27FC236}">
                <a16:creationId xmlns:a16="http://schemas.microsoft.com/office/drawing/2014/main" id="{FE6A252D-2AED-5E12-59F7-182CD7A30448}"/>
              </a:ext>
            </a:extLst>
          </p:cNvPr>
          <p:cNvSpPr txBox="1">
            <a:spLocks/>
          </p:cNvSpPr>
          <p:nvPr/>
        </p:nvSpPr>
        <p:spPr>
          <a:xfrm>
            <a:off x="1815690" y="2836129"/>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Papa</a:t>
            </a:r>
          </a:p>
        </p:txBody>
      </p:sp>
      <p:sp>
        <p:nvSpPr>
          <p:cNvPr id="20" name="Titel 2">
            <a:extLst>
              <a:ext uri="{FF2B5EF4-FFF2-40B4-BE49-F238E27FC236}">
                <a16:creationId xmlns:a16="http://schemas.microsoft.com/office/drawing/2014/main" id="{2091EC7F-2F9C-2488-111E-5332C8568A74}"/>
              </a:ext>
            </a:extLst>
          </p:cNvPr>
          <p:cNvSpPr txBox="1">
            <a:spLocks/>
          </p:cNvSpPr>
          <p:nvPr/>
        </p:nvSpPr>
        <p:spPr>
          <a:xfrm>
            <a:off x="3198265" y="2852538"/>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Quebec</a:t>
            </a:r>
          </a:p>
        </p:txBody>
      </p:sp>
      <p:sp>
        <p:nvSpPr>
          <p:cNvPr id="21" name="Titel 2">
            <a:extLst>
              <a:ext uri="{FF2B5EF4-FFF2-40B4-BE49-F238E27FC236}">
                <a16:creationId xmlns:a16="http://schemas.microsoft.com/office/drawing/2014/main" id="{FDFE134E-0AB4-EAD6-0514-72AD369F367D}"/>
              </a:ext>
            </a:extLst>
          </p:cNvPr>
          <p:cNvSpPr txBox="1">
            <a:spLocks/>
          </p:cNvSpPr>
          <p:nvPr/>
        </p:nvSpPr>
        <p:spPr>
          <a:xfrm>
            <a:off x="4763816" y="2868964"/>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Romeo</a:t>
            </a:r>
          </a:p>
        </p:txBody>
      </p:sp>
      <p:sp>
        <p:nvSpPr>
          <p:cNvPr id="22" name="Titel 2">
            <a:extLst>
              <a:ext uri="{FF2B5EF4-FFF2-40B4-BE49-F238E27FC236}">
                <a16:creationId xmlns:a16="http://schemas.microsoft.com/office/drawing/2014/main" id="{4FAF2A76-342C-7359-3DE3-F94BC67E9695}"/>
              </a:ext>
            </a:extLst>
          </p:cNvPr>
          <p:cNvSpPr txBox="1">
            <a:spLocks/>
          </p:cNvSpPr>
          <p:nvPr/>
        </p:nvSpPr>
        <p:spPr>
          <a:xfrm>
            <a:off x="6122679" y="2858687"/>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Sierra</a:t>
            </a:r>
          </a:p>
        </p:txBody>
      </p:sp>
      <p:sp>
        <p:nvSpPr>
          <p:cNvPr id="23" name="Titel 2">
            <a:extLst>
              <a:ext uri="{FF2B5EF4-FFF2-40B4-BE49-F238E27FC236}">
                <a16:creationId xmlns:a16="http://schemas.microsoft.com/office/drawing/2014/main" id="{E1629756-F760-8586-306A-9B886787AEE2}"/>
              </a:ext>
            </a:extLst>
          </p:cNvPr>
          <p:cNvSpPr txBox="1">
            <a:spLocks/>
          </p:cNvSpPr>
          <p:nvPr/>
        </p:nvSpPr>
        <p:spPr>
          <a:xfrm>
            <a:off x="7442101" y="2877327"/>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Tango</a:t>
            </a:r>
          </a:p>
        </p:txBody>
      </p:sp>
      <p:sp>
        <p:nvSpPr>
          <p:cNvPr id="24" name="Titel 2">
            <a:extLst>
              <a:ext uri="{FF2B5EF4-FFF2-40B4-BE49-F238E27FC236}">
                <a16:creationId xmlns:a16="http://schemas.microsoft.com/office/drawing/2014/main" id="{EDB65C08-2F37-C866-492B-558430DA1E67}"/>
              </a:ext>
            </a:extLst>
          </p:cNvPr>
          <p:cNvSpPr txBox="1">
            <a:spLocks/>
          </p:cNvSpPr>
          <p:nvPr/>
        </p:nvSpPr>
        <p:spPr>
          <a:xfrm>
            <a:off x="271586" y="3659481"/>
            <a:ext cx="1389403"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Uniform</a:t>
            </a:r>
          </a:p>
        </p:txBody>
      </p:sp>
      <p:sp>
        <p:nvSpPr>
          <p:cNvPr id="25" name="Titel 2">
            <a:extLst>
              <a:ext uri="{FF2B5EF4-FFF2-40B4-BE49-F238E27FC236}">
                <a16:creationId xmlns:a16="http://schemas.microsoft.com/office/drawing/2014/main" id="{44F1A5ED-A869-89C4-3EF4-0B3EBD13E7E8}"/>
              </a:ext>
            </a:extLst>
          </p:cNvPr>
          <p:cNvSpPr txBox="1">
            <a:spLocks/>
          </p:cNvSpPr>
          <p:nvPr/>
        </p:nvSpPr>
        <p:spPr>
          <a:xfrm>
            <a:off x="1925314" y="3659481"/>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Victor</a:t>
            </a:r>
          </a:p>
        </p:txBody>
      </p:sp>
      <p:sp>
        <p:nvSpPr>
          <p:cNvPr id="26" name="Titel 2">
            <a:extLst>
              <a:ext uri="{FF2B5EF4-FFF2-40B4-BE49-F238E27FC236}">
                <a16:creationId xmlns:a16="http://schemas.microsoft.com/office/drawing/2014/main" id="{2C7F286B-259D-6B03-3469-6C6A6ECF0B68}"/>
              </a:ext>
            </a:extLst>
          </p:cNvPr>
          <p:cNvSpPr txBox="1">
            <a:spLocks/>
          </p:cNvSpPr>
          <p:nvPr/>
        </p:nvSpPr>
        <p:spPr>
          <a:xfrm>
            <a:off x="3344338" y="3666163"/>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Whisky</a:t>
            </a:r>
          </a:p>
        </p:txBody>
      </p:sp>
      <p:sp>
        <p:nvSpPr>
          <p:cNvPr id="27" name="Titel 2">
            <a:extLst>
              <a:ext uri="{FF2B5EF4-FFF2-40B4-BE49-F238E27FC236}">
                <a16:creationId xmlns:a16="http://schemas.microsoft.com/office/drawing/2014/main" id="{040DC886-8168-5A9A-1AF8-2B4D620046A3}"/>
              </a:ext>
            </a:extLst>
          </p:cNvPr>
          <p:cNvSpPr txBox="1">
            <a:spLocks/>
          </p:cNvSpPr>
          <p:nvPr/>
        </p:nvSpPr>
        <p:spPr>
          <a:xfrm>
            <a:off x="4763362" y="3654096"/>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X-</a:t>
            </a:r>
            <a:r>
              <a:rPr lang="nl-NL" sz="2800" dirty="0" err="1">
                <a:latin typeface="Cambria Math" panose="02040503050406030204" pitchFamily="18" charset="0"/>
                <a:ea typeface="Cambria Math" panose="02040503050406030204" pitchFamily="18" charset="0"/>
                <a:cs typeface="Aldhabi" panose="020F0502020204030204" pitchFamily="2" charset="-78"/>
              </a:rPr>
              <a:t>ray</a:t>
            </a:r>
            <a:endParaRPr lang="nl-NL" sz="2800" dirty="0">
              <a:latin typeface="Cambria Math" panose="02040503050406030204" pitchFamily="18" charset="0"/>
              <a:ea typeface="Cambria Math" panose="02040503050406030204" pitchFamily="18" charset="0"/>
              <a:cs typeface="Aldhabi" panose="020F0502020204030204" pitchFamily="2" charset="-78"/>
            </a:endParaRPr>
          </a:p>
        </p:txBody>
      </p:sp>
      <p:sp>
        <p:nvSpPr>
          <p:cNvPr id="28" name="Titel 2">
            <a:extLst>
              <a:ext uri="{FF2B5EF4-FFF2-40B4-BE49-F238E27FC236}">
                <a16:creationId xmlns:a16="http://schemas.microsoft.com/office/drawing/2014/main" id="{0CC14184-0716-916E-9FB5-22D85CA57BB8}"/>
              </a:ext>
            </a:extLst>
          </p:cNvPr>
          <p:cNvSpPr txBox="1">
            <a:spLocks/>
          </p:cNvSpPr>
          <p:nvPr/>
        </p:nvSpPr>
        <p:spPr>
          <a:xfrm>
            <a:off x="6182386" y="3654098"/>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Yankee</a:t>
            </a:r>
          </a:p>
        </p:txBody>
      </p:sp>
      <p:sp>
        <p:nvSpPr>
          <p:cNvPr id="29" name="Titel 2">
            <a:extLst>
              <a:ext uri="{FF2B5EF4-FFF2-40B4-BE49-F238E27FC236}">
                <a16:creationId xmlns:a16="http://schemas.microsoft.com/office/drawing/2014/main" id="{B62E25D7-3850-B5E5-4529-C07A4506A2EC}"/>
              </a:ext>
            </a:extLst>
          </p:cNvPr>
          <p:cNvSpPr txBox="1">
            <a:spLocks/>
          </p:cNvSpPr>
          <p:nvPr/>
        </p:nvSpPr>
        <p:spPr>
          <a:xfrm>
            <a:off x="7601412" y="3659481"/>
            <a:ext cx="1154699" cy="604325"/>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pPr algn="ctr"/>
            <a:r>
              <a:rPr lang="nl-NL" sz="2800" dirty="0">
                <a:latin typeface="Cambria Math" panose="02040503050406030204" pitchFamily="18" charset="0"/>
                <a:ea typeface="Cambria Math" panose="02040503050406030204" pitchFamily="18" charset="0"/>
                <a:cs typeface="Aldhabi" panose="020F0502020204030204" pitchFamily="2" charset="-78"/>
              </a:rPr>
              <a:t>Zulu</a:t>
            </a:r>
          </a:p>
        </p:txBody>
      </p:sp>
      <p:sp>
        <p:nvSpPr>
          <p:cNvPr id="2" name="Titel 1">
            <a:extLst>
              <a:ext uri="{FF2B5EF4-FFF2-40B4-BE49-F238E27FC236}">
                <a16:creationId xmlns:a16="http://schemas.microsoft.com/office/drawing/2014/main" id="{056EF879-9F41-E7A9-A834-5D00A58B1460}"/>
              </a:ext>
            </a:extLst>
          </p:cNvPr>
          <p:cNvSpPr>
            <a:spLocks noGrp="1"/>
          </p:cNvSpPr>
          <p:nvPr>
            <p:ph type="title"/>
          </p:nvPr>
        </p:nvSpPr>
        <p:spPr>
          <a:xfrm rot="178217">
            <a:off x="2032848" y="2182550"/>
            <a:ext cx="5191599" cy="793140"/>
          </a:xfrm>
        </p:spPr>
        <p:txBody>
          <a:bodyPr/>
          <a:lstStyle/>
          <a:p>
            <a:r>
              <a:rPr lang="nl-NL" dirty="0"/>
              <a:t>Ronde 1: NAVO – Van A tot Z </a:t>
            </a:r>
          </a:p>
        </p:txBody>
      </p:sp>
    </p:spTree>
    <p:extLst>
      <p:ext uri="{BB962C8B-B14F-4D97-AF65-F5344CB8AC3E}">
        <p14:creationId xmlns:p14="http://schemas.microsoft.com/office/powerpoint/2010/main" val="36348529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ECE5-C01F-5C3C-DA7A-5C82290CB215}"/>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628FBD04-5419-4BF7-95A9-A54BCF5C5F20}"/>
              </a:ext>
            </a:extLst>
          </p:cNvPr>
          <p:cNvPicPr>
            <a:picLocks noChangeAspect="1"/>
          </p:cNvPicPr>
          <p:nvPr/>
        </p:nvPicPr>
        <p:blipFill>
          <a:blip r:embed="rId3"/>
          <a:srcRect b="33383"/>
          <a:stretch/>
        </p:blipFill>
        <p:spPr>
          <a:xfrm>
            <a:off x="4409413" y="2168250"/>
            <a:ext cx="3064255" cy="3061255"/>
          </a:xfrm>
          <a:prstGeom prst="rect">
            <a:avLst/>
          </a:prstGeom>
        </p:spPr>
      </p:pic>
      <p:pic>
        <p:nvPicPr>
          <p:cNvPr id="10" name="Afbeelding 9">
            <a:extLst>
              <a:ext uri="{FF2B5EF4-FFF2-40B4-BE49-F238E27FC236}">
                <a16:creationId xmlns:a16="http://schemas.microsoft.com/office/drawing/2014/main" id="{CA9921A1-C138-48E7-DD85-63A0ED7358F9}"/>
              </a:ext>
            </a:extLst>
          </p:cNvPr>
          <p:cNvPicPr>
            <a:picLocks noChangeAspect="1"/>
          </p:cNvPicPr>
          <p:nvPr/>
        </p:nvPicPr>
        <p:blipFill>
          <a:blip r:embed="rId4"/>
          <a:srcRect l="-541" r="14230" b="22128"/>
          <a:stretch/>
        </p:blipFill>
        <p:spPr>
          <a:xfrm>
            <a:off x="2275182" y="2112715"/>
            <a:ext cx="2459405" cy="3043375"/>
          </a:xfrm>
          <a:prstGeom prst="rect">
            <a:avLst/>
          </a:prstGeom>
        </p:spPr>
      </p:pic>
      <p:pic>
        <p:nvPicPr>
          <p:cNvPr id="8" name="Afbeelding 7">
            <a:extLst>
              <a:ext uri="{FF2B5EF4-FFF2-40B4-BE49-F238E27FC236}">
                <a16:creationId xmlns:a16="http://schemas.microsoft.com/office/drawing/2014/main" id="{1DA6680B-0C0F-35F7-C6B9-DC8EE28370B3}"/>
              </a:ext>
            </a:extLst>
          </p:cNvPr>
          <p:cNvPicPr>
            <a:picLocks noChangeAspect="1"/>
          </p:cNvPicPr>
          <p:nvPr/>
        </p:nvPicPr>
        <p:blipFill>
          <a:blip r:embed="rId5"/>
          <a:stretch>
            <a:fillRect/>
          </a:stretch>
        </p:blipFill>
        <p:spPr>
          <a:xfrm>
            <a:off x="6698923" y="2133846"/>
            <a:ext cx="2453615" cy="3109531"/>
          </a:xfrm>
          <a:prstGeom prst="rect">
            <a:avLst/>
          </a:prstGeom>
        </p:spPr>
      </p:pic>
      <p:pic>
        <p:nvPicPr>
          <p:cNvPr id="6" name="Afbeelding 5">
            <a:extLst>
              <a:ext uri="{FF2B5EF4-FFF2-40B4-BE49-F238E27FC236}">
                <a16:creationId xmlns:a16="http://schemas.microsoft.com/office/drawing/2014/main" id="{BEEE7F82-5518-B85F-19B7-52F9EF98E8E4}"/>
              </a:ext>
            </a:extLst>
          </p:cNvPr>
          <p:cNvPicPr>
            <a:picLocks noChangeAspect="1"/>
          </p:cNvPicPr>
          <p:nvPr/>
        </p:nvPicPr>
        <p:blipFill>
          <a:blip r:embed="rId6"/>
          <a:stretch>
            <a:fillRect/>
          </a:stretch>
        </p:blipFill>
        <p:spPr>
          <a:xfrm>
            <a:off x="-1" y="1977547"/>
            <a:ext cx="2412413" cy="3227838"/>
          </a:xfrm>
          <a:prstGeom prst="rect">
            <a:avLst/>
          </a:prstGeom>
        </p:spPr>
      </p:pic>
      <p:pic>
        <p:nvPicPr>
          <p:cNvPr id="5" name="Tijdelijke aanduiding voor inhoud 11">
            <a:extLst>
              <a:ext uri="{FF2B5EF4-FFF2-40B4-BE49-F238E27FC236}">
                <a16:creationId xmlns:a16="http://schemas.microsoft.com/office/drawing/2014/main" id="{13D22253-6E3C-8616-DC69-15922B86728D}"/>
              </a:ext>
            </a:extLst>
          </p:cNvPr>
          <p:cNvPicPr>
            <a:picLocks noChangeAspect="1"/>
          </p:cNvPicPr>
          <p:nvPr/>
        </p:nvPicPr>
        <p:blipFill>
          <a:blip r:embed="rId7"/>
          <a:stretch>
            <a:fillRect/>
          </a:stretch>
        </p:blipFill>
        <p:spPr>
          <a:xfrm>
            <a:off x="2404195" y="141606"/>
            <a:ext cx="4286191" cy="1932819"/>
          </a:xfrm>
          <a:prstGeom prst="rect">
            <a:avLst/>
          </a:prstGeom>
        </p:spPr>
      </p:pic>
      <p:sp>
        <p:nvSpPr>
          <p:cNvPr id="2" name="Titel 1">
            <a:extLst>
              <a:ext uri="{FF2B5EF4-FFF2-40B4-BE49-F238E27FC236}">
                <a16:creationId xmlns:a16="http://schemas.microsoft.com/office/drawing/2014/main" id="{493AE06A-DCB0-CD71-6E19-730F53D6C177}"/>
              </a:ext>
            </a:extLst>
          </p:cNvPr>
          <p:cNvSpPr>
            <a:spLocks noGrp="1"/>
          </p:cNvSpPr>
          <p:nvPr>
            <p:ph type="title"/>
          </p:nvPr>
        </p:nvSpPr>
        <p:spPr>
          <a:xfrm>
            <a:off x="2685253" y="307523"/>
            <a:ext cx="3724073" cy="1210614"/>
          </a:xfrm>
        </p:spPr>
        <p:txBody>
          <a:bodyPr anchor="ctr" anchorCtr="0"/>
          <a:lstStyle/>
          <a:p>
            <a:pPr algn="ctr">
              <a:lnSpc>
                <a:spcPts val="3400"/>
              </a:lnSpc>
            </a:pPr>
            <a:r>
              <a:rPr lang="nl-NL" sz="2400" dirty="0"/>
              <a:t>“Rusland is een belangrijke, blijvende bedreiging voor de Euro-Atlantische veiligheid.”</a:t>
            </a:r>
          </a:p>
        </p:txBody>
      </p:sp>
      <p:sp>
        <p:nvSpPr>
          <p:cNvPr id="11" name="Rechthoek: afgeronde hoeken 10">
            <a:extLst>
              <a:ext uri="{FF2B5EF4-FFF2-40B4-BE49-F238E27FC236}">
                <a16:creationId xmlns:a16="http://schemas.microsoft.com/office/drawing/2014/main" id="{8B5D61D0-FBDD-94B6-C2D7-68E248BA084B}"/>
              </a:ext>
            </a:extLst>
          </p:cNvPr>
          <p:cNvSpPr/>
          <p:nvPr/>
        </p:nvSpPr>
        <p:spPr>
          <a:xfrm>
            <a:off x="172641" y="4394197"/>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A. </a:t>
            </a:r>
          </a:p>
          <a:p>
            <a:pPr algn="ctr"/>
            <a:r>
              <a:rPr lang="nl-NL" sz="2000" b="1" dirty="0">
                <a:solidFill>
                  <a:schemeClr val="tx2"/>
                </a:solidFill>
              </a:rPr>
              <a:t>Vladimir Poetin</a:t>
            </a:r>
          </a:p>
        </p:txBody>
      </p:sp>
      <p:sp>
        <p:nvSpPr>
          <p:cNvPr id="14" name="Rechthoek: afgeronde hoeken 13">
            <a:extLst>
              <a:ext uri="{FF2B5EF4-FFF2-40B4-BE49-F238E27FC236}">
                <a16:creationId xmlns:a16="http://schemas.microsoft.com/office/drawing/2014/main" id="{4B763129-F80B-02DE-C4D7-58428D3F7F42}"/>
              </a:ext>
            </a:extLst>
          </p:cNvPr>
          <p:cNvSpPr/>
          <p:nvPr/>
        </p:nvSpPr>
        <p:spPr>
          <a:xfrm>
            <a:off x="2453614" y="4394198"/>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B. </a:t>
            </a:r>
          </a:p>
          <a:p>
            <a:pPr algn="ctr"/>
            <a:r>
              <a:rPr lang="nl-NL" sz="2000" b="1" dirty="0">
                <a:solidFill>
                  <a:schemeClr val="tx2"/>
                </a:solidFill>
              </a:rPr>
              <a:t>Xi Jinping</a:t>
            </a:r>
          </a:p>
        </p:txBody>
      </p:sp>
      <p:sp>
        <p:nvSpPr>
          <p:cNvPr id="3" name="Rechthoek: afgeronde hoeken 2">
            <a:extLst>
              <a:ext uri="{FF2B5EF4-FFF2-40B4-BE49-F238E27FC236}">
                <a16:creationId xmlns:a16="http://schemas.microsoft.com/office/drawing/2014/main" id="{2A403D6D-E49E-F6DF-C569-8C5324BD3CEE}"/>
              </a:ext>
            </a:extLst>
          </p:cNvPr>
          <p:cNvSpPr/>
          <p:nvPr/>
        </p:nvSpPr>
        <p:spPr>
          <a:xfrm>
            <a:off x="4734587" y="4391309"/>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C. </a:t>
            </a:r>
          </a:p>
          <a:p>
            <a:pPr algn="ctr"/>
            <a:r>
              <a:rPr lang="nl-NL" sz="2000" b="1" dirty="0">
                <a:solidFill>
                  <a:schemeClr val="tx2"/>
                </a:solidFill>
              </a:rPr>
              <a:t>Mark Rutte</a:t>
            </a:r>
          </a:p>
        </p:txBody>
      </p:sp>
      <p:sp>
        <p:nvSpPr>
          <p:cNvPr id="4" name="Rechthoek: afgeronde hoeken 3">
            <a:extLst>
              <a:ext uri="{FF2B5EF4-FFF2-40B4-BE49-F238E27FC236}">
                <a16:creationId xmlns:a16="http://schemas.microsoft.com/office/drawing/2014/main" id="{CED7C19E-860F-BBBA-7C85-4774F1E83A3F}"/>
              </a:ext>
            </a:extLst>
          </p:cNvPr>
          <p:cNvSpPr/>
          <p:nvPr/>
        </p:nvSpPr>
        <p:spPr>
          <a:xfrm>
            <a:off x="7015560" y="4372643"/>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D.</a:t>
            </a:r>
          </a:p>
          <a:p>
            <a:pPr algn="ctr"/>
            <a:r>
              <a:rPr lang="nl-NL" sz="2000" b="1" dirty="0">
                <a:solidFill>
                  <a:schemeClr val="tx2"/>
                </a:solidFill>
              </a:rPr>
              <a:t>Donald Trump</a:t>
            </a:r>
          </a:p>
        </p:txBody>
      </p:sp>
      <p:pic>
        <p:nvPicPr>
          <p:cNvPr id="7" name="Picture 4">
            <a:extLst>
              <a:ext uri="{FF2B5EF4-FFF2-40B4-BE49-F238E27FC236}">
                <a16:creationId xmlns:a16="http://schemas.microsoft.com/office/drawing/2014/main" id="{F72FC3F0-5366-2C32-C36E-84FD9EC88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66790">
            <a:off x="-21394" y="3954263"/>
            <a:ext cx="792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lag of the United States of America">
            <a:extLst>
              <a:ext uri="{FF2B5EF4-FFF2-40B4-BE49-F238E27FC236}">
                <a16:creationId xmlns:a16="http://schemas.microsoft.com/office/drawing/2014/main" id="{C0A9E405-EDD5-EBF3-009B-3DD920088D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39315">
            <a:off x="6753377" y="4195538"/>
            <a:ext cx="754552" cy="3973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Vlag van de Volksrepubliek China">
            <a:extLst>
              <a:ext uri="{FF2B5EF4-FFF2-40B4-BE49-F238E27FC236}">
                <a16:creationId xmlns:a16="http://schemas.microsoft.com/office/drawing/2014/main" id="{45EA5EF0-BFD4-ACE4-55D7-4EE070B1C7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925165">
            <a:off x="2258087" y="3888276"/>
            <a:ext cx="791308" cy="5279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ar, logo, military, Alliance, nato">
            <a:extLst>
              <a:ext uri="{FF2B5EF4-FFF2-40B4-BE49-F238E27FC236}">
                <a16:creationId xmlns:a16="http://schemas.microsoft.com/office/drawing/2014/main" id="{4BB74E03-D2DF-715D-2AA3-5499E3DD9E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996769">
            <a:off x="4623248" y="4252379"/>
            <a:ext cx="839003" cy="47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350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 decel="100000"/>
                                        <p:tgtEl>
                                          <p:spTgt spid="6"/>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6"/>
                                        </p:tgtEl>
                                        <p:attrNameLst>
                                          <p:attrName>ppt_y</p:attrName>
                                        </p:attrNameLst>
                                      </p:cBhvr>
                                      <p:tavLst>
                                        <p:tav tm="0">
                                          <p:val>
                                            <p:strVal val="ppt_y"/>
                                          </p:val>
                                        </p:tav>
                                        <p:tav tm="100000">
                                          <p:val>
                                            <p:strVal val="ppt_y+1"/>
                                          </p:val>
                                        </p:tav>
                                      </p:tavLst>
                                    </p:anim>
                                    <p:set>
                                      <p:cBhvr>
                                        <p:cTn id="10" dur="1" fill="hold">
                                          <p:stCondLst>
                                            <p:cond delay="999"/>
                                          </p:stCondLst>
                                        </p:cTn>
                                        <p:tgtEl>
                                          <p:spTgt spid="6"/>
                                        </p:tgtEl>
                                        <p:attrNameLst>
                                          <p:attrName>style.visibility</p:attrName>
                                        </p:attrNameLst>
                                      </p:cBhvr>
                                      <p:to>
                                        <p:strVal val="hidden"/>
                                      </p:to>
                                    </p:set>
                                  </p:childTnLst>
                                </p:cTn>
                              </p:par>
                              <p:par>
                                <p:cTn id="11" presetID="37" presetClass="exit" presetSubtype="0" fill="hold" nodeType="withEffect">
                                  <p:stCondLst>
                                    <p:cond delay="0"/>
                                  </p:stCondLst>
                                  <p:childTnLst>
                                    <p:animEffect transition="out" filter="fade">
                                      <p:cBhvr>
                                        <p:cTn id="12" dur="1000"/>
                                        <p:tgtEl>
                                          <p:spTgt spid="7"/>
                                        </p:tgtEl>
                                      </p:cBhvr>
                                    </p:animEffect>
                                    <p:anim calcmode="lin" valueType="num">
                                      <p:cBhvr>
                                        <p:cTn id="13" dur="1000"/>
                                        <p:tgtEl>
                                          <p:spTgt spid="7"/>
                                        </p:tgtEl>
                                        <p:attrNameLst>
                                          <p:attrName>ppt_x</p:attrName>
                                        </p:attrNameLst>
                                      </p:cBhvr>
                                      <p:tavLst>
                                        <p:tav tm="0">
                                          <p:val>
                                            <p:strVal val="ppt_x"/>
                                          </p:val>
                                        </p:tav>
                                        <p:tav tm="100000">
                                          <p:val>
                                            <p:strVal val="ppt_x"/>
                                          </p:val>
                                        </p:tav>
                                      </p:tavLst>
                                    </p:anim>
                                    <p:anim calcmode="lin" valueType="num">
                                      <p:cBhvr>
                                        <p:cTn id="14" dur="100" decel="100000"/>
                                        <p:tgtEl>
                                          <p:spTgt spid="7"/>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11"/>
                                        </p:tgtEl>
                                      </p:cBhvr>
                                    </p:animEffect>
                                    <p:anim calcmode="lin" valueType="num">
                                      <p:cBhvr>
                                        <p:cTn id="19" dur="1000"/>
                                        <p:tgtEl>
                                          <p:spTgt spid="11"/>
                                        </p:tgtEl>
                                        <p:attrNameLst>
                                          <p:attrName>ppt_x</p:attrName>
                                        </p:attrNameLst>
                                      </p:cBhvr>
                                      <p:tavLst>
                                        <p:tav tm="0">
                                          <p:val>
                                            <p:strVal val="ppt_x"/>
                                          </p:val>
                                        </p:tav>
                                        <p:tav tm="100000">
                                          <p:val>
                                            <p:strVal val="ppt_x"/>
                                          </p:val>
                                        </p:tav>
                                      </p:tavLst>
                                    </p:anim>
                                    <p:anim calcmode="lin" valueType="num">
                                      <p:cBhvr>
                                        <p:cTn id="20" dur="100" decel="100000"/>
                                        <p:tgtEl>
                                          <p:spTgt spid="11"/>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11"/>
                                        </p:tgtEl>
                                        <p:attrNameLst>
                                          <p:attrName>ppt_y</p:attrName>
                                        </p:attrNameLst>
                                      </p:cBhvr>
                                      <p:tavLst>
                                        <p:tav tm="0">
                                          <p:val>
                                            <p:strVal val="ppt_y"/>
                                          </p:val>
                                        </p:tav>
                                        <p:tav tm="100000">
                                          <p:val>
                                            <p:strVal val="ppt_y+1"/>
                                          </p:val>
                                        </p:tav>
                                      </p:tavLst>
                                    </p:anim>
                                    <p:set>
                                      <p:cBhvr>
                                        <p:cTn id="22" dur="1" fill="hold">
                                          <p:stCondLst>
                                            <p:cond delay="999"/>
                                          </p:stCondLst>
                                        </p:cTn>
                                        <p:tgtEl>
                                          <p:spTgt spid="11"/>
                                        </p:tgtEl>
                                        <p:attrNameLst>
                                          <p:attrName>style.visibility</p:attrName>
                                        </p:attrNameLst>
                                      </p:cBhvr>
                                      <p:to>
                                        <p:strVal val="hidden"/>
                                      </p:to>
                                    </p:set>
                                  </p:childTnLst>
                                </p:cTn>
                              </p:par>
                              <p:par>
                                <p:cTn id="23" presetID="37" presetClass="exit" presetSubtype="0" fill="hold" nodeType="withEffect">
                                  <p:stCondLst>
                                    <p:cond delay="0"/>
                                  </p:stCondLst>
                                  <p:childTnLst>
                                    <p:animEffect transition="out" filter="fade">
                                      <p:cBhvr>
                                        <p:cTn id="24" dur="1000"/>
                                        <p:tgtEl>
                                          <p:spTgt spid="10"/>
                                        </p:tgtEl>
                                      </p:cBhvr>
                                    </p:animEffect>
                                    <p:anim calcmode="lin" valueType="num">
                                      <p:cBhvr>
                                        <p:cTn id="25" dur="1000"/>
                                        <p:tgtEl>
                                          <p:spTgt spid="10"/>
                                        </p:tgtEl>
                                        <p:attrNameLst>
                                          <p:attrName>ppt_x</p:attrName>
                                        </p:attrNameLst>
                                      </p:cBhvr>
                                      <p:tavLst>
                                        <p:tav tm="0">
                                          <p:val>
                                            <p:strVal val="ppt_x"/>
                                          </p:val>
                                        </p:tav>
                                        <p:tav tm="100000">
                                          <p:val>
                                            <p:strVal val="ppt_x"/>
                                          </p:val>
                                        </p:tav>
                                      </p:tavLst>
                                    </p:anim>
                                    <p:anim calcmode="lin" valueType="num">
                                      <p:cBhvr>
                                        <p:cTn id="26" dur="100" decel="100000"/>
                                        <p:tgtEl>
                                          <p:spTgt spid="10"/>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37" presetClass="exit" presetSubtype="0" fill="hold" nodeType="with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 decel="100000"/>
                                        <p:tgtEl>
                                          <p:spTgt spid="12"/>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cTn>
                              </p:par>
                              <p:par>
                                <p:cTn id="35" presetID="37" presetClass="exit" presetSubtype="0" fill="hold" grpId="0" nodeType="with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 decel="100000"/>
                                        <p:tgtEl>
                                          <p:spTgt spid="14"/>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14"/>
                                        </p:tgtEl>
                                        <p:attrNameLst>
                                          <p:attrName>ppt_y</p:attrName>
                                        </p:attrNameLst>
                                      </p:cBhvr>
                                      <p:tavLst>
                                        <p:tav tm="0">
                                          <p:val>
                                            <p:strVal val="ppt_y"/>
                                          </p:val>
                                        </p:tav>
                                        <p:tav tm="100000">
                                          <p:val>
                                            <p:strVal val="ppt_y+1"/>
                                          </p:val>
                                        </p:tav>
                                      </p:tavLst>
                                    </p:anim>
                                    <p:set>
                                      <p:cBhvr>
                                        <p:cTn id="40" dur="1" fill="hold">
                                          <p:stCondLst>
                                            <p:cond delay="999"/>
                                          </p:stCondLst>
                                        </p:cTn>
                                        <p:tgtEl>
                                          <p:spTgt spid="14"/>
                                        </p:tgtEl>
                                        <p:attrNameLst>
                                          <p:attrName>style.visibility</p:attrName>
                                        </p:attrNameLst>
                                      </p:cBhvr>
                                      <p:to>
                                        <p:strVal val="hidden"/>
                                      </p:to>
                                    </p:set>
                                  </p:childTnLst>
                                </p:cTn>
                              </p:par>
                              <p:par>
                                <p:cTn id="41" presetID="37" presetClass="exit" presetSubtype="0" fill="hold" nodeType="withEffect">
                                  <p:stCondLst>
                                    <p:cond delay="0"/>
                                  </p:stCondLst>
                                  <p:childTnLst>
                                    <p:animEffect transition="out" filter="fade">
                                      <p:cBhvr>
                                        <p:cTn id="42" dur="1000"/>
                                        <p:tgtEl>
                                          <p:spTgt spid="8"/>
                                        </p:tgtEl>
                                      </p:cBhvr>
                                    </p:animEffect>
                                    <p:anim calcmode="lin" valueType="num">
                                      <p:cBhvr>
                                        <p:cTn id="43" dur="1000"/>
                                        <p:tgtEl>
                                          <p:spTgt spid="8"/>
                                        </p:tgtEl>
                                        <p:attrNameLst>
                                          <p:attrName>ppt_x</p:attrName>
                                        </p:attrNameLst>
                                      </p:cBhvr>
                                      <p:tavLst>
                                        <p:tav tm="0">
                                          <p:val>
                                            <p:strVal val="ppt_x"/>
                                          </p:val>
                                        </p:tav>
                                        <p:tav tm="100000">
                                          <p:val>
                                            <p:strVal val="ppt_x"/>
                                          </p:val>
                                        </p:tav>
                                      </p:tavLst>
                                    </p:anim>
                                    <p:anim calcmode="lin" valueType="num">
                                      <p:cBhvr>
                                        <p:cTn id="44" dur="100" decel="100000"/>
                                        <p:tgtEl>
                                          <p:spTgt spid="8"/>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par>
                                <p:cTn id="47" presetID="37" presetClass="exit" presetSubtype="0" fill="hold" nodeType="withEffect">
                                  <p:stCondLst>
                                    <p:cond delay="0"/>
                                  </p:stCondLst>
                                  <p:childTnLst>
                                    <p:animEffect transition="out" filter="fade">
                                      <p:cBhvr>
                                        <p:cTn id="48" dur="1000"/>
                                        <p:tgtEl>
                                          <p:spTgt spid="9"/>
                                        </p:tgtEl>
                                      </p:cBhvr>
                                    </p:animEffect>
                                    <p:anim calcmode="lin" valueType="num">
                                      <p:cBhvr>
                                        <p:cTn id="49" dur="1000"/>
                                        <p:tgtEl>
                                          <p:spTgt spid="9"/>
                                        </p:tgtEl>
                                        <p:attrNameLst>
                                          <p:attrName>ppt_x</p:attrName>
                                        </p:attrNameLst>
                                      </p:cBhvr>
                                      <p:tavLst>
                                        <p:tav tm="0">
                                          <p:val>
                                            <p:strVal val="ppt_x"/>
                                          </p:val>
                                        </p:tav>
                                        <p:tav tm="100000">
                                          <p:val>
                                            <p:strVal val="ppt_x"/>
                                          </p:val>
                                        </p:tav>
                                      </p:tavLst>
                                    </p:anim>
                                    <p:anim calcmode="lin" valueType="num">
                                      <p:cBhvr>
                                        <p:cTn id="50" dur="100" decel="100000"/>
                                        <p:tgtEl>
                                          <p:spTgt spid="9"/>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9"/>
                                        </p:tgtEl>
                                        <p:attrNameLst>
                                          <p:attrName>ppt_y</p:attrName>
                                        </p:attrNameLst>
                                      </p:cBhvr>
                                      <p:tavLst>
                                        <p:tav tm="0">
                                          <p:val>
                                            <p:strVal val="ppt_y"/>
                                          </p:val>
                                        </p:tav>
                                        <p:tav tm="100000">
                                          <p:val>
                                            <p:strVal val="ppt_y+1"/>
                                          </p:val>
                                        </p:tav>
                                      </p:tavLst>
                                    </p:anim>
                                    <p:set>
                                      <p:cBhvr>
                                        <p:cTn id="52" dur="1" fill="hold">
                                          <p:stCondLst>
                                            <p:cond delay="999"/>
                                          </p:stCondLst>
                                        </p:cTn>
                                        <p:tgtEl>
                                          <p:spTgt spid="9"/>
                                        </p:tgtEl>
                                        <p:attrNameLst>
                                          <p:attrName>style.visibility</p:attrName>
                                        </p:attrNameLst>
                                      </p:cBhvr>
                                      <p:to>
                                        <p:strVal val="hidden"/>
                                      </p:to>
                                    </p:set>
                                  </p:childTnLst>
                                </p:cTn>
                              </p:par>
                              <p:par>
                                <p:cTn id="53" presetID="37" presetClass="exit" presetSubtype="0" fill="hold" grpId="0" nodeType="withEffect">
                                  <p:stCondLst>
                                    <p:cond delay="0"/>
                                  </p:stCondLst>
                                  <p:childTnLst>
                                    <p:animEffect transition="out" filter="fade">
                                      <p:cBhvr>
                                        <p:cTn id="54" dur="1000"/>
                                        <p:tgtEl>
                                          <p:spTgt spid="4"/>
                                        </p:tgtEl>
                                      </p:cBhvr>
                                    </p:animEffect>
                                    <p:anim calcmode="lin" valueType="num">
                                      <p:cBhvr>
                                        <p:cTn id="55" dur="1000"/>
                                        <p:tgtEl>
                                          <p:spTgt spid="4"/>
                                        </p:tgtEl>
                                        <p:attrNameLst>
                                          <p:attrName>ppt_x</p:attrName>
                                        </p:attrNameLst>
                                      </p:cBhvr>
                                      <p:tavLst>
                                        <p:tav tm="0">
                                          <p:val>
                                            <p:strVal val="ppt_x"/>
                                          </p:val>
                                        </p:tav>
                                        <p:tav tm="100000">
                                          <p:val>
                                            <p:strVal val="ppt_x"/>
                                          </p:val>
                                        </p:tav>
                                      </p:tavLst>
                                    </p:anim>
                                    <p:anim calcmode="lin" valueType="num">
                                      <p:cBhvr>
                                        <p:cTn id="56" dur="100" decel="100000"/>
                                        <p:tgtEl>
                                          <p:spTgt spid="4"/>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4"/>
                                        </p:tgtEl>
                                        <p:attrNameLst>
                                          <p:attrName>ppt_y</p:attrName>
                                        </p:attrNameLst>
                                      </p:cBhvr>
                                      <p:tavLst>
                                        <p:tav tm="0">
                                          <p:val>
                                            <p:strVal val="ppt_y"/>
                                          </p:val>
                                        </p:tav>
                                        <p:tav tm="100000">
                                          <p:val>
                                            <p:strVal val="ppt_y+1"/>
                                          </p:val>
                                        </p:tav>
                                      </p:tavLst>
                                    </p:anim>
                                    <p:set>
                                      <p:cBhvr>
                                        <p:cTn id="58" dur="1" fill="hold">
                                          <p:stCondLst>
                                            <p:cond delay="999"/>
                                          </p:stCondLst>
                                        </p:cTn>
                                        <p:tgtEl>
                                          <p:spTgt spid="4"/>
                                        </p:tgtEl>
                                        <p:attrNameLst>
                                          <p:attrName>style.visibility</p:attrName>
                                        </p:attrNameLst>
                                      </p:cBhvr>
                                      <p:to>
                                        <p:strVal val="hidden"/>
                                      </p:to>
                                    </p:set>
                                  </p:childTnLst>
                                </p:cTn>
                              </p:par>
                              <p:par>
                                <p:cTn id="59" presetID="32" presetClass="emph" presetSubtype="0" fill="hold" nodeType="withEffect">
                                  <p:stCondLst>
                                    <p:cond delay="0"/>
                                  </p:stCondLst>
                                  <p:childTnLst>
                                    <p:animRot by="120000">
                                      <p:cBhvr>
                                        <p:cTn id="60" dur="100" fill="hold">
                                          <p:stCondLst>
                                            <p:cond delay="0"/>
                                          </p:stCondLst>
                                        </p:cTn>
                                        <p:tgtEl>
                                          <p:spTgt spid="15"/>
                                        </p:tgtEl>
                                        <p:attrNameLst>
                                          <p:attrName>r</p:attrName>
                                        </p:attrNameLst>
                                      </p:cBhvr>
                                    </p:animRot>
                                    <p:animRot by="-240000">
                                      <p:cBhvr>
                                        <p:cTn id="61" dur="200" fill="hold">
                                          <p:stCondLst>
                                            <p:cond delay="200"/>
                                          </p:stCondLst>
                                        </p:cTn>
                                        <p:tgtEl>
                                          <p:spTgt spid="15"/>
                                        </p:tgtEl>
                                        <p:attrNameLst>
                                          <p:attrName>r</p:attrName>
                                        </p:attrNameLst>
                                      </p:cBhvr>
                                    </p:animRot>
                                    <p:animRot by="240000">
                                      <p:cBhvr>
                                        <p:cTn id="62" dur="200" fill="hold">
                                          <p:stCondLst>
                                            <p:cond delay="400"/>
                                          </p:stCondLst>
                                        </p:cTn>
                                        <p:tgtEl>
                                          <p:spTgt spid="15"/>
                                        </p:tgtEl>
                                        <p:attrNameLst>
                                          <p:attrName>r</p:attrName>
                                        </p:attrNameLst>
                                      </p:cBhvr>
                                    </p:animRot>
                                    <p:animRot by="-240000">
                                      <p:cBhvr>
                                        <p:cTn id="63" dur="200" fill="hold">
                                          <p:stCondLst>
                                            <p:cond delay="600"/>
                                          </p:stCondLst>
                                        </p:cTn>
                                        <p:tgtEl>
                                          <p:spTgt spid="15"/>
                                        </p:tgtEl>
                                        <p:attrNameLst>
                                          <p:attrName>r</p:attrName>
                                        </p:attrNameLst>
                                      </p:cBhvr>
                                    </p:animRot>
                                    <p:animRot by="120000">
                                      <p:cBhvr>
                                        <p:cTn id="6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5FF3-E8DB-8263-33F3-D24304ABE96A}"/>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9E115E5A-0DFE-D81F-BA12-75CAFF1B9A3A}"/>
              </a:ext>
            </a:extLst>
          </p:cNvPr>
          <p:cNvPicPr>
            <a:picLocks noChangeAspect="1"/>
          </p:cNvPicPr>
          <p:nvPr/>
        </p:nvPicPr>
        <p:blipFill>
          <a:blip r:embed="rId3"/>
          <a:stretch>
            <a:fillRect/>
          </a:stretch>
        </p:blipFill>
        <p:spPr>
          <a:xfrm>
            <a:off x="2259474" y="2065326"/>
            <a:ext cx="2453615" cy="3109531"/>
          </a:xfrm>
          <a:prstGeom prst="rect">
            <a:avLst/>
          </a:prstGeom>
        </p:spPr>
      </p:pic>
      <p:pic>
        <p:nvPicPr>
          <p:cNvPr id="10" name="Afbeelding 9">
            <a:extLst>
              <a:ext uri="{FF2B5EF4-FFF2-40B4-BE49-F238E27FC236}">
                <a16:creationId xmlns:a16="http://schemas.microsoft.com/office/drawing/2014/main" id="{A6A2A83D-E530-F697-8B8D-7794E183F29C}"/>
              </a:ext>
            </a:extLst>
          </p:cNvPr>
          <p:cNvPicPr>
            <a:picLocks noChangeAspect="1"/>
          </p:cNvPicPr>
          <p:nvPr/>
        </p:nvPicPr>
        <p:blipFill>
          <a:blip r:embed="rId4"/>
          <a:srcRect b="33383"/>
          <a:stretch/>
        </p:blipFill>
        <p:spPr>
          <a:xfrm>
            <a:off x="6751176" y="2230296"/>
            <a:ext cx="2916059" cy="2913204"/>
          </a:xfrm>
          <a:prstGeom prst="rect">
            <a:avLst/>
          </a:prstGeom>
        </p:spPr>
      </p:pic>
      <p:pic>
        <p:nvPicPr>
          <p:cNvPr id="18" name="Afbeelding 17">
            <a:extLst>
              <a:ext uri="{FF2B5EF4-FFF2-40B4-BE49-F238E27FC236}">
                <a16:creationId xmlns:a16="http://schemas.microsoft.com/office/drawing/2014/main" id="{164EEBD9-073F-F2DA-7CF9-709208A59C27}"/>
              </a:ext>
            </a:extLst>
          </p:cNvPr>
          <p:cNvPicPr>
            <a:picLocks noChangeAspect="1"/>
          </p:cNvPicPr>
          <p:nvPr/>
        </p:nvPicPr>
        <p:blipFill>
          <a:blip r:embed="rId5"/>
          <a:stretch>
            <a:fillRect/>
          </a:stretch>
        </p:blipFill>
        <p:spPr>
          <a:xfrm>
            <a:off x="3144572" y="2251283"/>
            <a:ext cx="4367294" cy="2909710"/>
          </a:xfrm>
          <a:prstGeom prst="rect">
            <a:avLst/>
          </a:prstGeom>
        </p:spPr>
      </p:pic>
      <p:pic>
        <p:nvPicPr>
          <p:cNvPr id="6" name="Afbeelding 5">
            <a:extLst>
              <a:ext uri="{FF2B5EF4-FFF2-40B4-BE49-F238E27FC236}">
                <a16:creationId xmlns:a16="http://schemas.microsoft.com/office/drawing/2014/main" id="{5F0DCA6A-6D6F-D544-996C-66427B43C595}"/>
              </a:ext>
            </a:extLst>
          </p:cNvPr>
          <p:cNvPicPr>
            <a:picLocks noChangeAspect="1"/>
          </p:cNvPicPr>
          <p:nvPr/>
        </p:nvPicPr>
        <p:blipFill>
          <a:blip r:embed="rId6"/>
          <a:stretch>
            <a:fillRect/>
          </a:stretch>
        </p:blipFill>
        <p:spPr>
          <a:xfrm>
            <a:off x="-2071" y="2112909"/>
            <a:ext cx="2264996" cy="3030592"/>
          </a:xfrm>
          <a:prstGeom prst="rect">
            <a:avLst/>
          </a:prstGeom>
        </p:spPr>
      </p:pic>
      <p:pic>
        <p:nvPicPr>
          <p:cNvPr id="5" name="Tijdelijke aanduiding voor inhoud 11">
            <a:extLst>
              <a:ext uri="{FF2B5EF4-FFF2-40B4-BE49-F238E27FC236}">
                <a16:creationId xmlns:a16="http://schemas.microsoft.com/office/drawing/2014/main" id="{B9DCA2CF-FC50-8435-1D3C-D76DD4C8FF42}"/>
              </a:ext>
            </a:extLst>
          </p:cNvPr>
          <p:cNvPicPr>
            <a:picLocks noChangeAspect="1"/>
          </p:cNvPicPr>
          <p:nvPr/>
        </p:nvPicPr>
        <p:blipFill>
          <a:blip r:embed="rId7"/>
          <a:stretch>
            <a:fillRect/>
          </a:stretch>
        </p:blipFill>
        <p:spPr>
          <a:xfrm>
            <a:off x="1553541" y="88938"/>
            <a:ext cx="6199809" cy="2038350"/>
          </a:xfrm>
          <a:prstGeom prst="rect">
            <a:avLst/>
          </a:prstGeom>
        </p:spPr>
      </p:pic>
      <p:sp>
        <p:nvSpPr>
          <p:cNvPr id="2" name="Titel 1">
            <a:extLst>
              <a:ext uri="{FF2B5EF4-FFF2-40B4-BE49-F238E27FC236}">
                <a16:creationId xmlns:a16="http://schemas.microsoft.com/office/drawing/2014/main" id="{B0B2E468-A728-F996-2A79-93E57419A70A}"/>
              </a:ext>
            </a:extLst>
          </p:cNvPr>
          <p:cNvSpPr>
            <a:spLocks noGrp="1"/>
          </p:cNvSpPr>
          <p:nvPr>
            <p:ph type="title"/>
          </p:nvPr>
        </p:nvSpPr>
        <p:spPr>
          <a:xfrm>
            <a:off x="1882923" y="212933"/>
            <a:ext cx="5614229" cy="1438458"/>
          </a:xfrm>
        </p:spPr>
        <p:txBody>
          <a:bodyPr anchor="ctr" anchorCtr="0"/>
          <a:lstStyle/>
          <a:p>
            <a:pPr algn="ctr">
              <a:lnSpc>
                <a:spcPts val="3400"/>
              </a:lnSpc>
            </a:pPr>
            <a:r>
              <a:rPr lang="nl-NL" sz="2400" dirty="0"/>
              <a:t>‘Het Westen heeft ons geprovoceerd door steeds meer Oost-Europese landen op te nemen in de NAVO</a:t>
            </a:r>
            <a:r>
              <a:rPr lang="nl-NL" sz="2800" dirty="0"/>
              <a:t>.’</a:t>
            </a:r>
          </a:p>
        </p:txBody>
      </p:sp>
      <p:sp>
        <p:nvSpPr>
          <p:cNvPr id="11" name="Rechthoek: afgeronde hoeken 10">
            <a:extLst>
              <a:ext uri="{FF2B5EF4-FFF2-40B4-BE49-F238E27FC236}">
                <a16:creationId xmlns:a16="http://schemas.microsoft.com/office/drawing/2014/main" id="{89EF7989-340C-7ABC-6FB7-38CF434275E0}"/>
              </a:ext>
            </a:extLst>
          </p:cNvPr>
          <p:cNvSpPr/>
          <p:nvPr/>
        </p:nvSpPr>
        <p:spPr>
          <a:xfrm>
            <a:off x="192944" y="4319037"/>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A. </a:t>
            </a:r>
          </a:p>
          <a:p>
            <a:pPr algn="ctr"/>
            <a:r>
              <a:rPr lang="nl-NL" sz="2000" b="1" dirty="0">
                <a:solidFill>
                  <a:schemeClr val="tx2"/>
                </a:solidFill>
              </a:rPr>
              <a:t>Vladimir Poetin</a:t>
            </a:r>
          </a:p>
        </p:txBody>
      </p:sp>
      <p:sp>
        <p:nvSpPr>
          <p:cNvPr id="3" name="Rechthoek: afgeronde hoeken 2">
            <a:extLst>
              <a:ext uri="{FF2B5EF4-FFF2-40B4-BE49-F238E27FC236}">
                <a16:creationId xmlns:a16="http://schemas.microsoft.com/office/drawing/2014/main" id="{32E1435D-ACCC-0DBD-944B-4B7E93F381B3}"/>
              </a:ext>
            </a:extLst>
          </p:cNvPr>
          <p:cNvSpPr/>
          <p:nvPr/>
        </p:nvSpPr>
        <p:spPr>
          <a:xfrm>
            <a:off x="7020797" y="4325534"/>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D. </a:t>
            </a:r>
          </a:p>
          <a:p>
            <a:pPr algn="ctr"/>
            <a:r>
              <a:rPr lang="nl-NL" sz="2000" b="1" dirty="0">
                <a:solidFill>
                  <a:schemeClr val="tx2"/>
                </a:solidFill>
              </a:rPr>
              <a:t>Mark Rutte</a:t>
            </a:r>
          </a:p>
        </p:txBody>
      </p:sp>
      <p:sp>
        <p:nvSpPr>
          <p:cNvPr id="4" name="Rechthoek: afgeronde hoeken 3">
            <a:extLst>
              <a:ext uri="{FF2B5EF4-FFF2-40B4-BE49-F238E27FC236}">
                <a16:creationId xmlns:a16="http://schemas.microsoft.com/office/drawing/2014/main" id="{4B5D8CF6-1315-D4D5-29BA-8DC74245E17E}"/>
              </a:ext>
            </a:extLst>
          </p:cNvPr>
          <p:cNvSpPr/>
          <p:nvPr/>
        </p:nvSpPr>
        <p:spPr>
          <a:xfrm>
            <a:off x="2510107" y="4319036"/>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B.</a:t>
            </a:r>
          </a:p>
          <a:p>
            <a:pPr algn="ctr"/>
            <a:r>
              <a:rPr lang="nl-NL" sz="2000" b="1" dirty="0">
                <a:solidFill>
                  <a:schemeClr val="tx2"/>
                </a:solidFill>
              </a:rPr>
              <a:t>Donald Trump</a:t>
            </a:r>
          </a:p>
        </p:txBody>
      </p:sp>
      <p:pic>
        <p:nvPicPr>
          <p:cNvPr id="7" name="Picture 4">
            <a:extLst>
              <a:ext uri="{FF2B5EF4-FFF2-40B4-BE49-F238E27FC236}">
                <a16:creationId xmlns:a16="http://schemas.microsoft.com/office/drawing/2014/main" id="{CD0CED86-9D69-01FD-3DFC-BBD13C0C41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66790">
            <a:off x="-23465" y="3954263"/>
            <a:ext cx="792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logo, military, Alliance, nato">
            <a:extLst>
              <a:ext uri="{FF2B5EF4-FFF2-40B4-BE49-F238E27FC236}">
                <a16:creationId xmlns:a16="http://schemas.microsoft.com/office/drawing/2014/main" id="{5CE71470-2DEF-D9DD-0636-B64249A557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996769">
            <a:off x="8207634" y="3947461"/>
            <a:ext cx="839003" cy="4719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lag of the United States of America">
            <a:extLst>
              <a:ext uri="{FF2B5EF4-FFF2-40B4-BE49-F238E27FC236}">
                <a16:creationId xmlns:a16="http://schemas.microsoft.com/office/drawing/2014/main" id="{6B54278C-8BEF-8F0E-6C53-492D565218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039315">
            <a:off x="2285798" y="4201026"/>
            <a:ext cx="754552" cy="397319"/>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afgeronde hoeken 18">
            <a:extLst>
              <a:ext uri="{FF2B5EF4-FFF2-40B4-BE49-F238E27FC236}">
                <a16:creationId xmlns:a16="http://schemas.microsoft.com/office/drawing/2014/main" id="{EFFD3976-EAD0-2466-962D-BC770CD3B23A}"/>
              </a:ext>
            </a:extLst>
          </p:cNvPr>
          <p:cNvSpPr/>
          <p:nvPr/>
        </p:nvSpPr>
        <p:spPr>
          <a:xfrm>
            <a:off x="4970089" y="4319035"/>
            <a:ext cx="1832262"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C. </a:t>
            </a:r>
            <a:r>
              <a:rPr lang="nl-NL" sz="2000" b="1" dirty="0" err="1">
                <a:solidFill>
                  <a:schemeClr val="tx2"/>
                </a:solidFill>
              </a:rPr>
              <a:t>Volodymyr</a:t>
            </a:r>
            <a:r>
              <a:rPr lang="nl-NL" sz="2000" b="1" dirty="0">
                <a:solidFill>
                  <a:schemeClr val="tx2"/>
                </a:solidFill>
              </a:rPr>
              <a:t> </a:t>
            </a:r>
            <a:r>
              <a:rPr lang="nl-NL" sz="2000" b="1" dirty="0" err="1">
                <a:solidFill>
                  <a:schemeClr val="tx2"/>
                </a:solidFill>
              </a:rPr>
              <a:t>Zelensky</a:t>
            </a:r>
            <a:endParaRPr lang="nl-NL" sz="2000" b="1" dirty="0">
              <a:solidFill>
                <a:schemeClr val="tx2"/>
              </a:solidFill>
            </a:endParaRPr>
          </a:p>
        </p:txBody>
      </p:sp>
      <p:pic>
        <p:nvPicPr>
          <p:cNvPr id="1028" name="Picture 4">
            <a:extLst>
              <a:ext uri="{FF2B5EF4-FFF2-40B4-BE49-F238E27FC236}">
                <a16:creationId xmlns:a16="http://schemas.microsoft.com/office/drawing/2014/main" id="{F10E0A5E-D117-D26A-F1FE-E08210D0CD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81764">
            <a:off x="6070663" y="3862752"/>
            <a:ext cx="777448" cy="51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9225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7" presetClass="exit" presetSubtype="0" fill="hold" nodeType="withEffect">
                                  <p:stCondLst>
                                    <p:cond delay="0"/>
                                  </p:stCondLst>
                                  <p:childTnLst>
                                    <p:animEffect transition="out" filter="fade">
                                      <p:cBhvr>
                                        <p:cTn id="12" dur="1000"/>
                                        <p:tgtEl>
                                          <p:spTgt spid="15"/>
                                        </p:tgtEl>
                                      </p:cBhvr>
                                    </p:animEffect>
                                    <p:anim calcmode="lin" valueType="num">
                                      <p:cBhvr>
                                        <p:cTn id="13" dur="1000"/>
                                        <p:tgtEl>
                                          <p:spTgt spid="15"/>
                                        </p:tgtEl>
                                        <p:attrNameLst>
                                          <p:attrName>ppt_x</p:attrName>
                                        </p:attrNameLst>
                                      </p:cBhvr>
                                      <p:tavLst>
                                        <p:tav tm="0">
                                          <p:val>
                                            <p:strVal val="ppt_x"/>
                                          </p:val>
                                        </p:tav>
                                        <p:tav tm="100000">
                                          <p:val>
                                            <p:strVal val="ppt_x"/>
                                          </p:val>
                                        </p:tav>
                                      </p:tavLst>
                                    </p:anim>
                                    <p:anim calcmode="lin" valueType="num">
                                      <p:cBhvr>
                                        <p:cTn id="14" dur="100" decel="100000"/>
                                        <p:tgtEl>
                                          <p:spTgt spid="15"/>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5"/>
                                        </p:tgtEl>
                                        <p:attrNameLst>
                                          <p:attrName>ppt_y</p:attrName>
                                        </p:attrNameLst>
                                      </p:cBhvr>
                                      <p:tavLst>
                                        <p:tav tm="0">
                                          <p:val>
                                            <p:strVal val="ppt_y"/>
                                          </p:val>
                                        </p:tav>
                                        <p:tav tm="100000">
                                          <p:val>
                                            <p:strVal val="ppt_y+1"/>
                                          </p:val>
                                        </p:tav>
                                      </p:tavLst>
                                    </p:anim>
                                    <p:set>
                                      <p:cBhvr>
                                        <p:cTn id="16" dur="1" fill="hold">
                                          <p:stCondLst>
                                            <p:cond delay="999"/>
                                          </p:stCondLst>
                                        </p:cTn>
                                        <p:tgtEl>
                                          <p:spTgt spid="15"/>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4"/>
                                        </p:tgtEl>
                                      </p:cBhvr>
                                    </p:animEffect>
                                    <p:anim calcmode="lin" valueType="num">
                                      <p:cBhvr>
                                        <p:cTn id="19" dur="1000"/>
                                        <p:tgtEl>
                                          <p:spTgt spid="4"/>
                                        </p:tgtEl>
                                        <p:attrNameLst>
                                          <p:attrName>ppt_x</p:attrName>
                                        </p:attrNameLst>
                                      </p:cBhvr>
                                      <p:tavLst>
                                        <p:tav tm="0">
                                          <p:val>
                                            <p:strVal val="ppt_x"/>
                                          </p:val>
                                        </p:tav>
                                        <p:tav tm="100000">
                                          <p:val>
                                            <p:strVal val="ppt_x"/>
                                          </p:val>
                                        </p:tav>
                                      </p:tavLst>
                                    </p:anim>
                                    <p:anim calcmode="lin" valueType="num">
                                      <p:cBhvr>
                                        <p:cTn id="20" dur="100" decel="100000"/>
                                        <p:tgtEl>
                                          <p:spTgt spid="4"/>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37" presetClass="exit" presetSubtype="0" fill="hold" nodeType="withEffect">
                                  <p:stCondLst>
                                    <p:cond delay="0"/>
                                  </p:stCondLst>
                                  <p:childTnLst>
                                    <p:animEffect transition="out" filter="fade">
                                      <p:cBhvr>
                                        <p:cTn id="24" dur="1000"/>
                                        <p:tgtEl>
                                          <p:spTgt spid="18"/>
                                        </p:tgtEl>
                                      </p:cBhvr>
                                    </p:animEffect>
                                    <p:anim calcmode="lin" valueType="num">
                                      <p:cBhvr>
                                        <p:cTn id="25" dur="1000"/>
                                        <p:tgtEl>
                                          <p:spTgt spid="18"/>
                                        </p:tgtEl>
                                        <p:attrNameLst>
                                          <p:attrName>ppt_x</p:attrName>
                                        </p:attrNameLst>
                                      </p:cBhvr>
                                      <p:tavLst>
                                        <p:tav tm="0">
                                          <p:val>
                                            <p:strVal val="ppt_x"/>
                                          </p:val>
                                        </p:tav>
                                        <p:tav tm="100000">
                                          <p:val>
                                            <p:strVal val="ppt_x"/>
                                          </p:val>
                                        </p:tav>
                                      </p:tavLst>
                                    </p:anim>
                                    <p:anim calcmode="lin" valueType="num">
                                      <p:cBhvr>
                                        <p:cTn id="26" dur="100" decel="100000"/>
                                        <p:tgtEl>
                                          <p:spTgt spid="18"/>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18"/>
                                        </p:tgtEl>
                                        <p:attrNameLst>
                                          <p:attrName>ppt_y</p:attrName>
                                        </p:attrNameLst>
                                      </p:cBhvr>
                                      <p:tavLst>
                                        <p:tav tm="0">
                                          <p:val>
                                            <p:strVal val="ppt_y"/>
                                          </p:val>
                                        </p:tav>
                                        <p:tav tm="100000">
                                          <p:val>
                                            <p:strVal val="ppt_y+1"/>
                                          </p:val>
                                        </p:tav>
                                      </p:tavLst>
                                    </p:anim>
                                    <p:set>
                                      <p:cBhvr>
                                        <p:cTn id="28" dur="1" fill="hold">
                                          <p:stCondLst>
                                            <p:cond delay="999"/>
                                          </p:stCondLst>
                                        </p:cTn>
                                        <p:tgtEl>
                                          <p:spTgt spid="18"/>
                                        </p:tgtEl>
                                        <p:attrNameLst>
                                          <p:attrName>style.visibility</p:attrName>
                                        </p:attrNameLst>
                                      </p:cBhvr>
                                      <p:to>
                                        <p:strVal val="hidden"/>
                                      </p:to>
                                    </p:set>
                                  </p:childTnLst>
                                </p:cTn>
                              </p:par>
                              <p:par>
                                <p:cTn id="29" presetID="37" presetClass="exit" presetSubtype="0" fill="hold" nodeType="withEffect">
                                  <p:stCondLst>
                                    <p:cond delay="0"/>
                                  </p:stCondLst>
                                  <p:childTnLst>
                                    <p:animEffect transition="out" filter="fade">
                                      <p:cBhvr>
                                        <p:cTn id="30" dur="1000"/>
                                        <p:tgtEl>
                                          <p:spTgt spid="1028"/>
                                        </p:tgtEl>
                                      </p:cBhvr>
                                    </p:animEffect>
                                    <p:anim calcmode="lin" valueType="num">
                                      <p:cBhvr>
                                        <p:cTn id="31" dur="1000"/>
                                        <p:tgtEl>
                                          <p:spTgt spid="1028"/>
                                        </p:tgtEl>
                                        <p:attrNameLst>
                                          <p:attrName>ppt_x</p:attrName>
                                        </p:attrNameLst>
                                      </p:cBhvr>
                                      <p:tavLst>
                                        <p:tav tm="0">
                                          <p:val>
                                            <p:strVal val="ppt_x"/>
                                          </p:val>
                                        </p:tav>
                                        <p:tav tm="100000">
                                          <p:val>
                                            <p:strVal val="ppt_x"/>
                                          </p:val>
                                        </p:tav>
                                      </p:tavLst>
                                    </p:anim>
                                    <p:anim calcmode="lin" valueType="num">
                                      <p:cBhvr>
                                        <p:cTn id="32" dur="100" decel="100000"/>
                                        <p:tgtEl>
                                          <p:spTgt spid="1028"/>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1028"/>
                                        </p:tgtEl>
                                        <p:attrNameLst>
                                          <p:attrName>ppt_y</p:attrName>
                                        </p:attrNameLst>
                                      </p:cBhvr>
                                      <p:tavLst>
                                        <p:tav tm="0">
                                          <p:val>
                                            <p:strVal val="ppt_y"/>
                                          </p:val>
                                        </p:tav>
                                        <p:tav tm="100000">
                                          <p:val>
                                            <p:strVal val="ppt_y+1"/>
                                          </p:val>
                                        </p:tav>
                                      </p:tavLst>
                                    </p:anim>
                                    <p:set>
                                      <p:cBhvr>
                                        <p:cTn id="34" dur="1" fill="hold">
                                          <p:stCondLst>
                                            <p:cond delay="999"/>
                                          </p:stCondLst>
                                        </p:cTn>
                                        <p:tgtEl>
                                          <p:spTgt spid="1028"/>
                                        </p:tgtEl>
                                        <p:attrNameLst>
                                          <p:attrName>style.visibility</p:attrName>
                                        </p:attrNameLst>
                                      </p:cBhvr>
                                      <p:to>
                                        <p:strVal val="hidden"/>
                                      </p:to>
                                    </p:set>
                                  </p:childTnLst>
                                </p:cTn>
                              </p:par>
                              <p:par>
                                <p:cTn id="35" presetID="37" presetClass="exit" presetSubtype="0" fill="hold" grpId="0" nodeType="withEffect">
                                  <p:stCondLst>
                                    <p:cond delay="0"/>
                                  </p:stCondLst>
                                  <p:childTnLst>
                                    <p:animEffect transition="out" filter="fade">
                                      <p:cBhvr>
                                        <p:cTn id="36" dur="1000"/>
                                        <p:tgtEl>
                                          <p:spTgt spid="19"/>
                                        </p:tgtEl>
                                      </p:cBhvr>
                                    </p:animEffect>
                                    <p:anim calcmode="lin" valueType="num">
                                      <p:cBhvr>
                                        <p:cTn id="37" dur="1000"/>
                                        <p:tgtEl>
                                          <p:spTgt spid="19"/>
                                        </p:tgtEl>
                                        <p:attrNameLst>
                                          <p:attrName>ppt_x</p:attrName>
                                        </p:attrNameLst>
                                      </p:cBhvr>
                                      <p:tavLst>
                                        <p:tav tm="0">
                                          <p:val>
                                            <p:strVal val="ppt_x"/>
                                          </p:val>
                                        </p:tav>
                                        <p:tav tm="100000">
                                          <p:val>
                                            <p:strVal val="ppt_x"/>
                                          </p:val>
                                        </p:tav>
                                      </p:tavLst>
                                    </p:anim>
                                    <p:anim calcmode="lin" valueType="num">
                                      <p:cBhvr>
                                        <p:cTn id="38" dur="100" decel="100000"/>
                                        <p:tgtEl>
                                          <p:spTgt spid="1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19"/>
                                        </p:tgtEl>
                                        <p:attrNameLst>
                                          <p:attrName>ppt_y</p:attrName>
                                        </p:attrNameLst>
                                      </p:cBhvr>
                                      <p:tavLst>
                                        <p:tav tm="0">
                                          <p:val>
                                            <p:strVal val="ppt_y"/>
                                          </p:val>
                                        </p:tav>
                                        <p:tav tm="100000">
                                          <p:val>
                                            <p:strVal val="ppt_y+1"/>
                                          </p:val>
                                        </p:tav>
                                      </p:tavLst>
                                    </p:anim>
                                    <p:set>
                                      <p:cBhvr>
                                        <p:cTn id="40" dur="1" fill="hold">
                                          <p:stCondLst>
                                            <p:cond delay="999"/>
                                          </p:stCondLst>
                                        </p:cTn>
                                        <p:tgtEl>
                                          <p:spTgt spid="19"/>
                                        </p:tgtEl>
                                        <p:attrNameLst>
                                          <p:attrName>style.visibility</p:attrName>
                                        </p:attrNameLst>
                                      </p:cBhvr>
                                      <p:to>
                                        <p:strVal val="hidden"/>
                                      </p:to>
                                    </p:set>
                                  </p:childTnLst>
                                </p:cTn>
                              </p:par>
                              <p:par>
                                <p:cTn id="41" presetID="37" presetClass="exit" presetSubtype="0" fill="hold" nodeType="withEffect">
                                  <p:stCondLst>
                                    <p:cond delay="0"/>
                                  </p:stCondLst>
                                  <p:childTnLst>
                                    <p:animEffect transition="out" filter="fade">
                                      <p:cBhvr>
                                        <p:cTn id="42" dur="1000"/>
                                        <p:tgtEl>
                                          <p:spTgt spid="10"/>
                                        </p:tgtEl>
                                      </p:cBhvr>
                                    </p:animEffect>
                                    <p:anim calcmode="lin" valueType="num">
                                      <p:cBhvr>
                                        <p:cTn id="43" dur="1000"/>
                                        <p:tgtEl>
                                          <p:spTgt spid="10"/>
                                        </p:tgtEl>
                                        <p:attrNameLst>
                                          <p:attrName>ppt_x</p:attrName>
                                        </p:attrNameLst>
                                      </p:cBhvr>
                                      <p:tavLst>
                                        <p:tav tm="0">
                                          <p:val>
                                            <p:strVal val="ppt_x"/>
                                          </p:val>
                                        </p:tav>
                                        <p:tav tm="100000">
                                          <p:val>
                                            <p:strVal val="ppt_x"/>
                                          </p:val>
                                        </p:tav>
                                      </p:tavLst>
                                    </p:anim>
                                    <p:anim calcmode="lin" valueType="num">
                                      <p:cBhvr>
                                        <p:cTn id="44" dur="100" decel="100000"/>
                                        <p:tgtEl>
                                          <p:spTgt spid="10"/>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10"/>
                                        </p:tgtEl>
                                        <p:attrNameLst>
                                          <p:attrName>ppt_y</p:attrName>
                                        </p:attrNameLst>
                                      </p:cBhvr>
                                      <p:tavLst>
                                        <p:tav tm="0">
                                          <p:val>
                                            <p:strVal val="ppt_y"/>
                                          </p:val>
                                        </p:tav>
                                        <p:tav tm="100000">
                                          <p:val>
                                            <p:strVal val="ppt_y+1"/>
                                          </p:val>
                                        </p:tav>
                                      </p:tavLst>
                                    </p:anim>
                                    <p:set>
                                      <p:cBhvr>
                                        <p:cTn id="46" dur="1" fill="hold">
                                          <p:stCondLst>
                                            <p:cond delay="999"/>
                                          </p:stCondLst>
                                        </p:cTn>
                                        <p:tgtEl>
                                          <p:spTgt spid="10"/>
                                        </p:tgtEl>
                                        <p:attrNameLst>
                                          <p:attrName>style.visibility</p:attrName>
                                        </p:attrNameLst>
                                      </p:cBhvr>
                                      <p:to>
                                        <p:strVal val="hidden"/>
                                      </p:to>
                                    </p:set>
                                  </p:childTnLst>
                                </p:cTn>
                              </p:par>
                              <p:par>
                                <p:cTn id="47" presetID="37" presetClass="exit" presetSubtype="0" fill="hold"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 decel="100000"/>
                                        <p:tgtEl>
                                          <p:spTgt spid="12"/>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12"/>
                                        </p:tgtEl>
                                        <p:attrNameLst>
                                          <p:attrName>ppt_y</p:attrName>
                                        </p:attrNameLst>
                                      </p:cBhvr>
                                      <p:tavLst>
                                        <p:tav tm="0">
                                          <p:val>
                                            <p:strVal val="ppt_y"/>
                                          </p:val>
                                        </p:tav>
                                        <p:tav tm="100000">
                                          <p:val>
                                            <p:strVal val="ppt_y+1"/>
                                          </p:val>
                                        </p:tav>
                                      </p:tavLst>
                                    </p:anim>
                                    <p:set>
                                      <p:cBhvr>
                                        <p:cTn id="52" dur="1" fill="hold">
                                          <p:stCondLst>
                                            <p:cond delay="999"/>
                                          </p:stCondLst>
                                        </p:cTn>
                                        <p:tgtEl>
                                          <p:spTgt spid="12"/>
                                        </p:tgtEl>
                                        <p:attrNameLst>
                                          <p:attrName>style.visibility</p:attrName>
                                        </p:attrNameLst>
                                      </p:cBhvr>
                                      <p:to>
                                        <p:strVal val="hidden"/>
                                      </p:to>
                                    </p:set>
                                  </p:childTnLst>
                                </p:cTn>
                              </p:par>
                              <p:par>
                                <p:cTn id="53" presetID="37" presetClass="exit" presetSubtype="0" fill="hold" grpId="0" nodeType="withEffect">
                                  <p:stCondLst>
                                    <p:cond delay="0"/>
                                  </p:stCondLst>
                                  <p:childTnLst>
                                    <p:animEffect transition="out" filter="fade">
                                      <p:cBhvr>
                                        <p:cTn id="54" dur="1000"/>
                                        <p:tgtEl>
                                          <p:spTgt spid="3"/>
                                        </p:tgtEl>
                                      </p:cBhvr>
                                    </p:animEffect>
                                    <p:anim calcmode="lin" valueType="num">
                                      <p:cBhvr>
                                        <p:cTn id="55" dur="1000"/>
                                        <p:tgtEl>
                                          <p:spTgt spid="3"/>
                                        </p:tgtEl>
                                        <p:attrNameLst>
                                          <p:attrName>ppt_x</p:attrName>
                                        </p:attrNameLst>
                                      </p:cBhvr>
                                      <p:tavLst>
                                        <p:tav tm="0">
                                          <p:val>
                                            <p:strVal val="ppt_x"/>
                                          </p:val>
                                        </p:tav>
                                        <p:tav tm="100000">
                                          <p:val>
                                            <p:strVal val="ppt_x"/>
                                          </p:val>
                                        </p:tav>
                                      </p:tavLst>
                                    </p:anim>
                                    <p:anim calcmode="lin" valueType="num">
                                      <p:cBhvr>
                                        <p:cTn id="56" dur="100" decel="100000"/>
                                        <p:tgtEl>
                                          <p:spTgt spid="3"/>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3"/>
                                        </p:tgtEl>
                                        <p:attrNameLst>
                                          <p:attrName>ppt_y</p:attrName>
                                        </p:attrNameLst>
                                      </p:cBhvr>
                                      <p:tavLst>
                                        <p:tav tm="0">
                                          <p:val>
                                            <p:strVal val="ppt_y"/>
                                          </p:val>
                                        </p:tav>
                                        <p:tav tm="100000">
                                          <p:val>
                                            <p:strVal val="ppt_y+1"/>
                                          </p:val>
                                        </p:tav>
                                      </p:tavLst>
                                    </p:anim>
                                    <p:set>
                                      <p:cBhvr>
                                        <p:cTn id="58" dur="1" fill="hold">
                                          <p:stCondLst>
                                            <p:cond delay="999"/>
                                          </p:stCondLst>
                                        </p:cTn>
                                        <p:tgtEl>
                                          <p:spTgt spid="3"/>
                                        </p:tgtEl>
                                        <p:attrNameLst>
                                          <p:attrName>style.visibility</p:attrName>
                                        </p:attrNameLst>
                                      </p:cBhvr>
                                      <p:to>
                                        <p:strVal val="hidden"/>
                                      </p:to>
                                    </p:set>
                                  </p:childTnLst>
                                </p:cTn>
                              </p:par>
                              <p:par>
                                <p:cTn id="59" presetID="37" presetClass="exit" presetSubtype="0" fill="hold" nodeType="withEffect">
                                  <p:stCondLst>
                                    <p:cond delay="0"/>
                                  </p:stCondLst>
                                  <p:childTnLst>
                                    <p:animEffect transition="out" filter="fade">
                                      <p:cBhvr>
                                        <p:cTn id="60" dur="1000"/>
                                        <p:tgtEl>
                                          <p:spTgt spid="13"/>
                                        </p:tgtEl>
                                      </p:cBhvr>
                                    </p:animEffect>
                                    <p:anim calcmode="lin" valueType="num">
                                      <p:cBhvr>
                                        <p:cTn id="61" dur="1000"/>
                                        <p:tgtEl>
                                          <p:spTgt spid="13"/>
                                        </p:tgtEl>
                                        <p:attrNameLst>
                                          <p:attrName>ppt_x</p:attrName>
                                        </p:attrNameLst>
                                      </p:cBhvr>
                                      <p:tavLst>
                                        <p:tav tm="0">
                                          <p:val>
                                            <p:strVal val="ppt_x"/>
                                          </p:val>
                                        </p:tav>
                                        <p:tav tm="100000">
                                          <p:val>
                                            <p:strVal val="ppt_x"/>
                                          </p:val>
                                        </p:tav>
                                      </p:tavLst>
                                    </p:anim>
                                    <p:anim calcmode="lin" valueType="num">
                                      <p:cBhvr>
                                        <p:cTn id="62" dur="100" decel="100000"/>
                                        <p:tgtEl>
                                          <p:spTgt spid="13"/>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13"/>
                                        </p:tgtEl>
                                        <p:attrNameLst>
                                          <p:attrName>ppt_y</p:attrName>
                                        </p:attrNameLst>
                                      </p:cBhvr>
                                      <p:tavLst>
                                        <p:tav tm="0">
                                          <p:val>
                                            <p:strVal val="ppt_y"/>
                                          </p:val>
                                        </p:tav>
                                        <p:tav tm="100000">
                                          <p:val>
                                            <p:strVal val="ppt_y+1"/>
                                          </p:val>
                                        </p:tav>
                                      </p:tavLst>
                                    </p:anim>
                                    <p:set>
                                      <p:cBhvr>
                                        <p:cTn id="64"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BA0BA-9706-A774-C368-7F8C523673C0}"/>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50AD3F85-5329-3BE8-3F71-CED5D5B47512}"/>
              </a:ext>
            </a:extLst>
          </p:cNvPr>
          <p:cNvPicPr>
            <a:picLocks noChangeAspect="1"/>
          </p:cNvPicPr>
          <p:nvPr/>
        </p:nvPicPr>
        <p:blipFill>
          <a:blip r:embed="rId3"/>
          <a:stretch>
            <a:fillRect/>
          </a:stretch>
        </p:blipFill>
        <p:spPr>
          <a:xfrm>
            <a:off x="6847771" y="2242097"/>
            <a:ext cx="2453615" cy="3109531"/>
          </a:xfrm>
          <a:prstGeom prst="rect">
            <a:avLst/>
          </a:prstGeom>
        </p:spPr>
      </p:pic>
      <p:pic>
        <p:nvPicPr>
          <p:cNvPr id="8" name="Afbeelding 7">
            <a:extLst>
              <a:ext uri="{FF2B5EF4-FFF2-40B4-BE49-F238E27FC236}">
                <a16:creationId xmlns:a16="http://schemas.microsoft.com/office/drawing/2014/main" id="{40413EE6-FCFB-CDB9-0FC4-427D9A8EC682}"/>
              </a:ext>
            </a:extLst>
          </p:cNvPr>
          <p:cNvPicPr>
            <a:picLocks noChangeAspect="1"/>
          </p:cNvPicPr>
          <p:nvPr/>
        </p:nvPicPr>
        <p:blipFill>
          <a:blip r:embed="rId4"/>
          <a:srcRect l="-541" r="14230" b="22128"/>
          <a:stretch/>
        </p:blipFill>
        <p:spPr>
          <a:xfrm>
            <a:off x="4410586" y="2112909"/>
            <a:ext cx="2459405" cy="3043375"/>
          </a:xfrm>
          <a:prstGeom prst="rect">
            <a:avLst/>
          </a:prstGeom>
        </p:spPr>
      </p:pic>
      <p:pic>
        <p:nvPicPr>
          <p:cNvPr id="5" name="Tijdelijke aanduiding voor inhoud 11">
            <a:extLst>
              <a:ext uri="{FF2B5EF4-FFF2-40B4-BE49-F238E27FC236}">
                <a16:creationId xmlns:a16="http://schemas.microsoft.com/office/drawing/2014/main" id="{6DFB4886-0CF6-AF20-5839-C55F6FC75B2B}"/>
              </a:ext>
            </a:extLst>
          </p:cNvPr>
          <p:cNvPicPr>
            <a:picLocks noChangeAspect="1"/>
          </p:cNvPicPr>
          <p:nvPr/>
        </p:nvPicPr>
        <p:blipFill>
          <a:blip r:embed="rId5"/>
          <a:stretch>
            <a:fillRect/>
          </a:stretch>
        </p:blipFill>
        <p:spPr>
          <a:xfrm>
            <a:off x="1646848" y="73439"/>
            <a:ext cx="5763068" cy="1960531"/>
          </a:xfrm>
          <a:prstGeom prst="rect">
            <a:avLst/>
          </a:prstGeom>
        </p:spPr>
      </p:pic>
      <p:pic>
        <p:nvPicPr>
          <p:cNvPr id="17" name="Afbeelding 16">
            <a:extLst>
              <a:ext uri="{FF2B5EF4-FFF2-40B4-BE49-F238E27FC236}">
                <a16:creationId xmlns:a16="http://schemas.microsoft.com/office/drawing/2014/main" id="{D48E0E39-10FB-A504-39C1-A57D0647615C}"/>
              </a:ext>
            </a:extLst>
          </p:cNvPr>
          <p:cNvPicPr>
            <a:picLocks noChangeAspect="1"/>
          </p:cNvPicPr>
          <p:nvPr/>
        </p:nvPicPr>
        <p:blipFill>
          <a:blip r:embed="rId6"/>
          <a:stretch>
            <a:fillRect/>
          </a:stretch>
        </p:blipFill>
        <p:spPr>
          <a:xfrm>
            <a:off x="753472" y="2251283"/>
            <a:ext cx="4367294" cy="2909710"/>
          </a:xfrm>
          <a:prstGeom prst="rect">
            <a:avLst/>
          </a:prstGeom>
        </p:spPr>
      </p:pic>
      <p:pic>
        <p:nvPicPr>
          <p:cNvPr id="16" name="Afbeelding 15">
            <a:extLst>
              <a:ext uri="{FF2B5EF4-FFF2-40B4-BE49-F238E27FC236}">
                <a16:creationId xmlns:a16="http://schemas.microsoft.com/office/drawing/2014/main" id="{64158D2E-9FBD-4E9F-08D1-93A73A0CB67E}"/>
              </a:ext>
            </a:extLst>
          </p:cNvPr>
          <p:cNvPicPr>
            <a:picLocks noChangeAspect="1"/>
          </p:cNvPicPr>
          <p:nvPr/>
        </p:nvPicPr>
        <p:blipFill>
          <a:blip r:embed="rId7"/>
          <a:stretch>
            <a:fillRect/>
          </a:stretch>
        </p:blipFill>
        <p:spPr>
          <a:xfrm>
            <a:off x="-369937" y="2450226"/>
            <a:ext cx="2693274" cy="2693274"/>
          </a:xfrm>
          <a:prstGeom prst="rect">
            <a:avLst/>
          </a:prstGeom>
        </p:spPr>
      </p:pic>
      <p:sp>
        <p:nvSpPr>
          <p:cNvPr id="2" name="Titel 1">
            <a:extLst>
              <a:ext uri="{FF2B5EF4-FFF2-40B4-BE49-F238E27FC236}">
                <a16:creationId xmlns:a16="http://schemas.microsoft.com/office/drawing/2014/main" id="{6E1CC073-06A6-3396-1ED2-E41ABC449336}"/>
              </a:ext>
            </a:extLst>
          </p:cNvPr>
          <p:cNvSpPr>
            <a:spLocks noGrp="1"/>
          </p:cNvSpPr>
          <p:nvPr>
            <p:ph type="title"/>
          </p:nvPr>
        </p:nvSpPr>
        <p:spPr>
          <a:xfrm>
            <a:off x="2125306" y="197434"/>
            <a:ext cx="5056009" cy="1283574"/>
          </a:xfrm>
        </p:spPr>
        <p:txBody>
          <a:bodyPr anchor="ctr" anchorCtr="0"/>
          <a:lstStyle/>
          <a:p>
            <a:pPr algn="ctr">
              <a:lnSpc>
                <a:spcPts val="3400"/>
              </a:lnSpc>
            </a:pPr>
            <a:r>
              <a:rPr lang="nl-NL" sz="2400" dirty="0"/>
              <a:t>‘Ik wil stoppen als president als dat er voor zorgt dat er vrede komt en Oekraïne lid van de NAVO kan worden.’</a:t>
            </a:r>
          </a:p>
        </p:txBody>
      </p:sp>
      <p:sp>
        <p:nvSpPr>
          <p:cNvPr id="11" name="Rechthoek: afgeronde hoeken 10">
            <a:extLst>
              <a:ext uri="{FF2B5EF4-FFF2-40B4-BE49-F238E27FC236}">
                <a16:creationId xmlns:a16="http://schemas.microsoft.com/office/drawing/2014/main" id="{3E33003E-62F7-68AB-4EAF-A8592FC89298}"/>
              </a:ext>
            </a:extLst>
          </p:cNvPr>
          <p:cNvSpPr/>
          <p:nvPr/>
        </p:nvSpPr>
        <p:spPr>
          <a:xfrm>
            <a:off x="172641" y="4394197"/>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A. </a:t>
            </a:r>
          </a:p>
          <a:p>
            <a:pPr algn="ctr"/>
            <a:r>
              <a:rPr lang="nl-NL" sz="2000" b="1" dirty="0">
                <a:solidFill>
                  <a:schemeClr val="tx2"/>
                </a:solidFill>
              </a:rPr>
              <a:t>Dick Schoof</a:t>
            </a:r>
          </a:p>
        </p:txBody>
      </p:sp>
      <p:sp>
        <p:nvSpPr>
          <p:cNvPr id="14" name="Rechthoek: afgeronde hoeken 13">
            <a:extLst>
              <a:ext uri="{FF2B5EF4-FFF2-40B4-BE49-F238E27FC236}">
                <a16:creationId xmlns:a16="http://schemas.microsoft.com/office/drawing/2014/main" id="{F2B713AB-1D6D-1EB3-4130-B056524B720C}"/>
              </a:ext>
            </a:extLst>
          </p:cNvPr>
          <p:cNvSpPr/>
          <p:nvPr/>
        </p:nvSpPr>
        <p:spPr>
          <a:xfrm>
            <a:off x="2453614" y="4394198"/>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B. </a:t>
            </a:r>
            <a:r>
              <a:rPr lang="nl-NL" sz="2000" b="1" dirty="0" err="1">
                <a:solidFill>
                  <a:schemeClr val="tx2"/>
                </a:solidFill>
              </a:rPr>
              <a:t>Volodymyr</a:t>
            </a:r>
            <a:r>
              <a:rPr lang="nl-NL" sz="2000" b="1" dirty="0">
                <a:solidFill>
                  <a:schemeClr val="tx2"/>
                </a:solidFill>
              </a:rPr>
              <a:t> </a:t>
            </a:r>
            <a:r>
              <a:rPr lang="nl-NL" sz="2000" b="1" dirty="0" err="1">
                <a:solidFill>
                  <a:schemeClr val="tx2"/>
                </a:solidFill>
              </a:rPr>
              <a:t>Zelensky</a:t>
            </a:r>
            <a:endParaRPr lang="nl-NL" sz="2000" b="1" dirty="0">
              <a:solidFill>
                <a:schemeClr val="tx2"/>
              </a:solidFill>
            </a:endParaRPr>
          </a:p>
        </p:txBody>
      </p:sp>
      <p:sp>
        <p:nvSpPr>
          <p:cNvPr id="3" name="Rechthoek: afgeronde hoeken 2">
            <a:extLst>
              <a:ext uri="{FF2B5EF4-FFF2-40B4-BE49-F238E27FC236}">
                <a16:creationId xmlns:a16="http://schemas.microsoft.com/office/drawing/2014/main" id="{2CB4D504-C19F-1D20-2E4D-85EF8BF0CCA9}"/>
              </a:ext>
            </a:extLst>
          </p:cNvPr>
          <p:cNvSpPr/>
          <p:nvPr/>
        </p:nvSpPr>
        <p:spPr>
          <a:xfrm>
            <a:off x="4734587" y="4391309"/>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C. </a:t>
            </a:r>
          </a:p>
          <a:p>
            <a:pPr algn="ctr"/>
            <a:r>
              <a:rPr lang="nl-NL" sz="2000" b="1" dirty="0">
                <a:solidFill>
                  <a:schemeClr val="tx2"/>
                </a:solidFill>
              </a:rPr>
              <a:t>Xi Jinping</a:t>
            </a:r>
          </a:p>
        </p:txBody>
      </p:sp>
      <p:sp>
        <p:nvSpPr>
          <p:cNvPr id="4" name="Rechthoek: afgeronde hoeken 3">
            <a:extLst>
              <a:ext uri="{FF2B5EF4-FFF2-40B4-BE49-F238E27FC236}">
                <a16:creationId xmlns:a16="http://schemas.microsoft.com/office/drawing/2014/main" id="{76EB55CC-67D7-9669-1413-A21639E7451E}"/>
              </a:ext>
            </a:extLst>
          </p:cNvPr>
          <p:cNvSpPr/>
          <p:nvPr/>
        </p:nvSpPr>
        <p:spPr>
          <a:xfrm>
            <a:off x="7015560" y="4372643"/>
            <a:ext cx="1955799"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nl-NL" sz="2000" b="1" dirty="0">
                <a:solidFill>
                  <a:schemeClr val="tx2"/>
                </a:solidFill>
              </a:rPr>
              <a:t>D.</a:t>
            </a:r>
          </a:p>
          <a:p>
            <a:pPr algn="ctr"/>
            <a:r>
              <a:rPr lang="nl-NL" sz="2000" b="1" dirty="0">
                <a:solidFill>
                  <a:schemeClr val="tx2"/>
                </a:solidFill>
              </a:rPr>
              <a:t>Donald Trump</a:t>
            </a:r>
          </a:p>
        </p:txBody>
      </p:sp>
      <p:pic>
        <p:nvPicPr>
          <p:cNvPr id="15" name="Picture 2" descr="Flag of the United States of America">
            <a:extLst>
              <a:ext uri="{FF2B5EF4-FFF2-40B4-BE49-F238E27FC236}">
                <a16:creationId xmlns:a16="http://schemas.microsoft.com/office/drawing/2014/main" id="{E06AA8B3-FA9B-4FEE-703E-BA05E2D7CD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39315">
            <a:off x="6778877" y="4095662"/>
            <a:ext cx="754552" cy="3973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7887C804-2E36-F7F4-C98C-8B05408FC1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81764">
            <a:off x="3460159" y="3917734"/>
            <a:ext cx="777448" cy="51829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5D224CA0-FA4A-AC66-9956-4146E95DB5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088638">
            <a:off x="111401" y="4118312"/>
            <a:ext cx="642071" cy="4815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 Vlag van de Volksrepubliek China">
            <a:extLst>
              <a:ext uri="{FF2B5EF4-FFF2-40B4-BE49-F238E27FC236}">
                <a16:creationId xmlns:a16="http://schemas.microsoft.com/office/drawing/2014/main" id="{CC50C528-FEB6-453E-B019-E428CDCC99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925165">
            <a:off x="4661455" y="4108657"/>
            <a:ext cx="791308" cy="527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7059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 decel="100000"/>
                                        <p:tgtEl>
                                          <p:spTgt spid="16"/>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6"/>
                                        </p:tgtEl>
                                        <p:attrNameLst>
                                          <p:attrName>ppt_y</p:attrName>
                                        </p:attrNameLst>
                                      </p:cBhvr>
                                      <p:tavLst>
                                        <p:tav tm="0">
                                          <p:val>
                                            <p:strVal val="ppt_y"/>
                                          </p:val>
                                        </p:tav>
                                        <p:tav tm="100000">
                                          <p:val>
                                            <p:strVal val="ppt_y+1"/>
                                          </p:val>
                                        </p:tav>
                                      </p:tavLst>
                                    </p:anim>
                                    <p:set>
                                      <p:cBhvr>
                                        <p:cTn id="10" dur="1" fill="hold">
                                          <p:stCondLst>
                                            <p:cond delay="999"/>
                                          </p:stCondLst>
                                        </p:cTn>
                                        <p:tgtEl>
                                          <p:spTgt spid="16"/>
                                        </p:tgtEl>
                                        <p:attrNameLst>
                                          <p:attrName>style.visibility</p:attrName>
                                        </p:attrNameLst>
                                      </p:cBhvr>
                                      <p:to>
                                        <p:strVal val="hidden"/>
                                      </p:to>
                                    </p:set>
                                  </p:childTnLst>
                                </p:cTn>
                              </p:par>
                              <p:par>
                                <p:cTn id="11" presetID="37" presetClass="exit" presetSubtype="0" fill="hold" nodeType="withEffect">
                                  <p:stCondLst>
                                    <p:cond delay="0"/>
                                  </p:stCondLst>
                                  <p:childTnLst>
                                    <p:animEffect transition="out" filter="fade">
                                      <p:cBhvr>
                                        <p:cTn id="12" dur="1000"/>
                                        <p:tgtEl>
                                          <p:spTgt spid="20482"/>
                                        </p:tgtEl>
                                      </p:cBhvr>
                                    </p:animEffect>
                                    <p:anim calcmode="lin" valueType="num">
                                      <p:cBhvr>
                                        <p:cTn id="13" dur="1000"/>
                                        <p:tgtEl>
                                          <p:spTgt spid="20482"/>
                                        </p:tgtEl>
                                        <p:attrNameLst>
                                          <p:attrName>ppt_x</p:attrName>
                                        </p:attrNameLst>
                                      </p:cBhvr>
                                      <p:tavLst>
                                        <p:tav tm="0">
                                          <p:val>
                                            <p:strVal val="ppt_x"/>
                                          </p:val>
                                        </p:tav>
                                        <p:tav tm="100000">
                                          <p:val>
                                            <p:strVal val="ppt_x"/>
                                          </p:val>
                                        </p:tav>
                                      </p:tavLst>
                                    </p:anim>
                                    <p:anim calcmode="lin" valueType="num">
                                      <p:cBhvr>
                                        <p:cTn id="14" dur="100" decel="100000"/>
                                        <p:tgtEl>
                                          <p:spTgt spid="20482"/>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20482"/>
                                        </p:tgtEl>
                                        <p:attrNameLst>
                                          <p:attrName>ppt_y</p:attrName>
                                        </p:attrNameLst>
                                      </p:cBhvr>
                                      <p:tavLst>
                                        <p:tav tm="0">
                                          <p:val>
                                            <p:strVal val="ppt_y"/>
                                          </p:val>
                                        </p:tav>
                                        <p:tav tm="100000">
                                          <p:val>
                                            <p:strVal val="ppt_y+1"/>
                                          </p:val>
                                        </p:tav>
                                      </p:tavLst>
                                    </p:anim>
                                    <p:set>
                                      <p:cBhvr>
                                        <p:cTn id="16" dur="1" fill="hold">
                                          <p:stCondLst>
                                            <p:cond delay="999"/>
                                          </p:stCondLst>
                                        </p:cTn>
                                        <p:tgtEl>
                                          <p:spTgt spid="20482"/>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11"/>
                                        </p:tgtEl>
                                      </p:cBhvr>
                                    </p:animEffect>
                                    <p:anim calcmode="lin" valueType="num">
                                      <p:cBhvr>
                                        <p:cTn id="19" dur="1000"/>
                                        <p:tgtEl>
                                          <p:spTgt spid="11"/>
                                        </p:tgtEl>
                                        <p:attrNameLst>
                                          <p:attrName>ppt_x</p:attrName>
                                        </p:attrNameLst>
                                      </p:cBhvr>
                                      <p:tavLst>
                                        <p:tav tm="0">
                                          <p:val>
                                            <p:strVal val="ppt_x"/>
                                          </p:val>
                                        </p:tav>
                                        <p:tav tm="100000">
                                          <p:val>
                                            <p:strVal val="ppt_x"/>
                                          </p:val>
                                        </p:tav>
                                      </p:tavLst>
                                    </p:anim>
                                    <p:anim calcmode="lin" valueType="num">
                                      <p:cBhvr>
                                        <p:cTn id="20" dur="100" decel="100000"/>
                                        <p:tgtEl>
                                          <p:spTgt spid="11"/>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11"/>
                                        </p:tgtEl>
                                        <p:attrNameLst>
                                          <p:attrName>ppt_y</p:attrName>
                                        </p:attrNameLst>
                                      </p:cBhvr>
                                      <p:tavLst>
                                        <p:tav tm="0">
                                          <p:val>
                                            <p:strVal val="ppt_y"/>
                                          </p:val>
                                        </p:tav>
                                        <p:tav tm="100000">
                                          <p:val>
                                            <p:strVal val="ppt_y+1"/>
                                          </p:val>
                                        </p:tav>
                                      </p:tavLst>
                                    </p:anim>
                                    <p:set>
                                      <p:cBhvr>
                                        <p:cTn id="22" dur="1" fill="hold">
                                          <p:stCondLst>
                                            <p:cond delay="999"/>
                                          </p:stCondLst>
                                        </p:cTn>
                                        <p:tgtEl>
                                          <p:spTgt spid="11"/>
                                        </p:tgtEl>
                                        <p:attrNameLst>
                                          <p:attrName>style.visibility</p:attrName>
                                        </p:attrNameLst>
                                      </p:cBhvr>
                                      <p:to>
                                        <p:strVal val="hidden"/>
                                      </p:to>
                                    </p:set>
                                  </p:childTnLst>
                                </p:cTn>
                              </p:par>
                              <p:par>
                                <p:cTn id="23" presetID="37" presetClass="exit" presetSubtype="0" fill="hold" nodeType="with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 decel="100000"/>
                                        <p:tgtEl>
                                          <p:spTgt spid="8"/>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par>
                                <p:cTn id="29" presetID="37" presetClass="exit" presetSubtype="0" fill="hold" nodeType="with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 decel="100000"/>
                                        <p:tgtEl>
                                          <p:spTgt spid="19"/>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19"/>
                                        </p:tgtEl>
                                        <p:attrNameLst>
                                          <p:attrName>ppt_y</p:attrName>
                                        </p:attrNameLst>
                                      </p:cBhvr>
                                      <p:tavLst>
                                        <p:tav tm="0">
                                          <p:val>
                                            <p:strVal val="ppt_y"/>
                                          </p:val>
                                        </p:tav>
                                        <p:tav tm="100000">
                                          <p:val>
                                            <p:strVal val="ppt_y+1"/>
                                          </p:val>
                                        </p:tav>
                                      </p:tavLst>
                                    </p:anim>
                                    <p:set>
                                      <p:cBhvr>
                                        <p:cTn id="34" dur="1" fill="hold">
                                          <p:stCondLst>
                                            <p:cond delay="999"/>
                                          </p:stCondLst>
                                        </p:cTn>
                                        <p:tgtEl>
                                          <p:spTgt spid="19"/>
                                        </p:tgtEl>
                                        <p:attrNameLst>
                                          <p:attrName>style.visibility</p:attrName>
                                        </p:attrNameLst>
                                      </p:cBhvr>
                                      <p:to>
                                        <p:strVal val="hidden"/>
                                      </p:to>
                                    </p:set>
                                  </p:childTnLst>
                                </p:cTn>
                              </p:par>
                              <p:par>
                                <p:cTn id="35" presetID="37" presetClass="exit" presetSubtype="0" fill="hold" grpId="0" nodeType="withEffect">
                                  <p:stCondLst>
                                    <p:cond delay="0"/>
                                  </p:stCondLst>
                                  <p:childTnLst>
                                    <p:animEffect transition="out" filter="fade">
                                      <p:cBhvr>
                                        <p:cTn id="36" dur="1000"/>
                                        <p:tgtEl>
                                          <p:spTgt spid="3"/>
                                        </p:tgtEl>
                                      </p:cBhvr>
                                    </p:animEffect>
                                    <p:anim calcmode="lin" valueType="num">
                                      <p:cBhvr>
                                        <p:cTn id="37" dur="1000"/>
                                        <p:tgtEl>
                                          <p:spTgt spid="3"/>
                                        </p:tgtEl>
                                        <p:attrNameLst>
                                          <p:attrName>ppt_x</p:attrName>
                                        </p:attrNameLst>
                                      </p:cBhvr>
                                      <p:tavLst>
                                        <p:tav tm="0">
                                          <p:val>
                                            <p:strVal val="ppt_x"/>
                                          </p:val>
                                        </p:tav>
                                        <p:tav tm="100000">
                                          <p:val>
                                            <p:strVal val="ppt_x"/>
                                          </p:val>
                                        </p:tav>
                                      </p:tavLst>
                                    </p:anim>
                                    <p:anim calcmode="lin" valueType="num">
                                      <p:cBhvr>
                                        <p:cTn id="38" dur="100" decel="100000"/>
                                        <p:tgtEl>
                                          <p:spTgt spid="3"/>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3"/>
                                        </p:tgtEl>
                                        <p:attrNameLst>
                                          <p:attrName>ppt_y</p:attrName>
                                        </p:attrNameLst>
                                      </p:cBhvr>
                                      <p:tavLst>
                                        <p:tav tm="0">
                                          <p:val>
                                            <p:strVal val="ppt_y"/>
                                          </p:val>
                                        </p:tav>
                                        <p:tav tm="100000">
                                          <p:val>
                                            <p:strVal val="ppt_y+1"/>
                                          </p:val>
                                        </p:tav>
                                      </p:tavLst>
                                    </p:anim>
                                    <p:set>
                                      <p:cBhvr>
                                        <p:cTn id="40" dur="1" fill="hold">
                                          <p:stCondLst>
                                            <p:cond delay="999"/>
                                          </p:stCondLst>
                                        </p:cTn>
                                        <p:tgtEl>
                                          <p:spTgt spid="3"/>
                                        </p:tgtEl>
                                        <p:attrNameLst>
                                          <p:attrName>style.visibility</p:attrName>
                                        </p:attrNameLst>
                                      </p:cBhvr>
                                      <p:to>
                                        <p:strVal val="hidden"/>
                                      </p:to>
                                    </p:set>
                                  </p:childTnLst>
                                </p:cTn>
                              </p:par>
                              <p:par>
                                <p:cTn id="41" presetID="37" presetClass="exit" presetSubtype="0" fill="hold" nodeType="withEffect">
                                  <p:stCondLst>
                                    <p:cond delay="0"/>
                                  </p:stCondLst>
                                  <p:childTnLst>
                                    <p:animEffect transition="out" filter="fade">
                                      <p:cBhvr>
                                        <p:cTn id="42" dur="1000"/>
                                        <p:tgtEl>
                                          <p:spTgt spid="13"/>
                                        </p:tgtEl>
                                      </p:cBhvr>
                                    </p:animEffect>
                                    <p:anim calcmode="lin" valueType="num">
                                      <p:cBhvr>
                                        <p:cTn id="43" dur="1000"/>
                                        <p:tgtEl>
                                          <p:spTgt spid="13"/>
                                        </p:tgtEl>
                                        <p:attrNameLst>
                                          <p:attrName>ppt_x</p:attrName>
                                        </p:attrNameLst>
                                      </p:cBhvr>
                                      <p:tavLst>
                                        <p:tav tm="0">
                                          <p:val>
                                            <p:strVal val="ppt_x"/>
                                          </p:val>
                                        </p:tav>
                                        <p:tav tm="100000">
                                          <p:val>
                                            <p:strVal val="ppt_x"/>
                                          </p:val>
                                        </p:tav>
                                      </p:tavLst>
                                    </p:anim>
                                    <p:anim calcmode="lin" valueType="num">
                                      <p:cBhvr>
                                        <p:cTn id="44" dur="100" decel="100000"/>
                                        <p:tgtEl>
                                          <p:spTgt spid="13"/>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13"/>
                                        </p:tgtEl>
                                        <p:attrNameLst>
                                          <p:attrName>ppt_y</p:attrName>
                                        </p:attrNameLst>
                                      </p:cBhvr>
                                      <p:tavLst>
                                        <p:tav tm="0">
                                          <p:val>
                                            <p:strVal val="ppt_y"/>
                                          </p:val>
                                        </p:tav>
                                        <p:tav tm="100000">
                                          <p:val>
                                            <p:strVal val="ppt_y+1"/>
                                          </p:val>
                                        </p:tav>
                                      </p:tavLst>
                                    </p:anim>
                                    <p:set>
                                      <p:cBhvr>
                                        <p:cTn id="46" dur="1" fill="hold">
                                          <p:stCondLst>
                                            <p:cond delay="999"/>
                                          </p:stCondLst>
                                        </p:cTn>
                                        <p:tgtEl>
                                          <p:spTgt spid="13"/>
                                        </p:tgtEl>
                                        <p:attrNameLst>
                                          <p:attrName>style.visibility</p:attrName>
                                        </p:attrNameLst>
                                      </p:cBhvr>
                                      <p:to>
                                        <p:strVal val="hidden"/>
                                      </p:to>
                                    </p:set>
                                  </p:childTnLst>
                                </p:cTn>
                              </p:par>
                              <p:par>
                                <p:cTn id="47" presetID="37" presetClass="exit" presetSubtype="0" fill="hold" nodeType="withEffect">
                                  <p:stCondLst>
                                    <p:cond delay="0"/>
                                  </p:stCondLst>
                                  <p:childTnLst>
                                    <p:animEffect transition="out" filter="fade">
                                      <p:cBhvr>
                                        <p:cTn id="48" dur="1000"/>
                                        <p:tgtEl>
                                          <p:spTgt spid="15"/>
                                        </p:tgtEl>
                                      </p:cBhvr>
                                    </p:animEffect>
                                    <p:anim calcmode="lin" valueType="num">
                                      <p:cBhvr>
                                        <p:cTn id="49" dur="1000"/>
                                        <p:tgtEl>
                                          <p:spTgt spid="15"/>
                                        </p:tgtEl>
                                        <p:attrNameLst>
                                          <p:attrName>ppt_x</p:attrName>
                                        </p:attrNameLst>
                                      </p:cBhvr>
                                      <p:tavLst>
                                        <p:tav tm="0">
                                          <p:val>
                                            <p:strVal val="ppt_x"/>
                                          </p:val>
                                        </p:tav>
                                        <p:tav tm="100000">
                                          <p:val>
                                            <p:strVal val="ppt_x"/>
                                          </p:val>
                                        </p:tav>
                                      </p:tavLst>
                                    </p:anim>
                                    <p:anim calcmode="lin" valueType="num">
                                      <p:cBhvr>
                                        <p:cTn id="50" dur="100" decel="100000"/>
                                        <p:tgtEl>
                                          <p:spTgt spid="15"/>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15"/>
                                        </p:tgtEl>
                                        <p:attrNameLst>
                                          <p:attrName>ppt_y</p:attrName>
                                        </p:attrNameLst>
                                      </p:cBhvr>
                                      <p:tavLst>
                                        <p:tav tm="0">
                                          <p:val>
                                            <p:strVal val="ppt_y"/>
                                          </p:val>
                                        </p:tav>
                                        <p:tav tm="100000">
                                          <p:val>
                                            <p:strVal val="ppt_y+1"/>
                                          </p:val>
                                        </p:tav>
                                      </p:tavLst>
                                    </p:anim>
                                    <p:set>
                                      <p:cBhvr>
                                        <p:cTn id="52" dur="1" fill="hold">
                                          <p:stCondLst>
                                            <p:cond delay="999"/>
                                          </p:stCondLst>
                                        </p:cTn>
                                        <p:tgtEl>
                                          <p:spTgt spid="15"/>
                                        </p:tgtEl>
                                        <p:attrNameLst>
                                          <p:attrName>style.visibility</p:attrName>
                                        </p:attrNameLst>
                                      </p:cBhvr>
                                      <p:to>
                                        <p:strVal val="hidden"/>
                                      </p:to>
                                    </p:set>
                                  </p:childTnLst>
                                </p:cTn>
                              </p:par>
                              <p:par>
                                <p:cTn id="53" presetID="37" presetClass="exit" presetSubtype="0" fill="hold" grpId="0" nodeType="withEffect">
                                  <p:stCondLst>
                                    <p:cond delay="0"/>
                                  </p:stCondLst>
                                  <p:childTnLst>
                                    <p:animEffect transition="out" filter="fade">
                                      <p:cBhvr>
                                        <p:cTn id="54" dur="1000"/>
                                        <p:tgtEl>
                                          <p:spTgt spid="4"/>
                                        </p:tgtEl>
                                      </p:cBhvr>
                                    </p:animEffect>
                                    <p:anim calcmode="lin" valueType="num">
                                      <p:cBhvr>
                                        <p:cTn id="55" dur="1000"/>
                                        <p:tgtEl>
                                          <p:spTgt spid="4"/>
                                        </p:tgtEl>
                                        <p:attrNameLst>
                                          <p:attrName>ppt_x</p:attrName>
                                        </p:attrNameLst>
                                      </p:cBhvr>
                                      <p:tavLst>
                                        <p:tav tm="0">
                                          <p:val>
                                            <p:strVal val="ppt_x"/>
                                          </p:val>
                                        </p:tav>
                                        <p:tav tm="100000">
                                          <p:val>
                                            <p:strVal val="ppt_x"/>
                                          </p:val>
                                        </p:tav>
                                      </p:tavLst>
                                    </p:anim>
                                    <p:anim calcmode="lin" valueType="num">
                                      <p:cBhvr>
                                        <p:cTn id="56" dur="100" decel="100000"/>
                                        <p:tgtEl>
                                          <p:spTgt spid="4"/>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4"/>
                                        </p:tgtEl>
                                        <p:attrNameLst>
                                          <p:attrName>ppt_y</p:attrName>
                                        </p:attrNameLst>
                                      </p:cBhvr>
                                      <p:tavLst>
                                        <p:tav tm="0">
                                          <p:val>
                                            <p:strVal val="ppt_y"/>
                                          </p:val>
                                        </p:tav>
                                        <p:tav tm="100000">
                                          <p:val>
                                            <p:strVal val="ppt_y+1"/>
                                          </p:val>
                                        </p:tav>
                                      </p:tavLst>
                                    </p:anim>
                                    <p:set>
                                      <p:cBhvr>
                                        <p:cTn id="58" dur="1" fill="hold">
                                          <p:stCondLst>
                                            <p:cond delay="999"/>
                                          </p:stCondLst>
                                        </p:cTn>
                                        <p:tgtEl>
                                          <p:spTgt spid="4"/>
                                        </p:tgtEl>
                                        <p:attrNameLst>
                                          <p:attrName>style.visibility</p:attrName>
                                        </p:attrNameLst>
                                      </p:cBhvr>
                                      <p:to>
                                        <p:strVal val="hidden"/>
                                      </p:to>
                                    </p:set>
                                  </p:childTnLst>
                                </p:cTn>
                              </p:par>
                              <p:par>
                                <p:cTn id="59" presetID="32" presetClass="emph" presetSubtype="0" fill="hold" nodeType="withEffect">
                                  <p:stCondLst>
                                    <p:cond delay="0"/>
                                  </p:stCondLst>
                                  <p:childTnLst>
                                    <p:animRot by="120000">
                                      <p:cBhvr>
                                        <p:cTn id="60" dur="100" fill="hold">
                                          <p:stCondLst>
                                            <p:cond delay="0"/>
                                          </p:stCondLst>
                                        </p:cTn>
                                        <p:tgtEl>
                                          <p:spTgt spid="17"/>
                                        </p:tgtEl>
                                        <p:attrNameLst>
                                          <p:attrName>r</p:attrName>
                                        </p:attrNameLst>
                                      </p:cBhvr>
                                    </p:animRot>
                                    <p:animRot by="-240000">
                                      <p:cBhvr>
                                        <p:cTn id="61" dur="200" fill="hold">
                                          <p:stCondLst>
                                            <p:cond delay="200"/>
                                          </p:stCondLst>
                                        </p:cTn>
                                        <p:tgtEl>
                                          <p:spTgt spid="17"/>
                                        </p:tgtEl>
                                        <p:attrNameLst>
                                          <p:attrName>r</p:attrName>
                                        </p:attrNameLst>
                                      </p:cBhvr>
                                    </p:animRot>
                                    <p:animRot by="240000">
                                      <p:cBhvr>
                                        <p:cTn id="62" dur="200" fill="hold">
                                          <p:stCondLst>
                                            <p:cond delay="400"/>
                                          </p:stCondLst>
                                        </p:cTn>
                                        <p:tgtEl>
                                          <p:spTgt spid="17"/>
                                        </p:tgtEl>
                                        <p:attrNameLst>
                                          <p:attrName>r</p:attrName>
                                        </p:attrNameLst>
                                      </p:cBhvr>
                                    </p:animRot>
                                    <p:animRot by="-240000">
                                      <p:cBhvr>
                                        <p:cTn id="63" dur="200" fill="hold">
                                          <p:stCondLst>
                                            <p:cond delay="600"/>
                                          </p:stCondLst>
                                        </p:cTn>
                                        <p:tgtEl>
                                          <p:spTgt spid="17"/>
                                        </p:tgtEl>
                                        <p:attrNameLst>
                                          <p:attrName>r</p:attrName>
                                        </p:attrNameLst>
                                      </p:cBhvr>
                                    </p:animRot>
                                    <p:animRot by="120000">
                                      <p:cBhvr>
                                        <p:cTn id="6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Zelenskyy willing to give up presidency in exchange for peace, NATO membership">
            <a:hlinkClick r:id="" action="ppaction://media"/>
            <a:extLst>
              <a:ext uri="{FF2B5EF4-FFF2-40B4-BE49-F238E27FC236}">
                <a16:creationId xmlns:a16="http://schemas.microsoft.com/office/drawing/2014/main" id="{A800632F-2B36-5D86-8181-98E43884D2F0}"/>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30550545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5C52B-67AE-2D43-8F22-BA3B5A9E9176}"/>
              </a:ext>
            </a:extLst>
          </p:cNvPr>
          <p:cNvSpPr>
            <a:spLocks noGrp="1"/>
          </p:cNvSpPr>
          <p:nvPr>
            <p:ph type="title"/>
          </p:nvPr>
        </p:nvSpPr>
        <p:spPr/>
        <p:txBody>
          <a:bodyPr/>
          <a:lstStyle/>
          <a:p>
            <a:r>
              <a:rPr lang="nl-NL" dirty="0"/>
              <a:t>prodemos.nl</a:t>
            </a:r>
          </a:p>
        </p:txBody>
      </p:sp>
    </p:spTree>
    <p:extLst>
      <p:ext uri="{BB962C8B-B14F-4D97-AF65-F5344CB8AC3E}">
        <p14:creationId xmlns:p14="http://schemas.microsoft.com/office/powerpoint/2010/main" val="23957090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2"/>
          <p:cNvSpPr>
            <a:spLocks noGrp="1"/>
          </p:cNvSpPr>
          <p:nvPr>
            <p:ph type="title"/>
          </p:nvPr>
        </p:nvSpPr>
        <p:spPr>
          <a:xfrm>
            <a:off x="2160000" y="720000"/>
            <a:ext cx="6270171" cy="900000"/>
          </a:xfrm>
        </p:spPr>
        <p:txBody>
          <a:bodyPr/>
          <a:lstStyle/>
          <a:p>
            <a:r>
              <a:rPr lang="nl-NL" dirty="0"/>
              <a:t>Wat betekenen de letters NAVO?</a:t>
            </a:r>
          </a:p>
        </p:txBody>
      </p:sp>
      <p:sp>
        <p:nvSpPr>
          <p:cNvPr id="14" name="Rechthoek: afgeronde hoeken 13">
            <a:extLst>
              <a:ext uri="{FF2B5EF4-FFF2-40B4-BE49-F238E27FC236}">
                <a16:creationId xmlns:a16="http://schemas.microsoft.com/office/drawing/2014/main" id="{0C8A5FB5-603E-E034-DC6A-A94405CF143D}"/>
              </a:ext>
            </a:extLst>
          </p:cNvPr>
          <p:cNvSpPr/>
          <p:nvPr/>
        </p:nvSpPr>
        <p:spPr>
          <a:xfrm>
            <a:off x="2160000" y="1620000"/>
            <a:ext cx="4648124"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Noord-Atlantische Verdragsorganisatie</a:t>
            </a:r>
          </a:p>
        </p:txBody>
      </p:sp>
      <p:sp>
        <p:nvSpPr>
          <p:cNvPr id="15" name="Rechthoek: afgeronde hoeken 14">
            <a:extLst>
              <a:ext uri="{FF2B5EF4-FFF2-40B4-BE49-F238E27FC236}">
                <a16:creationId xmlns:a16="http://schemas.microsoft.com/office/drawing/2014/main" id="{BAB9F2F4-2903-46BB-CE07-645F002CB4C8}"/>
              </a:ext>
            </a:extLst>
          </p:cNvPr>
          <p:cNvSpPr/>
          <p:nvPr/>
        </p:nvSpPr>
        <p:spPr>
          <a:xfrm>
            <a:off x="2160000" y="2408108"/>
            <a:ext cx="4648124"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Noord-Amerikaanse Vredesorganisatie</a:t>
            </a:r>
          </a:p>
        </p:txBody>
      </p:sp>
      <p:sp>
        <p:nvSpPr>
          <p:cNvPr id="16" name="Rechthoek: afgeronde hoeken 15">
            <a:extLst>
              <a:ext uri="{FF2B5EF4-FFF2-40B4-BE49-F238E27FC236}">
                <a16:creationId xmlns:a16="http://schemas.microsoft.com/office/drawing/2014/main" id="{EB7EB51E-C961-9EFE-92E4-84BCCB5CB762}"/>
              </a:ext>
            </a:extLst>
          </p:cNvPr>
          <p:cNvSpPr/>
          <p:nvPr/>
        </p:nvSpPr>
        <p:spPr>
          <a:xfrm>
            <a:off x="2160000" y="3195863"/>
            <a:ext cx="4648124"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Nieuwe alliantie voor Oorlogsvoering</a:t>
            </a:r>
          </a:p>
        </p:txBody>
      </p:sp>
    </p:spTree>
    <p:extLst>
      <p:ext uri="{BB962C8B-B14F-4D97-AF65-F5344CB8AC3E}">
        <p14:creationId xmlns:p14="http://schemas.microsoft.com/office/powerpoint/2010/main" val="14727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4"/>
                                        </p:tgtEl>
                                        <p:attrNameLst>
                                          <p:attrName>style.color</p:attrName>
                                        </p:attrNameLst>
                                      </p:cBhvr>
                                      <p:by>
                                        <p:hsl h="7200000" s="0" l="0"/>
                                      </p:by>
                                    </p:animClr>
                                    <p:animClr clrSpc="hsl" dir="cw">
                                      <p:cBhvr>
                                        <p:cTn id="7" dur="500" fill="hold"/>
                                        <p:tgtEl>
                                          <p:spTgt spid="14"/>
                                        </p:tgtEl>
                                        <p:attrNameLst>
                                          <p:attrName>fillcolor</p:attrName>
                                        </p:attrNameLst>
                                      </p:cBhvr>
                                      <p:by>
                                        <p:hsl h="7200000" s="0" l="0"/>
                                      </p:by>
                                    </p:animClr>
                                    <p:animClr clrSpc="hsl" dir="cw">
                                      <p:cBhvr>
                                        <p:cTn id="8" dur="500" fill="hold"/>
                                        <p:tgtEl>
                                          <p:spTgt spid="14"/>
                                        </p:tgtEl>
                                        <p:attrNameLst>
                                          <p:attrName>stroke.color</p:attrName>
                                        </p:attrNameLst>
                                      </p:cBhvr>
                                      <p:by>
                                        <p:hsl h="7200000" s="0" l="0"/>
                                      </p:by>
                                    </p:animClr>
                                    <p:set>
                                      <p:cBhvr>
                                        <p:cTn id="9" dur="500" fill="hold"/>
                                        <p:tgtEl>
                                          <p:spTgt spid="14"/>
                                        </p:tgtEl>
                                        <p:attrNameLst>
                                          <p:attrName>fill.type</p:attrName>
                                        </p:attrNameLst>
                                      </p:cBhvr>
                                      <p:to>
                                        <p:strVal val="solid"/>
                                      </p:to>
                                    </p:set>
                                  </p:childTnLst>
                                </p:cTn>
                              </p:par>
                              <p:par>
                                <p:cTn id="10" presetID="2" presetClass="exit" presetSubtype="4" fill="hold" grpId="0" nodeType="withEffect">
                                  <p:stCondLst>
                                    <p:cond delay="0"/>
                                  </p:stCondLst>
                                  <p:childTnLst>
                                    <p:anim calcmode="lin" valueType="num">
                                      <p:cBhvr additive="base">
                                        <p:cTn id="11" dur="500"/>
                                        <p:tgtEl>
                                          <p:spTgt spid="15"/>
                                        </p:tgtEl>
                                        <p:attrNameLst>
                                          <p:attrName>ppt_x</p:attrName>
                                        </p:attrNameLst>
                                      </p:cBhvr>
                                      <p:tavLst>
                                        <p:tav tm="0">
                                          <p:val>
                                            <p:strVal val="ppt_x"/>
                                          </p:val>
                                        </p:tav>
                                        <p:tav tm="100000">
                                          <p:val>
                                            <p:strVal val="ppt_x"/>
                                          </p:val>
                                        </p:tav>
                                      </p:tavLst>
                                    </p:anim>
                                    <p:anim calcmode="lin" valueType="num">
                                      <p:cBhvr additive="base">
                                        <p:cTn id="12" dur="500"/>
                                        <p:tgtEl>
                                          <p:spTgt spid="15"/>
                                        </p:tgtEl>
                                        <p:attrNameLst>
                                          <p:attrName>ppt_y</p:attrName>
                                        </p:attrNameLst>
                                      </p:cBhvr>
                                      <p:tavLst>
                                        <p:tav tm="0">
                                          <p:val>
                                            <p:strVal val="ppt_y"/>
                                          </p:val>
                                        </p:tav>
                                        <p:tav tm="100000">
                                          <p:val>
                                            <p:strVal val="1+ppt_h/2"/>
                                          </p:val>
                                        </p:tav>
                                      </p:tavLst>
                                    </p:anim>
                                    <p:set>
                                      <p:cBhvr>
                                        <p:cTn id="13" dur="1" fill="hold">
                                          <p:stCondLst>
                                            <p:cond delay="499"/>
                                          </p:stCondLst>
                                        </p:cTn>
                                        <p:tgtEl>
                                          <p:spTgt spid="15"/>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16"/>
                                        </p:tgtEl>
                                        <p:attrNameLst>
                                          <p:attrName>ppt_x</p:attrName>
                                        </p:attrNameLst>
                                      </p:cBhvr>
                                      <p:tavLst>
                                        <p:tav tm="0">
                                          <p:val>
                                            <p:strVal val="ppt_x"/>
                                          </p:val>
                                        </p:tav>
                                        <p:tav tm="100000">
                                          <p:val>
                                            <p:strVal val="ppt_x"/>
                                          </p:val>
                                        </p:tav>
                                      </p:tavLst>
                                    </p:anim>
                                    <p:anim calcmode="lin" valueType="num">
                                      <p:cBhvr additive="base">
                                        <p:cTn id="16" dur="500"/>
                                        <p:tgtEl>
                                          <p:spTgt spid="16"/>
                                        </p:tgtEl>
                                        <p:attrNameLst>
                                          <p:attrName>ppt_y</p:attrName>
                                        </p:attrNameLst>
                                      </p:cBhvr>
                                      <p:tavLst>
                                        <p:tav tm="0">
                                          <p:val>
                                            <p:strVal val="ppt_y"/>
                                          </p:val>
                                        </p:tav>
                                        <p:tav tm="100000">
                                          <p:val>
                                            <p:strVal val="1+ppt_h/2"/>
                                          </p:val>
                                        </p:tav>
                                      </p:tavLst>
                                    </p:anim>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909E3ED-D42C-AE66-BFF8-D749250130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88" y="689094"/>
            <a:ext cx="8963025" cy="4257437"/>
          </a:xfrm>
          <a:prstGeom prst="rect">
            <a:avLst/>
          </a:prstGeom>
          <a:solidFill>
            <a:srgbClr val="FFFFFF"/>
          </a:solidFill>
        </p:spPr>
      </p:pic>
    </p:spTree>
    <p:extLst>
      <p:ext uri="{BB962C8B-B14F-4D97-AF65-F5344CB8AC3E}">
        <p14:creationId xmlns:p14="http://schemas.microsoft.com/office/powerpoint/2010/main" val="5849725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3B0ED6EA-D762-4E51-9C83-1F44BAF06AF4}"/>
              </a:ext>
            </a:extLst>
          </p:cNvPr>
          <p:cNvSpPr txBox="1">
            <a:spLocks/>
          </p:cNvSpPr>
          <p:nvPr/>
        </p:nvSpPr>
        <p:spPr>
          <a:xfrm>
            <a:off x="2160000" y="729175"/>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r>
              <a:rPr lang="nl-NL" dirty="0"/>
              <a:t>In welk jaar werd de NAVO opgericht?</a:t>
            </a:r>
          </a:p>
        </p:txBody>
      </p:sp>
      <p:sp>
        <p:nvSpPr>
          <p:cNvPr id="6" name="Rechthoek: afgeronde hoeken 5">
            <a:extLst>
              <a:ext uri="{FF2B5EF4-FFF2-40B4-BE49-F238E27FC236}">
                <a16:creationId xmlns:a16="http://schemas.microsoft.com/office/drawing/2014/main" id="{66EC960E-2AE6-084D-A154-65C9839EFD89}"/>
              </a:ext>
            </a:extLst>
          </p:cNvPr>
          <p:cNvSpPr/>
          <p:nvPr/>
        </p:nvSpPr>
        <p:spPr>
          <a:xfrm>
            <a:off x="2160000" y="2058805"/>
            <a:ext cx="11039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1919</a:t>
            </a:r>
          </a:p>
        </p:txBody>
      </p:sp>
      <p:sp>
        <p:nvSpPr>
          <p:cNvPr id="7" name="Rechthoek: afgeronde hoeken 6">
            <a:extLst>
              <a:ext uri="{FF2B5EF4-FFF2-40B4-BE49-F238E27FC236}">
                <a16:creationId xmlns:a16="http://schemas.microsoft.com/office/drawing/2014/main" id="{5A014D7D-F21F-03B7-7C2A-32A500B87B7E}"/>
              </a:ext>
            </a:extLst>
          </p:cNvPr>
          <p:cNvSpPr/>
          <p:nvPr/>
        </p:nvSpPr>
        <p:spPr>
          <a:xfrm>
            <a:off x="2160000" y="2846913"/>
            <a:ext cx="11039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1949</a:t>
            </a:r>
          </a:p>
        </p:txBody>
      </p:sp>
      <p:sp>
        <p:nvSpPr>
          <p:cNvPr id="8" name="Rechthoek: afgeronde hoeken 7">
            <a:extLst>
              <a:ext uri="{FF2B5EF4-FFF2-40B4-BE49-F238E27FC236}">
                <a16:creationId xmlns:a16="http://schemas.microsoft.com/office/drawing/2014/main" id="{CAFCBF3E-6140-2BFD-B5EA-4C82EF88B6FA}"/>
              </a:ext>
            </a:extLst>
          </p:cNvPr>
          <p:cNvSpPr/>
          <p:nvPr/>
        </p:nvSpPr>
        <p:spPr>
          <a:xfrm>
            <a:off x="2160000" y="3634668"/>
            <a:ext cx="11039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1989</a:t>
            </a:r>
          </a:p>
        </p:txBody>
      </p:sp>
      <p:pic>
        <p:nvPicPr>
          <p:cNvPr id="10" name="Afbeelding 9">
            <a:extLst>
              <a:ext uri="{FF2B5EF4-FFF2-40B4-BE49-F238E27FC236}">
                <a16:creationId xmlns:a16="http://schemas.microsoft.com/office/drawing/2014/main" id="{DFF1445C-6084-2734-C68D-4B374F11765E}"/>
              </a:ext>
            </a:extLst>
          </p:cNvPr>
          <p:cNvPicPr>
            <a:picLocks noChangeAspect="1"/>
          </p:cNvPicPr>
          <p:nvPr/>
        </p:nvPicPr>
        <p:blipFill>
          <a:blip r:embed="rId3"/>
          <a:stretch>
            <a:fillRect/>
          </a:stretch>
        </p:blipFill>
        <p:spPr>
          <a:xfrm>
            <a:off x="4229100" y="1897375"/>
            <a:ext cx="4762500" cy="3143250"/>
          </a:xfrm>
          <a:prstGeom prst="rect">
            <a:avLst/>
          </a:prstGeom>
        </p:spPr>
      </p:pic>
    </p:spTree>
    <p:extLst>
      <p:ext uri="{BB962C8B-B14F-4D97-AF65-F5344CB8AC3E}">
        <p14:creationId xmlns:p14="http://schemas.microsoft.com/office/powerpoint/2010/main" val="18067246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 decel="100000"/>
                                        <p:tgtEl>
                                          <p:spTgt spid="8"/>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8"/>
                                        </p:tgtEl>
                                        <p:attrNameLst>
                                          <p:attrName>ppt_y</p:attrName>
                                        </p:attrNameLst>
                                      </p:cBhvr>
                                      <p:tavLst>
                                        <p:tav tm="0">
                                          <p:val>
                                            <p:strVal val="ppt_y"/>
                                          </p:val>
                                        </p:tav>
                                        <p:tav tm="100000">
                                          <p:val>
                                            <p:strVal val="ppt_y+1"/>
                                          </p:val>
                                        </p:tav>
                                      </p:tavLst>
                                    </p:anim>
                                    <p:set>
                                      <p:cBhvr>
                                        <p:cTn id="10" dur="1" fill="hold">
                                          <p:stCondLst>
                                            <p:cond delay="999"/>
                                          </p:stCondLst>
                                        </p:cTn>
                                        <p:tgtEl>
                                          <p:spTgt spid="8"/>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6"/>
                                        </p:tgtEl>
                                      </p:cBhvr>
                                    </p:animEffect>
                                    <p:anim calcmode="lin" valueType="num">
                                      <p:cBhvr>
                                        <p:cTn id="13" dur="1000"/>
                                        <p:tgtEl>
                                          <p:spTgt spid="6"/>
                                        </p:tgtEl>
                                        <p:attrNameLst>
                                          <p:attrName>ppt_x</p:attrName>
                                        </p:attrNameLst>
                                      </p:cBhvr>
                                      <p:tavLst>
                                        <p:tav tm="0">
                                          <p:val>
                                            <p:strVal val="ppt_x"/>
                                          </p:val>
                                        </p:tav>
                                        <p:tav tm="100000">
                                          <p:val>
                                            <p:strVal val="ppt_x"/>
                                          </p:val>
                                        </p:tav>
                                      </p:tavLst>
                                    </p:anim>
                                    <p:anim calcmode="lin" valueType="num">
                                      <p:cBhvr>
                                        <p:cTn id="14" dur="100" decel="100000"/>
                                        <p:tgtEl>
                                          <p:spTgt spid="6"/>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par>
                                <p:cTn id="17" presetID="21" presetClass="emph" presetSubtype="0" fill="hold" grpId="0" nodeType="withEffect">
                                  <p:stCondLst>
                                    <p:cond delay="0"/>
                                  </p:stCondLst>
                                  <p:childTnLst>
                                    <p:animClr clrSpc="hsl" dir="cw">
                                      <p:cBhvr override="childStyle">
                                        <p:cTn id="18" dur="500" fill="hold"/>
                                        <p:tgtEl>
                                          <p:spTgt spid="7"/>
                                        </p:tgtEl>
                                        <p:attrNameLst>
                                          <p:attrName>style.color</p:attrName>
                                        </p:attrNameLst>
                                      </p:cBhvr>
                                      <p:by>
                                        <p:hsl h="7200000" s="0" l="0"/>
                                      </p:by>
                                    </p:animClr>
                                    <p:animClr clrSpc="hsl" dir="cw">
                                      <p:cBhvr>
                                        <p:cTn id="19" dur="500" fill="hold"/>
                                        <p:tgtEl>
                                          <p:spTgt spid="7"/>
                                        </p:tgtEl>
                                        <p:attrNameLst>
                                          <p:attrName>fillcolor</p:attrName>
                                        </p:attrNameLst>
                                      </p:cBhvr>
                                      <p:by>
                                        <p:hsl h="7200000" s="0" l="0"/>
                                      </p:by>
                                    </p:animClr>
                                    <p:animClr clrSpc="hsl" dir="cw">
                                      <p:cBhvr>
                                        <p:cTn id="20" dur="500" fill="hold"/>
                                        <p:tgtEl>
                                          <p:spTgt spid="7"/>
                                        </p:tgtEl>
                                        <p:attrNameLst>
                                          <p:attrName>stroke.color</p:attrName>
                                        </p:attrNameLst>
                                      </p:cBhvr>
                                      <p:by>
                                        <p:hsl h="7200000" s="0" l="0"/>
                                      </p:by>
                                    </p:animClr>
                                    <p:set>
                                      <p:cBhvr>
                                        <p:cTn id="21" dur="500" fill="hold"/>
                                        <p:tgtEl>
                                          <p:spTgt spid="7"/>
                                        </p:tgtEl>
                                        <p:attrNameLst>
                                          <p:attrName>fill.type</p:attrName>
                                        </p:attrNameLst>
                                      </p:cBhvr>
                                      <p:to>
                                        <p:strVal val="solid"/>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95909-95FF-CED8-7CC5-2708FB0D9C91}"/>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B1B2D06E-BF41-BDCD-D1B9-A25B9E46B6C2}"/>
              </a:ext>
            </a:extLst>
          </p:cNvPr>
          <p:cNvSpPr txBox="1">
            <a:spLocks/>
          </p:cNvSpPr>
          <p:nvPr/>
        </p:nvSpPr>
        <p:spPr>
          <a:xfrm>
            <a:off x="2160000" y="729175"/>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r>
              <a:rPr lang="nl-NL" dirty="0"/>
              <a:t>Wat is het belangrijkste doel van de NAVO?</a:t>
            </a:r>
          </a:p>
        </p:txBody>
      </p:sp>
      <p:sp>
        <p:nvSpPr>
          <p:cNvPr id="6" name="Rechthoek: afgeronde hoeken 5">
            <a:extLst>
              <a:ext uri="{FF2B5EF4-FFF2-40B4-BE49-F238E27FC236}">
                <a16:creationId xmlns:a16="http://schemas.microsoft.com/office/drawing/2014/main" id="{9CEB4733-C75E-D039-9515-0420E814D031}"/>
              </a:ext>
            </a:extLst>
          </p:cNvPr>
          <p:cNvSpPr/>
          <p:nvPr/>
        </p:nvSpPr>
        <p:spPr>
          <a:xfrm>
            <a:off x="2160000" y="2058805"/>
            <a:ext cx="57902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De democratie in de NAVO-lidstaten beschermen.</a:t>
            </a:r>
          </a:p>
        </p:txBody>
      </p:sp>
      <p:sp>
        <p:nvSpPr>
          <p:cNvPr id="7" name="Rechthoek: afgeronde hoeken 6">
            <a:extLst>
              <a:ext uri="{FF2B5EF4-FFF2-40B4-BE49-F238E27FC236}">
                <a16:creationId xmlns:a16="http://schemas.microsoft.com/office/drawing/2014/main" id="{3831FB9B-B5B4-405A-CD00-210E22D10A1B}"/>
              </a:ext>
            </a:extLst>
          </p:cNvPr>
          <p:cNvSpPr/>
          <p:nvPr/>
        </p:nvSpPr>
        <p:spPr>
          <a:xfrm>
            <a:off x="2160000" y="2846913"/>
            <a:ext cx="57902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De NAVO-lidstaten verdedigen tegen aanvallen van andere landen.</a:t>
            </a:r>
          </a:p>
        </p:txBody>
      </p:sp>
      <p:sp>
        <p:nvSpPr>
          <p:cNvPr id="8" name="Rechthoek: afgeronde hoeken 7">
            <a:extLst>
              <a:ext uri="{FF2B5EF4-FFF2-40B4-BE49-F238E27FC236}">
                <a16:creationId xmlns:a16="http://schemas.microsoft.com/office/drawing/2014/main" id="{E6625B5E-82D1-B084-22A5-7C91DBED344B}"/>
              </a:ext>
            </a:extLst>
          </p:cNvPr>
          <p:cNvSpPr/>
          <p:nvPr/>
        </p:nvSpPr>
        <p:spPr>
          <a:xfrm>
            <a:off x="2160000" y="3634668"/>
            <a:ext cx="57902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Politieke meningsverschillen tussen NAVO-lidstaten oplossen.</a:t>
            </a:r>
          </a:p>
        </p:txBody>
      </p:sp>
    </p:spTree>
    <p:extLst>
      <p:ext uri="{BB962C8B-B14F-4D97-AF65-F5344CB8AC3E}">
        <p14:creationId xmlns:p14="http://schemas.microsoft.com/office/powerpoint/2010/main" val="6991282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 decel="100000"/>
                                        <p:tgtEl>
                                          <p:spTgt spid="8"/>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8"/>
                                        </p:tgtEl>
                                        <p:attrNameLst>
                                          <p:attrName>ppt_y</p:attrName>
                                        </p:attrNameLst>
                                      </p:cBhvr>
                                      <p:tavLst>
                                        <p:tav tm="0">
                                          <p:val>
                                            <p:strVal val="ppt_y"/>
                                          </p:val>
                                        </p:tav>
                                        <p:tav tm="100000">
                                          <p:val>
                                            <p:strVal val="ppt_y+1"/>
                                          </p:val>
                                        </p:tav>
                                      </p:tavLst>
                                    </p:anim>
                                    <p:set>
                                      <p:cBhvr>
                                        <p:cTn id="10" dur="1" fill="hold">
                                          <p:stCondLst>
                                            <p:cond delay="999"/>
                                          </p:stCondLst>
                                        </p:cTn>
                                        <p:tgtEl>
                                          <p:spTgt spid="8"/>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6"/>
                                        </p:tgtEl>
                                      </p:cBhvr>
                                    </p:animEffect>
                                    <p:anim calcmode="lin" valueType="num">
                                      <p:cBhvr>
                                        <p:cTn id="13" dur="1000"/>
                                        <p:tgtEl>
                                          <p:spTgt spid="6"/>
                                        </p:tgtEl>
                                        <p:attrNameLst>
                                          <p:attrName>ppt_x</p:attrName>
                                        </p:attrNameLst>
                                      </p:cBhvr>
                                      <p:tavLst>
                                        <p:tav tm="0">
                                          <p:val>
                                            <p:strVal val="ppt_x"/>
                                          </p:val>
                                        </p:tav>
                                        <p:tav tm="100000">
                                          <p:val>
                                            <p:strVal val="ppt_x"/>
                                          </p:val>
                                        </p:tav>
                                      </p:tavLst>
                                    </p:anim>
                                    <p:anim calcmode="lin" valueType="num">
                                      <p:cBhvr>
                                        <p:cTn id="14" dur="100" decel="100000"/>
                                        <p:tgtEl>
                                          <p:spTgt spid="6"/>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par>
                                <p:cTn id="17" presetID="21" presetClass="emph" presetSubtype="0" fill="hold" grpId="0" nodeType="withEffect">
                                  <p:stCondLst>
                                    <p:cond delay="0"/>
                                  </p:stCondLst>
                                  <p:childTnLst>
                                    <p:animClr clrSpc="hsl" dir="cw">
                                      <p:cBhvr override="childStyle">
                                        <p:cTn id="18" dur="500" fill="hold"/>
                                        <p:tgtEl>
                                          <p:spTgt spid="7"/>
                                        </p:tgtEl>
                                        <p:attrNameLst>
                                          <p:attrName>style.color</p:attrName>
                                        </p:attrNameLst>
                                      </p:cBhvr>
                                      <p:by>
                                        <p:hsl h="7200000" s="0" l="0"/>
                                      </p:by>
                                    </p:animClr>
                                    <p:animClr clrSpc="hsl" dir="cw">
                                      <p:cBhvr>
                                        <p:cTn id="19" dur="500" fill="hold"/>
                                        <p:tgtEl>
                                          <p:spTgt spid="7"/>
                                        </p:tgtEl>
                                        <p:attrNameLst>
                                          <p:attrName>fillcolor</p:attrName>
                                        </p:attrNameLst>
                                      </p:cBhvr>
                                      <p:by>
                                        <p:hsl h="7200000" s="0" l="0"/>
                                      </p:by>
                                    </p:animClr>
                                    <p:animClr clrSpc="hsl" dir="cw">
                                      <p:cBhvr>
                                        <p:cTn id="20" dur="500" fill="hold"/>
                                        <p:tgtEl>
                                          <p:spTgt spid="7"/>
                                        </p:tgtEl>
                                        <p:attrNameLst>
                                          <p:attrName>stroke.color</p:attrName>
                                        </p:attrNameLst>
                                      </p:cBhvr>
                                      <p:by>
                                        <p:hsl h="7200000" s="0" l="0"/>
                                      </p:by>
                                    </p:animClr>
                                    <p:set>
                                      <p:cBhvr>
                                        <p:cTn id="21"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20482-69E5-4548-EE9A-8E21CC30372B}"/>
            </a:ext>
          </a:extLst>
        </p:cNvPr>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681270ED-3C43-1150-1B3E-715823BAF9D9}"/>
              </a:ext>
            </a:extLst>
          </p:cNvPr>
          <p:cNvSpPr>
            <a:spLocks noGrp="1"/>
          </p:cNvSpPr>
          <p:nvPr>
            <p:ph type="ftr" sz="quarter" idx="3"/>
          </p:nvPr>
        </p:nvSpPr>
        <p:spPr/>
        <p:txBody>
          <a:bodyPr/>
          <a:lstStyle/>
          <a:p>
            <a:endParaRPr lang="nl-NL" dirty="0"/>
          </a:p>
        </p:txBody>
      </p:sp>
      <p:sp>
        <p:nvSpPr>
          <p:cNvPr id="5" name="Titel 2">
            <a:extLst>
              <a:ext uri="{FF2B5EF4-FFF2-40B4-BE49-F238E27FC236}">
                <a16:creationId xmlns:a16="http://schemas.microsoft.com/office/drawing/2014/main" id="{0AC5FD38-8B16-1E6E-C3D0-C410BA85E8CC}"/>
              </a:ext>
            </a:extLst>
          </p:cNvPr>
          <p:cNvSpPr txBox="1">
            <a:spLocks/>
          </p:cNvSpPr>
          <p:nvPr/>
        </p:nvSpPr>
        <p:spPr>
          <a:xfrm>
            <a:off x="2160000" y="729175"/>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2"/>
                </a:solidFill>
                <a:latin typeface="Calibri" charset="0"/>
                <a:ea typeface="Calibri" charset="0"/>
                <a:cs typeface="Calibri" charset="0"/>
              </a:defRPr>
            </a:lvl1pPr>
          </a:lstStyle>
          <a:p>
            <a:r>
              <a:rPr lang="nl-NL" dirty="0"/>
              <a:t>Artikel 5 uit het NAVO-verdrag is erg belangrijk. Wat staat hierin?</a:t>
            </a:r>
          </a:p>
        </p:txBody>
      </p:sp>
      <p:sp>
        <p:nvSpPr>
          <p:cNvPr id="6" name="Rechthoek: afgeronde hoeken 5">
            <a:extLst>
              <a:ext uri="{FF2B5EF4-FFF2-40B4-BE49-F238E27FC236}">
                <a16:creationId xmlns:a16="http://schemas.microsoft.com/office/drawing/2014/main" id="{49D1420D-3E86-9ACF-18F9-37BB9C549118}"/>
              </a:ext>
            </a:extLst>
          </p:cNvPr>
          <p:cNvSpPr/>
          <p:nvPr/>
        </p:nvSpPr>
        <p:spPr>
          <a:xfrm>
            <a:off x="2160000" y="2058805"/>
            <a:ext cx="57902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A. Als één NAVO-lidstaat wordt aangevallen, helpen alle andere lidstaten dat land.</a:t>
            </a:r>
          </a:p>
        </p:txBody>
      </p:sp>
      <p:sp>
        <p:nvSpPr>
          <p:cNvPr id="7" name="Rechthoek: afgeronde hoeken 6">
            <a:extLst>
              <a:ext uri="{FF2B5EF4-FFF2-40B4-BE49-F238E27FC236}">
                <a16:creationId xmlns:a16="http://schemas.microsoft.com/office/drawing/2014/main" id="{2E63A44A-6EB6-8744-16A5-5750E29CD22A}"/>
              </a:ext>
            </a:extLst>
          </p:cNvPr>
          <p:cNvSpPr/>
          <p:nvPr/>
        </p:nvSpPr>
        <p:spPr>
          <a:xfrm>
            <a:off x="2160000" y="2846913"/>
            <a:ext cx="57902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B. Elk land dat lid wil worden van de NAVO, kan lid worden.</a:t>
            </a:r>
          </a:p>
        </p:txBody>
      </p:sp>
      <p:sp>
        <p:nvSpPr>
          <p:cNvPr id="8" name="Rechthoek: afgeronde hoeken 7">
            <a:extLst>
              <a:ext uri="{FF2B5EF4-FFF2-40B4-BE49-F238E27FC236}">
                <a16:creationId xmlns:a16="http://schemas.microsoft.com/office/drawing/2014/main" id="{AF676EE0-390F-9E21-4DC1-637231067F06}"/>
              </a:ext>
            </a:extLst>
          </p:cNvPr>
          <p:cNvSpPr/>
          <p:nvPr/>
        </p:nvSpPr>
        <p:spPr>
          <a:xfrm>
            <a:off x="2160000" y="3634668"/>
            <a:ext cx="5790200" cy="67586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nl-NL" sz="2000" b="1" dirty="0">
                <a:solidFill>
                  <a:schemeClr val="tx2"/>
                </a:solidFill>
              </a:rPr>
              <a:t>C. Elk land moet minimaal 2% van het BBP besteden aan defensie.</a:t>
            </a:r>
          </a:p>
        </p:txBody>
      </p:sp>
    </p:spTree>
    <p:extLst>
      <p:ext uri="{BB962C8B-B14F-4D97-AF65-F5344CB8AC3E}">
        <p14:creationId xmlns:p14="http://schemas.microsoft.com/office/powerpoint/2010/main" val="29265542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 decel="100000"/>
                                        <p:tgtEl>
                                          <p:spTgt spid="8"/>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8"/>
                                        </p:tgtEl>
                                        <p:attrNameLst>
                                          <p:attrName>ppt_y</p:attrName>
                                        </p:attrNameLst>
                                      </p:cBhvr>
                                      <p:tavLst>
                                        <p:tav tm="0">
                                          <p:val>
                                            <p:strVal val="ppt_y"/>
                                          </p:val>
                                        </p:tav>
                                        <p:tav tm="100000">
                                          <p:val>
                                            <p:strVal val="ppt_y+1"/>
                                          </p:val>
                                        </p:tav>
                                      </p:tavLst>
                                    </p:anim>
                                    <p:set>
                                      <p:cBhvr>
                                        <p:cTn id="10" dur="1" fill="hold">
                                          <p:stCondLst>
                                            <p:cond delay="999"/>
                                          </p:stCondLst>
                                        </p:cTn>
                                        <p:tgtEl>
                                          <p:spTgt spid="8"/>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7"/>
                                        </p:tgtEl>
                                      </p:cBhvr>
                                    </p:animEffect>
                                    <p:anim calcmode="lin" valueType="num">
                                      <p:cBhvr>
                                        <p:cTn id="13" dur="1000"/>
                                        <p:tgtEl>
                                          <p:spTgt spid="7"/>
                                        </p:tgtEl>
                                        <p:attrNameLst>
                                          <p:attrName>ppt_x</p:attrName>
                                        </p:attrNameLst>
                                      </p:cBhvr>
                                      <p:tavLst>
                                        <p:tav tm="0">
                                          <p:val>
                                            <p:strVal val="ppt_x"/>
                                          </p:val>
                                        </p:tav>
                                        <p:tav tm="100000">
                                          <p:val>
                                            <p:strVal val="ppt_x"/>
                                          </p:val>
                                        </p:tav>
                                      </p:tavLst>
                                    </p:anim>
                                    <p:anim calcmode="lin" valueType="num">
                                      <p:cBhvr>
                                        <p:cTn id="14" dur="100" decel="100000"/>
                                        <p:tgtEl>
                                          <p:spTgt spid="7"/>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par>
                                <p:cTn id="17" presetID="21" presetClass="emph" presetSubtype="0" fill="hold" grpId="0" nodeType="withEffect">
                                  <p:stCondLst>
                                    <p:cond delay="0"/>
                                  </p:stCondLst>
                                  <p:childTnLst>
                                    <p:animClr clrSpc="hsl" dir="cw">
                                      <p:cBhvr override="childStyle">
                                        <p:cTn id="18" dur="500" fill="hold"/>
                                        <p:tgtEl>
                                          <p:spTgt spid="6"/>
                                        </p:tgtEl>
                                        <p:attrNameLst>
                                          <p:attrName>style.color</p:attrName>
                                        </p:attrNameLst>
                                      </p:cBhvr>
                                      <p:by>
                                        <p:hsl h="7200000" s="0" l="0"/>
                                      </p:by>
                                    </p:animClr>
                                    <p:animClr clrSpc="hsl" dir="cw">
                                      <p:cBhvr>
                                        <p:cTn id="19" dur="500" fill="hold"/>
                                        <p:tgtEl>
                                          <p:spTgt spid="6"/>
                                        </p:tgtEl>
                                        <p:attrNameLst>
                                          <p:attrName>fillcolor</p:attrName>
                                        </p:attrNameLst>
                                      </p:cBhvr>
                                      <p:by>
                                        <p:hsl h="7200000" s="0" l="0"/>
                                      </p:by>
                                    </p:animClr>
                                    <p:animClr clrSpc="hsl" dir="cw">
                                      <p:cBhvr>
                                        <p:cTn id="20" dur="500" fill="hold"/>
                                        <p:tgtEl>
                                          <p:spTgt spid="6"/>
                                        </p:tgtEl>
                                        <p:attrNameLst>
                                          <p:attrName>stroke.color</p:attrName>
                                        </p:attrNameLst>
                                      </p:cBhvr>
                                      <p:by>
                                        <p:hsl h="7200000" s="0" l="0"/>
                                      </p:by>
                                    </p:animClr>
                                    <p:set>
                                      <p:cBhvr>
                                        <p:cTn id="21"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EDEA03C-7C83-D938-AE9E-38BB3D51C646}"/>
              </a:ext>
            </a:extLst>
          </p:cNvPr>
          <p:cNvSpPr>
            <a:spLocks noGrp="1"/>
          </p:cNvSpPr>
          <p:nvPr>
            <p:ph idx="1"/>
          </p:nvPr>
        </p:nvSpPr>
        <p:spPr/>
        <p:txBody>
          <a:bodyPr/>
          <a:lstStyle/>
          <a:p>
            <a:pPr marL="0" indent="0">
              <a:lnSpc>
                <a:spcPts val="3000"/>
              </a:lnSpc>
              <a:buNone/>
            </a:pPr>
            <a:r>
              <a:rPr lang="nl-NL" dirty="0">
                <a:latin typeface="Calibri" panose="020F0502020204030204" pitchFamily="34" charset="0"/>
                <a:ea typeface="Calibri" panose="020F0502020204030204" pitchFamily="34" charset="0"/>
                <a:cs typeface="Times New Roman" panose="02020603050405020304" pitchFamily="18" charset="0"/>
              </a:rPr>
              <a:t>‘</a:t>
            </a:r>
            <a:r>
              <a:rPr lang="nl-NL" dirty="0">
                <a:effectLst/>
                <a:latin typeface="Calibri" panose="020F0502020204030204" pitchFamily="34" charset="0"/>
                <a:ea typeface="Calibri" panose="020F0502020204030204" pitchFamily="34" charset="0"/>
                <a:cs typeface="Times New Roman" panose="02020603050405020304" pitchFamily="18" charset="0"/>
              </a:rPr>
              <a:t>De Partijen komen overeen dat een gewapende aanval tegen één of meer van hen [...] zal worden beschouwd als een aanval tegen hen allen, en bijgevolg komen zij overeen dat, als een dergelijke gewapende aanval plaatsvindt, ieder van hen [...] het recht zal uitoefenen op individuele of collectieve zelfverdediging [...] door het nemen van de maatregelen die zij noodzakelijk achten, waaronder het gebruik van gewapend geweld, om de veiligheid van het Noord-Atlantisch gebied te herstellen en te handhaven.’</a:t>
            </a:r>
            <a:endParaRPr lang="nl-NL" dirty="0"/>
          </a:p>
        </p:txBody>
      </p:sp>
      <p:sp>
        <p:nvSpPr>
          <p:cNvPr id="3" name="Titel 2">
            <a:extLst>
              <a:ext uri="{FF2B5EF4-FFF2-40B4-BE49-F238E27FC236}">
                <a16:creationId xmlns:a16="http://schemas.microsoft.com/office/drawing/2014/main" id="{2BD5A9EE-4915-FF91-7908-DBDCF55E7AF9}"/>
              </a:ext>
            </a:extLst>
          </p:cNvPr>
          <p:cNvSpPr>
            <a:spLocks noGrp="1"/>
          </p:cNvSpPr>
          <p:nvPr>
            <p:ph type="title"/>
          </p:nvPr>
        </p:nvSpPr>
        <p:spPr/>
        <p:txBody>
          <a:bodyPr/>
          <a:lstStyle/>
          <a:p>
            <a:r>
              <a:rPr lang="nl-NL" dirty="0"/>
              <a:t>Artikel 5 van het NAVO-verdrag</a:t>
            </a:r>
          </a:p>
        </p:txBody>
      </p:sp>
      <p:sp>
        <p:nvSpPr>
          <p:cNvPr id="4" name="Tijdelijke aanduiding voor voettekst 3">
            <a:extLst>
              <a:ext uri="{FF2B5EF4-FFF2-40B4-BE49-F238E27FC236}">
                <a16:creationId xmlns:a16="http://schemas.microsoft.com/office/drawing/2014/main" id="{9DAF798A-624E-D2CC-AA71-4BF6AF6243FF}"/>
              </a:ext>
            </a:extLst>
          </p:cNvPr>
          <p:cNvSpPr>
            <a:spLocks noGrp="1"/>
          </p:cNvSpPr>
          <p:nvPr>
            <p:ph type="ftr" sz="quarter" idx="3"/>
          </p:nvPr>
        </p:nvSpPr>
        <p:spPr/>
        <p:txBody>
          <a:bodyPr/>
          <a:lstStyle/>
          <a:p>
            <a:endParaRPr lang="nl-NL" dirty="0"/>
          </a:p>
        </p:txBody>
      </p:sp>
    </p:spTree>
    <p:extLst>
      <p:ext uri="{BB962C8B-B14F-4D97-AF65-F5344CB8AC3E}">
        <p14:creationId xmlns:p14="http://schemas.microsoft.com/office/powerpoint/2010/main" val="2981576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7BD49-CC42-C8E4-F8CC-BA982794E0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C37422-64C4-F252-9C6D-9EE8AD793A9A}"/>
              </a:ext>
            </a:extLst>
          </p:cNvPr>
          <p:cNvSpPr>
            <a:spLocks noGrp="1"/>
          </p:cNvSpPr>
          <p:nvPr>
            <p:ph type="title"/>
          </p:nvPr>
        </p:nvSpPr>
        <p:spPr>
          <a:xfrm>
            <a:off x="1872554" y="1881877"/>
            <a:ext cx="5400000" cy="720000"/>
          </a:xfrm>
        </p:spPr>
        <p:txBody>
          <a:bodyPr/>
          <a:lstStyle/>
          <a:p>
            <a:r>
              <a:rPr lang="nl-NL" dirty="0"/>
              <a:t>Ronde 2: NAVO in het nieuws </a:t>
            </a:r>
          </a:p>
        </p:txBody>
      </p:sp>
      <p:sp>
        <p:nvSpPr>
          <p:cNvPr id="3" name="Tijdelijke aanduiding voor voettekst 2">
            <a:extLst>
              <a:ext uri="{FF2B5EF4-FFF2-40B4-BE49-F238E27FC236}">
                <a16:creationId xmlns:a16="http://schemas.microsoft.com/office/drawing/2014/main" id="{54131057-0BA3-5271-4ACB-5E4133223351}"/>
              </a:ext>
            </a:extLst>
          </p:cNvPr>
          <p:cNvSpPr>
            <a:spLocks noGrp="1"/>
          </p:cNvSpPr>
          <p:nvPr>
            <p:ph type="ftr" sz="quarter" idx="3"/>
          </p:nvPr>
        </p:nvSpPr>
        <p:spPr/>
        <p:txBody>
          <a:bodyPr/>
          <a:lstStyle/>
          <a:p>
            <a:endParaRPr lang="nl-NL" dirty="0"/>
          </a:p>
        </p:txBody>
      </p:sp>
      <p:pic>
        <p:nvPicPr>
          <p:cNvPr id="9" name="Afbeelding 8">
            <a:extLst>
              <a:ext uri="{FF2B5EF4-FFF2-40B4-BE49-F238E27FC236}">
                <a16:creationId xmlns:a16="http://schemas.microsoft.com/office/drawing/2014/main" id="{BDFC4A4C-C44D-C466-8161-4E9382E891C5}"/>
              </a:ext>
            </a:extLst>
          </p:cNvPr>
          <p:cNvPicPr>
            <a:picLocks noChangeAspect="1"/>
          </p:cNvPicPr>
          <p:nvPr/>
        </p:nvPicPr>
        <p:blipFill>
          <a:blip r:embed="rId3"/>
          <a:stretch>
            <a:fillRect/>
          </a:stretch>
        </p:blipFill>
        <p:spPr>
          <a:xfrm>
            <a:off x="-368300" y="2669311"/>
            <a:ext cx="3158039" cy="3158039"/>
          </a:xfrm>
          <a:prstGeom prst="rect">
            <a:avLst/>
          </a:prstGeom>
        </p:spPr>
      </p:pic>
      <p:pic>
        <p:nvPicPr>
          <p:cNvPr id="15" name="Afbeelding 14">
            <a:extLst>
              <a:ext uri="{FF2B5EF4-FFF2-40B4-BE49-F238E27FC236}">
                <a16:creationId xmlns:a16="http://schemas.microsoft.com/office/drawing/2014/main" id="{4FF451F6-9BC9-5DF6-7140-254CA94CC26D}"/>
              </a:ext>
            </a:extLst>
          </p:cNvPr>
          <p:cNvPicPr>
            <a:picLocks noChangeAspect="1"/>
          </p:cNvPicPr>
          <p:nvPr/>
        </p:nvPicPr>
        <p:blipFill>
          <a:blip r:embed="rId4"/>
          <a:stretch>
            <a:fillRect/>
          </a:stretch>
        </p:blipFill>
        <p:spPr>
          <a:xfrm>
            <a:off x="7033210" y="875349"/>
            <a:ext cx="1800139" cy="1800139"/>
          </a:xfrm>
          <a:prstGeom prst="rect">
            <a:avLst/>
          </a:prstGeom>
        </p:spPr>
      </p:pic>
      <p:pic>
        <p:nvPicPr>
          <p:cNvPr id="17" name="Afbeelding 16">
            <a:extLst>
              <a:ext uri="{FF2B5EF4-FFF2-40B4-BE49-F238E27FC236}">
                <a16:creationId xmlns:a16="http://schemas.microsoft.com/office/drawing/2014/main" id="{6E43A8AB-0E8C-7849-050D-2E3DC8CE81ED}"/>
              </a:ext>
            </a:extLst>
          </p:cNvPr>
          <p:cNvPicPr>
            <a:picLocks noChangeAspect="1"/>
          </p:cNvPicPr>
          <p:nvPr/>
        </p:nvPicPr>
        <p:blipFill>
          <a:blip r:embed="rId3"/>
          <a:stretch>
            <a:fillRect/>
          </a:stretch>
        </p:blipFill>
        <p:spPr>
          <a:xfrm>
            <a:off x="1872554" y="2654161"/>
            <a:ext cx="3158039" cy="3158039"/>
          </a:xfrm>
          <a:prstGeom prst="rect">
            <a:avLst/>
          </a:prstGeom>
        </p:spPr>
      </p:pic>
      <p:pic>
        <p:nvPicPr>
          <p:cNvPr id="18" name="Afbeelding 17">
            <a:extLst>
              <a:ext uri="{FF2B5EF4-FFF2-40B4-BE49-F238E27FC236}">
                <a16:creationId xmlns:a16="http://schemas.microsoft.com/office/drawing/2014/main" id="{AEA6EC76-8228-906E-4B92-46F500EB168E}"/>
              </a:ext>
            </a:extLst>
          </p:cNvPr>
          <p:cNvPicPr>
            <a:picLocks noChangeAspect="1"/>
          </p:cNvPicPr>
          <p:nvPr/>
        </p:nvPicPr>
        <p:blipFill>
          <a:blip r:embed="rId3"/>
          <a:stretch>
            <a:fillRect/>
          </a:stretch>
        </p:blipFill>
        <p:spPr>
          <a:xfrm>
            <a:off x="4113408" y="2639011"/>
            <a:ext cx="3158039" cy="3158039"/>
          </a:xfrm>
          <a:prstGeom prst="rect">
            <a:avLst/>
          </a:prstGeom>
        </p:spPr>
      </p:pic>
      <p:pic>
        <p:nvPicPr>
          <p:cNvPr id="19" name="Afbeelding 18">
            <a:extLst>
              <a:ext uri="{FF2B5EF4-FFF2-40B4-BE49-F238E27FC236}">
                <a16:creationId xmlns:a16="http://schemas.microsoft.com/office/drawing/2014/main" id="{24DE25F0-7937-9326-F401-8471633EAF5D}"/>
              </a:ext>
            </a:extLst>
          </p:cNvPr>
          <p:cNvPicPr>
            <a:picLocks noChangeAspect="1"/>
          </p:cNvPicPr>
          <p:nvPr/>
        </p:nvPicPr>
        <p:blipFill>
          <a:blip r:embed="rId3"/>
          <a:stretch>
            <a:fillRect/>
          </a:stretch>
        </p:blipFill>
        <p:spPr>
          <a:xfrm>
            <a:off x="6354261" y="2623861"/>
            <a:ext cx="3158039" cy="3158039"/>
          </a:xfrm>
          <a:prstGeom prst="rect">
            <a:avLst/>
          </a:prstGeom>
        </p:spPr>
      </p:pic>
    </p:spTree>
    <p:extLst>
      <p:ext uri="{BB962C8B-B14F-4D97-AF65-F5344CB8AC3E}">
        <p14:creationId xmlns:p14="http://schemas.microsoft.com/office/powerpoint/2010/main" val="9400141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ProDemos">
  <a:themeElements>
    <a:clrScheme name="ProDemos Themakleuren 2025">
      <a:dk1>
        <a:srgbClr val="D60E41"/>
      </a:dk1>
      <a:lt1>
        <a:srgbClr val="FFFFFF"/>
      </a:lt1>
      <a:dk2>
        <a:srgbClr val="1A1918"/>
      </a:dk2>
      <a:lt2>
        <a:srgbClr val="EAEAEA"/>
      </a:lt2>
      <a:accent1>
        <a:srgbClr val="009FCB"/>
      </a:accent1>
      <a:accent2>
        <a:srgbClr val="65B32E"/>
      </a:accent2>
      <a:accent3>
        <a:srgbClr val="FCC243"/>
      </a:accent3>
      <a:accent4>
        <a:srgbClr val="EB5B24"/>
      </a:accent4>
      <a:accent5>
        <a:srgbClr val="D7007E"/>
      </a:accent5>
      <a:accent6>
        <a:srgbClr val="D60E41"/>
      </a:accent6>
      <a:hlink>
        <a:srgbClr val="009FCB"/>
      </a:hlink>
      <a:folHlink>
        <a:srgbClr val="C3B8A6"/>
      </a:folHlink>
    </a:clrScheme>
    <a:fontScheme name="Office-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4EE52ED3-9A67-44C5-AA32-71346F8295E8}" vid="{F7BF5004-08AD-4059-8B4D-02EEFC6BAE1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8" ma:contentTypeDescription="Een nieuw document maken." ma:contentTypeScope="" ma:versionID="8133afb84a15b69cb26b22f1c1db2a09">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62832601cabcd8f2266d9163ccbf5c7b"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Props1.xml><?xml version="1.0" encoding="utf-8"?>
<ds:datastoreItem xmlns:ds="http://schemas.openxmlformats.org/officeDocument/2006/customXml" ds:itemID="{0141AF2F-01FF-4FE3-8FDD-1484E5A612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166596-befa-4d6e-9b8b-75e822e8a231"/>
    <ds:schemaRef ds:uri="3a7bcf79-13ec-4791-9315-eb816fa35d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32322C-932B-4859-A5B2-0409842AB933}">
  <ds:schemaRefs>
    <ds:schemaRef ds:uri="http://schemas.microsoft.com/sharepoint/v3/contenttype/forms"/>
  </ds:schemaRefs>
</ds:datastoreItem>
</file>

<file path=customXml/itemProps3.xml><?xml version="1.0" encoding="utf-8"?>
<ds:datastoreItem xmlns:ds="http://schemas.openxmlformats.org/officeDocument/2006/customXml" ds:itemID="{EA88C4FD-4B64-425A-8032-F729906C36B0}">
  <ds:schemaRefs>
    <ds:schemaRef ds:uri="http://purl.org/dc/dcmitype/"/>
    <ds:schemaRef ds:uri="http://schemas.microsoft.com/office/2006/documentManagement/types"/>
    <ds:schemaRef ds:uri="http://purl.org/dc/terms/"/>
    <ds:schemaRef ds:uri="6a8a28d1-734d-485c-bcaf-4004ade78669"/>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bec1c424-188b-4375-a314-13b12cd80b61"/>
    <ds:schemaRef ds:uri="http://www.w3.org/XML/1998/namespace"/>
    <ds:schemaRef ds:uri="f6166596-befa-4d6e-9b8b-75e822e8a231"/>
    <ds:schemaRef ds:uri="3a7bcf79-13ec-4791-9315-eb816fa35df2"/>
  </ds:schemaRefs>
</ds:datastoreItem>
</file>

<file path=docProps/app.xml><?xml version="1.0" encoding="utf-8"?>
<Properties xmlns="http://schemas.openxmlformats.org/officeDocument/2006/extended-properties" xmlns:vt="http://schemas.openxmlformats.org/officeDocument/2006/docPropsVTypes">
  <Template>ProDemos powerpointtemplate-NL rood 2025</Template>
  <TotalTime>164</TotalTime>
  <Words>2833</Words>
  <Application>Microsoft Office PowerPoint</Application>
  <PresentationFormat>Diavoorstelling (16:9)</PresentationFormat>
  <Paragraphs>212</Paragraphs>
  <Slides>24</Slides>
  <Notes>22</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24</vt:i4>
      </vt:variant>
    </vt:vector>
  </HeadingPairs>
  <TitlesOfParts>
    <vt:vector size="30" baseType="lpstr">
      <vt:lpstr>Arial</vt:lpstr>
      <vt:lpstr>Calibri</vt:lpstr>
      <vt:lpstr>Cambria Math</vt:lpstr>
      <vt:lpstr>RO Sans</vt:lpstr>
      <vt:lpstr>Roboto Condensed</vt:lpstr>
      <vt:lpstr>ProDemos</vt:lpstr>
      <vt:lpstr>PowerPoint-presentatie</vt:lpstr>
      <vt:lpstr>Ronde 1: NAVO – Van A tot Z </vt:lpstr>
      <vt:lpstr>Wat betekenen de letters NAVO?</vt:lpstr>
      <vt:lpstr>PowerPoint-presentatie</vt:lpstr>
      <vt:lpstr>PowerPoint-presentatie</vt:lpstr>
      <vt:lpstr>PowerPoint-presentatie</vt:lpstr>
      <vt:lpstr>PowerPoint-presentatie</vt:lpstr>
      <vt:lpstr>Artikel 5 van het NAVO-verdrag</vt:lpstr>
      <vt:lpstr>Ronde 2: NAVO in het nieuws </vt:lpstr>
      <vt:lpstr>Waarom is de NAVO veel in het nieuws sinds de oorlog in Oekraïne?</vt:lpstr>
      <vt:lpstr>Wie is sinds 2024 de secretaris-generaal van de NAVO?</vt:lpstr>
      <vt:lpstr>Welk land is er recent lid geworden van de NAVO?</vt:lpstr>
      <vt:lpstr>PowerPoint-presentatie</vt:lpstr>
      <vt:lpstr>Als de NAVO in het nieuws is, gaat het vaak over percentages. Wat voor percentage?</vt:lpstr>
      <vt:lpstr>PowerPoint-presentatie</vt:lpstr>
      <vt:lpstr>Ronde 3:  Wie zegt wat?</vt:lpstr>
      <vt:lpstr>‘NAVO-landen moeten 5 procent van BBP uitgeven aan defensie.’</vt:lpstr>
      <vt:lpstr>PowerPoint-presentatie</vt:lpstr>
      <vt:lpstr>PowerPoint-presentatie</vt:lpstr>
      <vt:lpstr>“Rusland is een belangrijke, blijvende bedreiging voor de Euro-Atlantische veiligheid.”</vt:lpstr>
      <vt:lpstr>‘Het Westen heeft ons geprovoceerd door steeds meer Oost-Europese landen op te nemen in de NAVO.’</vt:lpstr>
      <vt:lpstr>‘Ik wil stoppen als president als dat er voor zorgt dat er vrede komt en Oekraïne lid van de NAVO kan worden.’</vt:lpstr>
      <vt:lpstr>PowerPoint-presentatie</vt:lpstr>
      <vt:lpstr>prodemos.nl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Cees van Dijk</dc:creator>
  <cp:keywords/>
  <dc:description/>
  <cp:lastModifiedBy>Sandra Boersma</cp:lastModifiedBy>
  <cp:revision>1</cp:revision>
  <cp:lastPrinted>2017-06-07T13:51:27Z</cp:lastPrinted>
  <dcterms:created xsi:type="dcterms:W3CDTF">2025-04-29T07:34:57Z</dcterms:created>
  <dcterms:modified xsi:type="dcterms:W3CDTF">2025-06-04T15:30:57Z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0x010100BEB7D61D776EC44EBF96354E46DD7CF7</vt:lpwstr>
  </property>
  <property fmtid="{D5CDD505-2E9C-101B-9397-08002B2CF9AE}" pid="3" name="MediaServiceImageTags">
    <vt:lpwstr/>
  </property>
</Properties>
</file>