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5"/>
  </p:notesMasterIdLst>
  <p:handoutMasterIdLst>
    <p:handoutMasterId r:id="rId26"/>
  </p:handoutMasterIdLst>
  <p:sldIdLst>
    <p:sldId id="266" r:id="rId5"/>
    <p:sldId id="269" r:id="rId6"/>
    <p:sldId id="287" r:id="rId7"/>
    <p:sldId id="294" r:id="rId8"/>
    <p:sldId id="300" r:id="rId9"/>
    <p:sldId id="301" r:id="rId10"/>
    <p:sldId id="302" r:id="rId11"/>
    <p:sldId id="303" r:id="rId12"/>
    <p:sldId id="305" r:id="rId13"/>
    <p:sldId id="306" r:id="rId14"/>
    <p:sldId id="307" r:id="rId15"/>
    <p:sldId id="308" r:id="rId16"/>
    <p:sldId id="312" r:id="rId17"/>
    <p:sldId id="309" r:id="rId18"/>
    <p:sldId id="316" r:id="rId19"/>
    <p:sldId id="313" r:id="rId20"/>
    <p:sldId id="317" r:id="rId21"/>
    <p:sldId id="314" r:id="rId22"/>
    <p:sldId id="315" r:id="rId23"/>
    <p:sldId id="291" r:id="rId24"/>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45F994-490E-5D75-020F-BE2142DE2ACE}" name="Famke Langedijk" initials="FL" userId="S::famke@prodemos.nl::d66092d0-0c61-4cde-a9d1-1e999e2f4ac7" providerId="AD"/>
  <p188:author id="{9E6728E1-5837-1E81-5AA7-4B2DBEB9920F}" name="Sandra Boersma" initials="SB" userId="S::sandra@prodemos.nl::aa0d5c04-0f93-4a70-8f86-d3f3b8229c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E7608-1812-4816-87F8-3BAC4728BE1A}" v="354" dt="2025-06-10T12:24:47.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t Pekaar" userId="S::jelt@prodemos.nl::f4d079fb-027c-4556-b69f-cbd98e1a5519" providerId="AD" clId="Web-{8AAE2883-DA5A-354D-76AF-76CA0B3998F2}"/>
    <pc:docChg chg="modSld">
      <pc:chgData name="Jelt Pekaar" userId="S::jelt@prodemos.nl::f4d079fb-027c-4556-b69f-cbd98e1a5519" providerId="AD" clId="Web-{8AAE2883-DA5A-354D-76AF-76CA0B3998F2}" dt="2025-05-22T07:47:43.904" v="1" actId="1076"/>
      <pc:docMkLst>
        <pc:docMk/>
      </pc:docMkLst>
      <pc:sldChg chg="modSp">
        <pc:chgData name="Jelt Pekaar" userId="S::jelt@prodemos.nl::f4d079fb-027c-4556-b69f-cbd98e1a5519" providerId="AD" clId="Web-{8AAE2883-DA5A-354D-76AF-76CA0B3998F2}" dt="2025-05-22T07:47:43.904" v="1" actId="1076"/>
        <pc:sldMkLst>
          <pc:docMk/>
          <pc:sldMk cId="657039176" sldId="266"/>
        </pc:sldMkLst>
        <pc:grpChg chg="mod">
          <ac:chgData name="Jelt Pekaar" userId="S::jelt@prodemos.nl::f4d079fb-027c-4556-b69f-cbd98e1a5519" providerId="AD" clId="Web-{8AAE2883-DA5A-354D-76AF-76CA0B3998F2}" dt="2025-05-22T07:47:43.904" v="1" actId="1076"/>
          <ac:grpSpMkLst>
            <pc:docMk/>
            <pc:sldMk cId="657039176" sldId="266"/>
            <ac:grpSpMk id="5" creationId="{00000000-0000-0000-0000-000000000000}"/>
          </ac:grpSpMkLst>
        </pc:grpChg>
      </pc:sldChg>
    </pc:docChg>
  </pc:docChgLst>
  <pc:docChgLst>
    <pc:chgData name="Sandra Boersma" userId="aa0d5c04-0f93-4a70-8f86-d3f3b8229c3c" providerId="ADAL" clId="{03A28F20-DB19-4FF0-8811-73C750E3817E}"/>
    <pc:docChg chg="undo custSel modSld">
      <pc:chgData name="Sandra Boersma" userId="aa0d5c04-0f93-4a70-8f86-d3f3b8229c3c" providerId="ADAL" clId="{03A28F20-DB19-4FF0-8811-73C750E3817E}" dt="2025-06-05T12:04:29.951" v="1835" actId="20577"/>
      <pc:docMkLst>
        <pc:docMk/>
      </pc:docMkLst>
      <pc:sldChg chg="modSp mod modAnim modCm modNotesTx">
        <pc:chgData name="Sandra Boersma" userId="aa0d5c04-0f93-4a70-8f86-d3f3b8229c3c" providerId="ADAL" clId="{03A28F20-DB19-4FF0-8811-73C750E3817E}" dt="2025-06-05T11:46:29.436" v="1320" actId="113"/>
        <pc:sldMkLst>
          <pc:docMk/>
          <pc:sldMk cId="2005088298" sldId="287"/>
        </pc:sldMkLst>
        <pc:spChg chg="mod">
          <ac:chgData name="Sandra Boersma" userId="aa0d5c04-0f93-4a70-8f86-d3f3b8229c3c" providerId="ADAL" clId="{03A28F20-DB19-4FF0-8811-73C750E3817E}" dt="2025-06-05T11:46:29.436" v="1320" actId="113"/>
          <ac:spMkLst>
            <pc:docMk/>
            <pc:sldMk cId="2005088298" sldId="287"/>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Sandra Boersma" userId="aa0d5c04-0f93-4a70-8f86-d3f3b8229c3c" providerId="ADAL" clId="{03A28F20-DB19-4FF0-8811-73C750E3817E}" dt="2025-06-05T09:58:14.615" v="107" actId="21"/>
              <pc2:cmMkLst xmlns:pc2="http://schemas.microsoft.com/office/powerpoint/2019/9/main/command">
                <pc:docMk/>
                <pc:sldMk cId="2005088298" sldId="287"/>
                <pc2:cmMk id="{3E8E289E-28F1-4746-932B-1F2047DFCD60}"/>
              </pc2:cmMkLst>
            </pc226:cmChg>
          </p:ext>
        </pc:extLst>
      </pc:sldChg>
      <pc:sldChg chg="modSp">
        <pc:chgData name="Sandra Boersma" userId="aa0d5c04-0f93-4a70-8f86-d3f3b8229c3c" providerId="ADAL" clId="{03A28F20-DB19-4FF0-8811-73C750E3817E}" dt="2025-06-05T11:47:41.875" v="1323" actId="20577"/>
        <pc:sldMkLst>
          <pc:docMk/>
          <pc:sldMk cId="1295883934" sldId="300"/>
        </pc:sldMkLst>
        <pc:spChg chg="mod">
          <ac:chgData name="Sandra Boersma" userId="aa0d5c04-0f93-4a70-8f86-d3f3b8229c3c" providerId="ADAL" clId="{03A28F20-DB19-4FF0-8811-73C750E3817E}" dt="2025-06-05T11:47:41.875" v="1323" actId="20577"/>
          <ac:spMkLst>
            <pc:docMk/>
            <pc:sldMk cId="1295883934" sldId="300"/>
            <ac:spMk id="2" creationId="{9C913F23-9ADF-9A01-6742-3A9881EE787D}"/>
          </ac:spMkLst>
        </pc:spChg>
      </pc:sldChg>
      <pc:sldChg chg="modSp mod modAnim">
        <pc:chgData name="Sandra Boersma" userId="aa0d5c04-0f93-4a70-8f86-d3f3b8229c3c" providerId="ADAL" clId="{03A28F20-DB19-4FF0-8811-73C750E3817E}" dt="2025-06-05T11:53:30.474" v="1597" actId="6549"/>
        <pc:sldMkLst>
          <pc:docMk/>
          <pc:sldMk cId="825211164" sldId="306"/>
        </pc:sldMkLst>
        <pc:spChg chg="mod">
          <ac:chgData name="Sandra Boersma" userId="aa0d5c04-0f93-4a70-8f86-d3f3b8229c3c" providerId="ADAL" clId="{03A28F20-DB19-4FF0-8811-73C750E3817E}" dt="2025-06-05T11:53:30.474" v="1597" actId="6549"/>
          <ac:spMkLst>
            <pc:docMk/>
            <pc:sldMk cId="825211164" sldId="306"/>
            <ac:spMk id="10" creationId="{37BFD68F-99F3-5699-565A-8F4518BD8B52}"/>
          </ac:spMkLst>
        </pc:spChg>
      </pc:sldChg>
      <pc:sldChg chg="modSp mod modAnim">
        <pc:chgData name="Sandra Boersma" userId="aa0d5c04-0f93-4a70-8f86-d3f3b8229c3c" providerId="ADAL" clId="{03A28F20-DB19-4FF0-8811-73C750E3817E}" dt="2025-06-05T11:57:32.170" v="1769" actId="313"/>
        <pc:sldMkLst>
          <pc:docMk/>
          <pc:sldMk cId="1474337762" sldId="307"/>
        </pc:sldMkLst>
        <pc:spChg chg="mod">
          <ac:chgData name="Sandra Boersma" userId="aa0d5c04-0f93-4a70-8f86-d3f3b8229c3c" providerId="ADAL" clId="{03A28F20-DB19-4FF0-8811-73C750E3817E}" dt="2025-06-05T11:57:32.170" v="1769" actId="313"/>
          <ac:spMkLst>
            <pc:docMk/>
            <pc:sldMk cId="1474337762" sldId="307"/>
            <ac:spMk id="5" creationId="{01529BB0-2E20-A403-DDF5-5D7E9546F221}"/>
          </ac:spMkLst>
        </pc:spChg>
        <pc:spChg chg="mod">
          <ac:chgData name="Sandra Boersma" userId="aa0d5c04-0f93-4a70-8f86-d3f3b8229c3c" providerId="ADAL" clId="{03A28F20-DB19-4FF0-8811-73C750E3817E}" dt="2025-06-05T11:57:02.414" v="1756" actId="20577"/>
          <ac:spMkLst>
            <pc:docMk/>
            <pc:sldMk cId="1474337762" sldId="307"/>
            <ac:spMk id="10" creationId="{367142E0-1F02-395B-05CC-FE4E714A0028}"/>
          </ac:spMkLst>
        </pc:spChg>
      </pc:sldChg>
      <pc:sldChg chg="modSp mod">
        <pc:chgData name="Sandra Boersma" userId="aa0d5c04-0f93-4a70-8f86-d3f3b8229c3c" providerId="ADAL" clId="{03A28F20-DB19-4FF0-8811-73C750E3817E}" dt="2025-06-05T12:04:29.951" v="1835" actId="20577"/>
        <pc:sldMkLst>
          <pc:docMk/>
          <pc:sldMk cId="2124782533" sldId="308"/>
        </pc:sldMkLst>
        <pc:spChg chg="mod">
          <ac:chgData name="Sandra Boersma" userId="aa0d5c04-0f93-4a70-8f86-d3f3b8229c3c" providerId="ADAL" clId="{03A28F20-DB19-4FF0-8811-73C750E3817E}" dt="2025-06-05T12:04:29.951" v="1835" actId="20577"/>
          <ac:spMkLst>
            <pc:docMk/>
            <pc:sldMk cId="2124782533" sldId="308"/>
            <ac:spMk id="10" creationId="{879061F3-5117-F0E2-C5F1-BFF2ABA1065F}"/>
          </ac:spMkLst>
        </pc:spChg>
      </pc:sldChg>
      <pc:sldChg chg="modSp">
        <pc:chgData name="Sandra Boersma" userId="aa0d5c04-0f93-4a70-8f86-d3f3b8229c3c" providerId="ADAL" clId="{03A28F20-DB19-4FF0-8811-73C750E3817E}" dt="2025-06-05T10:23:12.336" v="923" actId="20577"/>
        <pc:sldMkLst>
          <pc:docMk/>
          <pc:sldMk cId="1636090059" sldId="309"/>
        </pc:sldMkLst>
        <pc:spChg chg="mod">
          <ac:chgData name="Sandra Boersma" userId="aa0d5c04-0f93-4a70-8f86-d3f3b8229c3c" providerId="ADAL" clId="{03A28F20-DB19-4FF0-8811-73C750E3817E}" dt="2025-06-05T10:23:12.336" v="923" actId="20577"/>
          <ac:spMkLst>
            <pc:docMk/>
            <pc:sldMk cId="1636090059" sldId="309"/>
            <ac:spMk id="4" creationId="{7067E760-E5FE-5F77-610E-ACA1FB210020}"/>
          </ac:spMkLst>
        </pc:spChg>
      </pc:sldChg>
      <pc:sldChg chg="modSp">
        <pc:chgData name="Sandra Boersma" userId="aa0d5c04-0f93-4a70-8f86-d3f3b8229c3c" providerId="ADAL" clId="{03A28F20-DB19-4FF0-8811-73C750E3817E}" dt="2025-06-05T10:22:10.024" v="916" actId="6549"/>
        <pc:sldMkLst>
          <pc:docMk/>
          <pc:sldMk cId="631883092" sldId="312"/>
        </pc:sldMkLst>
        <pc:spChg chg="mod">
          <ac:chgData name="Sandra Boersma" userId="aa0d5c04-0f93-4a70-8f86-d3f3b8229c3c" providerId="ADAL" clId="{03A28F20-DB19-4FF0-8811-73C750E3817E}" dt="2025-06-05T10:22:10.024" v="916" actId="6549"/>
          <ac:spMkLst>
            <pc:docMk/>
            <pc:sldMk cId="631883092" sldId="312"/>
            <ac:spMk id="2" creationId="{B09A9F6D-3F43-CBA5-C276-3451644FAD02}"/>
          </ac:spMkLst>
        </pc:spChg>
      </pc:sldChg>
      <pc:sldChg chg="modSp">
        <pc:chgData name="Sandra Boersma" userId="aa0d5c04-0f93-4a70-8f86-d3f3b8229c3c" providerId="ADAL" clId="{03A28F20-DB19-4FF0-8811-73C750E3817E}" dt="2025-06-05T10:30:13.181" v="1024" actId="20577"/>
        <pc:sldMkLst>
          <pc:docMk/>
          <pc:sldMk cId="3145826345" sldId="313"/>
        </pc:sldMkLst>
        <pc:spChg chg="mod">
          <ac:chgData name="Sandra Boersma" userId="aa0d5c04-0f93-4a70-8f86-d3f3b8229c3c" providerId="ADAL" clId="{03A28F20-DB19-4FF0-8811-73C750E3817E}" dt="2025-06-05T10:30:13.181" v="1024" actId="20577"/>
          <ac:spMkLst>
            <pc:docMk/>
            <pc:sldMk cId="3145826345" sldId="313"/>
            <ac:spMk id="3" creationId="{0E3B6646-EAE3-2DD3-40CB-D95893C2C7FE}"/>
          </ac:spMkLst>
        </pc:spChg>
      </pc:sldChg>
      <pc:sldChg chg="modSp mod">
        <pc:chgData name="Sandra Boersma" userId="aa0d5c04-0f93-4a70-8f86-d3f3b8229c3c" providerId="ADAL" clId="{03A28F20-DB19-4FF0-8811-73C750E3817E}" dt="2025-06-05T11:23:03.896" v="1204" actId="6549"/>
        <pc:sldMkLst>
          <pc:docMk/>
          <pc:sldMk cId="3663901206" sldId="314"/>
        </pc:sldMkLst>
        <pc:spChg chg="mod">
          <ac:chgData name="Sandra Boersma" userId="aa0d5c04-0f93-4a70-8f86-d3f3b8229c3c" providerId="ADAL" clId="{03A28F20-DB19-4FF0-8811-73C750E3817E}" dt="2025-06-05T11:23:03.896" v="1204" actId="6549"/>
          <ac:spMkLst>
            <pc:docMk/>
            <pc:sldMk cId="3663901206" sldId="314"/>
            <ac:spMk id="2" creationId="{6FB12258-ABF4-DCBF-F44D-9C107A496392}"/>
          </ac:spMkLst>
        </pc:spChg>
      </pc:sldChg>
      <pc:sldChg chg="modSp mod">
        <pc:chgData name="Sandra Boersma" userId="aa0d5c04-0f93-4a70-8f86-d3f3b8229c3c" providerId="ADAL" clId="{03A28F20-DB19-4FF0-8811-73C750E3817E}" dt="2025-06-05T11:24:58.079" v="1246" actId="20577"/>
        <pc:sldMkLst>
          <pc:docMk/>
          <pc:sldMk cId="3535511683" sldId="315"/>
        </pc:sldMkLst>
        <pc:spChg chg="mod">
          <ac:chgData name="Sandra Boersma" userId="aa0d5c04-0f93-4a70-8f86-d3f3b8229c3c" providerId="ADAL" clId="{03A28F20-DB19-4FF0-8811-73C750E3817E}" dt="2025-06-05T11:24:58.079" v="1246" actId="20577"/>
          <ac:spMkLst>
            <pc:docMk/>
            <pc:sldMk cId="3535511683" sldId="315"/>
            <ac:spMk id="2" creationId="{568410B3-87C3-8411-A141-B8EB1F504349}"/>
          </ac:spMkLst>
        </pc:spChg>
      </pc:sldChg>
      <pc:sldChg chg="modSp">
        <pc:chgData name="Sandra Boersma" userId="aa0d5c04-0f93-4a70-8f86-d3f3b8229c3c" providerId="ADAL" clId="{03A28F20-DB19-4FF0-8811-73C750E3817E}" dt="2025-06-05T10:24:22.735" v="981" actId="20577"/>
        <pc:sldMkLst>
          <pc:docMk/>
          <pc:sldMk cId="3989362361" sldId="316"/>
        </pc:sldMkLst>
        <pc:spChg chg="mod">
          <ac:chgData name="Sandra Boersma" userId="aa0d5c04-0f93-4a70-8f86-d3f3b8229c3c" providerId="ADAL" clId="{03A28F20-DB19-4FF0-8811-73C750E3817E}" dt="2025-06-05T10:24:22.735" v="981" actId="20577"/>
          <ac:spMkLst>
            <pc:docMk/>
            <pc:sldMk cId="3989362361" sldId="316"/>
            <ac:spMk id="4" creationId="{9D00AE3D-D0E4-0D05-35F5-71FC810B9152}"/>
          </ac:spMkLst>
        </pc:spChg>
      </pc:sldChg>
    </pc:docChg>
  </pc:docChgLst>
  <pc:docChgLst>
    <pc:chgData name="Famke Langedijk" userId="d66092d0-0c61-4cde-a9d1-1e999e2f4ac7" providerId="ADAL" clId="{08326173-6E5B-4E6F-ACFA-6F3F48CD9752}"/>
    <pc:docChg chg="undo custSel modSld">
      <pc:chgData name="Famke Langedijk" userId="d66092d0-0c61-4cde-a9d1-1e999e2f4ac7" providerId="ADAL" clId="{08326173-6E5B-4E6F-ACFA-6F3F48CD9752}" dt="2025-05-26T06:30:37.831" v="53" actId="20577"/>
      <pc:docMkLst>
        <pc:docMk/>
      </pc:docMkLst>
      <pc:sldChg chg="modSp mod modAnim">
        <pc:chgData name="Famke Langedijk" userId="d66092d0-0c61-4cde-a9d1-1e999e2f4ac7" providerId="ADAL" clId="{08326173-6E5B-4E6F-ACFA-6F3F48CD9752}" dt="2025-05-26T06:29:58.068" v="52" actId="14100"/>
        <pc:sldMkLst>
          <pc:docMk/>
          <pc:sldMk cId="2124782533" sldId="308"/>
        </pc:sldMkLst>
        <pc:spChg chg="mod">
          <ac:chgData name="Famke Langedijk" userId="d66092d0-0c61-4cde-a9d1-1e999e2f4ac7" providerId="ADAL" clId="{08326173-6E5B-4E6F-ACFA-6F3F48CD9752}" dt="2025-05-26T06:29:58.068" v="52" actId="14100"/>
          <ac:spMkLst>
            <pc:docMk/>
            <pc:sldMk cId="2124782533" sldId="308"/>
            <ac:spMk id="5" creationId="{E5756211-0EC1-0330-C572-B85E9F051EC5}"/>
          </ac:spMkLst>
        </pc:spChg>
      </pc:sldChg>
      <pc:sldChg chg="modSp mod">
        <pc:chgData name="Famke Langedijk" userId="d66092d0-0c61-4cde-a9d1-1e999e2f4ac7" providerId="ADAL" clId="{08326173-6E5B-4E6F-ACFA-6F3F48CD9752}" dt="2025-05-26T06:30:37.831" v="53" actId="20577"/>
        <pc:sldMkLst>
          <pc:docMk/>
          <pc:sldMk cId="3663901206" sldId="314"/>
        </pc:sldMkLst>
        <pc:spChg chg="mod">
          <ac:chgData name="Famke Langedijk" userId="d66092d0-0c61-4cde-a9d1-1e999e2f4ac7" providerId="ADAL" clId="{08326173-6E5B-4E6F-ACFA-6F3F48CD9752}" dt="2025-05-26T06:30:37.831" v="53" actId="20577"/>
          <ac:spMkLst>
            <pc:docMk/>
            <pc:sldMk cId="3663901206" sldId="314"/>
            <ac:spMk id="2" creationId="{6FB12258-ABF4-DCBF-F44D-9C107A496392}"/>
          </ac:spMkLst>
        </pc:spChg>
      </pc:sldChg>
    </pc:docChg>
  </pc:docChgLst>
  <pc:docChgLst>
    <pc:chgData name="Jelt Pekaar" userId="f4d079fb-027c-4556-b69f-cbd98e1a5519" providerId="ADAL" clId="{68EE7608-1812-4816-87F8-3BAC4728BE1A}"/>
    <pc:docChg chg="custSel delSld modSld">
      <pc:chgData name="Jelt Pekaar" userId="f4d079fb-027c-4556-b69f-cbd98e1a5519" providerId="ADAL" clId="{68EE7608-1812-4816-87F8-3BAC4728BE1A}" dt="2025-06-10T12:24:47.681" v="691" actId="20577"/>
      <pc:docMkLst>
        <pc:docMk/>
      </pc:docMkLst>
      <pc:sldChg chg="addSp modSp">
        <pc:chgData name="Jelt Pekaar" userId="f4d079fb-027c-4556-b69f-cbd98e1a5519" providerId="ADAL" clId="{68EE7608-1812-4816-87F8-3BAC4728BE1A}" dt="2025-05-22T07:48:49.081" v="12" actId="1076"/>
        <pc:sldMkLst>
          <pc:docMk/>
          <pc:sldMk cId="657039176" sldId="266"/>
        </pc:sldMkLst>
        <pc:picChg chg="add mod">
          <ac:chgData name="Jelt Pekaar" userId="f4d079fb-027c-4556-b69f-cbd98e1a5519" providerId="ADAL" clId="{68EE7608-1812-4816-87F8-3BAC4728BE1A}" dt="2025-05-22T07:48:49.081" v="12" actId="1076"/>
          <ac:picMkLst>
            <pc:docMk/>
            <pc:sldMk cId="657039176" sldId="266"/>
            <ac:picMk id="1026" creationId="{60C6A4BD-6764-7D77-76FC-72C9811FD6A3}"/>
          </ac:picMkLst>
        </pc:picChg>
      </pc:sldChg>
      <pc:sldChg chg="modSp modAnim">
        <pc:chgData name="Jelt Pekaar" userId="f4d079fb-027c-4556-b69f-cbd98e1a5519" providerId="ADAL" clId="{68EE7608-1812-4816-87F8-3BAC4728BE1A}" dt="2025-05-27T13:56:37.745" v="337" actId="20577"/>
        <pc:sldMkLst>
          <pc:docMk/>
          <pc:sldMk cId="2005088298" sldId="287"/>
        </pc:sldMkLst>
        <pc:spChg chg="mod">
          <ac:chgData name="Jelt Pekaar" userId="f4d079fb-027c-4556-b69f-cbd98e1a5519" providerId="ADAL" clId="{68EE7608-1812-4816-87F8-3BAC4728BE1A}" dt="2025-05-27T13:56:37.745" v="337" actId="20577"/>
          <ac:spMkLst>
            <pc:docMk/>
            <pc:sldMk cId="2005088298" sldId="287"/>
            <ac:spMk id="2" creationId="{00000000-0000-0000-0000-000000000000}"/>
          </ac:spMkLst>
        </pc:spChg>
      </pc:sldChg>
      <pc:sldChg chg="del modAnim">
        <pc:chgData name="Jelt Pekaar" userId="f4d079fb-027c-4556-b69f-cbd98e1a5519" providerId="ADAL" clId="{68EE7608-1812-4816-87F8-3BAC4728BE1A}" dt="2025-05-27T13:54:38.324" v="265" actId="47"/>
        <pc:sldMkLst>
          <pc:docMk/>
          <pc:sldMk cId="527029489" sldId="299"/>
        </pc:sldMkLst>
      </pc:sldChg>
      <pc:sldChg chg="modSp mod">
        <pc:chgData name="Jelt Pekaar" userId="f4d079fb-027c-4556-b69f-cbd98e1a5519" providerId="ADAL" clId="{68EE7608-1812-4816-87F8-3BAC4728BE1A}" dt="2025-05-27T13:54:59.128" v="299" actId="20577"/>
        <pc:sldMkLst>
          <pc:docMk/>
          <pc:sldMk cId="117132314" sldId="301"/>
        </pc:sldMkLst>
        <pc:spChg chg="mod">
          <ac:chgData name="Jelt Pekaar" userId="f4d079fb-027c-4556-b69f-cbd98e1a5519" providerId="ADAL" clId="{68EE7608-1812-4816-87F8-3BAC4728BE1A}" dt="2025-05-27T13:54:59.128" v="299" actId="20577"/>
          <ac:spMkLst>
            <pc:docMk/>
            <pc:sldMk cId="117132314" sldId="301"/>
            <ac:spMk id="2" creationId="{74EB9DB0-11D4-260C-3EA5-C2E2505C7824}"/>
          </ac:spMkLst>
        </pc:spChg>
      </pc:sldChg>
      <pc:sldChg chg="del">
        <pc:chgData name="Jelt Pekaar" userId="f4d079fb-027c-4556-b69f-cbd98e1a5519" providerId="ADAL" clId="{68EE7608-1812-4816-87F8-3BAC4728BE1A}" dt="2025-05-27T13:55:06.530" v="300" actId="47"/>
        <pc:sldMkLst>
          <pc:docMk/>
          <pc:sldMk cId="3660437070" sldId="304"/>
        </pc:sldMkLst>
      </pc:sldChg>
      <pc:sldChg chg="modSp">
        <pc:chgData name="Jelt Pekaar" userId="f4d079fb-027c-4556-b69f-cbd98e1a5519" providerId="ADAL" clId="{68EE7608-1812-4816-87F8-3BAC4728BE1A}" dt="2025-05-22T07:51:37.521" v="47" actId="20577"/>
        <pc:sldMkLst>
          <pc:docMk/>
          <pc:sldMk cId="825211164" sldId="306"/>
        </pc:sldMkLst>
        <pc:spChg chg="mod">
          <ac:chgData name="Jelt Pekaar" userId="f4d079fb-027c-4556-b69f-cbd98e1a5519" providerId="ADAL" clId="{68EE7608-1812-4816-87F8-3BAC4728BE1A}" dt="2025-05-22T07:51:37.521" v="47" actId="20577"/>
          <ac:spMkLst>
            <pc:docMk/>
            <pc:sldMk cId="825211164" sldId="306"/>
            <ac:spMk id="10" creationId="{37BFD68F-99F3-5699-565A-8F4518BD8B52}"/>
          </ac:spMkLst>
        </pc:spChg>
      </pc:sldChg>
      <pc:sldChg chg="modSp">
        <pc:chgData name="Jelt Pekaar" userId="f4d079fb-027c-4556-b69f-cbd98e1a5519" providerId="ADAL" clId="{68EE7608-1812-4816-87F8-3BAC4728BE1A}" dt="2025-05-22T07:52:10.373" v="48" actId="20577"/>
        <pc:sldMkLst>
          <pc:docMk/>
          <pc:sldMk cId="1474337762" sldId="307"/>
        </pc:sldMkLst>
        <pc:spChg chg="mod">
          <ac:chgData name="Jelt Pekaar" userId="f4d079fb-027c-4556-b69f-cbd98e1a5519" providerId="ADAL" clId="{68EE7608-1812-4816-87F8-3BAC4728BE1A}" dt="2025-05-22T07:52:10.373" v="48" actId="20577"/>
          <ac:spMkLst>
            <pc:docMk/>
            <pc:sldMk cId="1474337762" sldId="307"/>
            <ac:spMk id="5" creationId="{01529BB0-2E20-A403-DDF5-5D7E9546F221}"/>
          </ac:spMkLst>
        </pc:spChg>
      </pc:sldChg>
      <pc:sldChg chg="addSp modSp mod modTransition modAnim">
        <pc:chgData name="Jelt Pekaar" userId="f4d079fb-027c-4556-b69f-cbd98e1a5519" providerId="ADAL" clId="{68EE7608-1812-4816-87F8-3BAC4728BE1A}" dt="2025-05-22T07:54:09.614" v="100"/>
        <pc:sldMkLst>
          <pc:docMk/>
          <pc:sldMk cId="2124782533" sldId="308"/>
        </pc:sldMkLst>
        <pc:spChg chg="add mod">
          <ac:chgData name="Jelt Pekaar" userId="f4d079fb-027c-4556-b69f-cbd98e1a5519" providerId="ADAL" clId="{68EE7608-1812-4816-87F8-3BAC4728BE1A}" dt="2025-05-22T07:54:06.029" v="99" actId="1076"/>
          <ac:spMkLst>
            <pc:docMk/>
            <pc:sldMk cId="2124782533" sldId="308"/>
            <ac:spMk id="3" creationId="{82867588-50B8-563B-6AE9-1F85A4C03B37}"/>
          </ac:spMkLst>
        </pc:spChg>
      </pc:sldChg>
      <pc:sldChg chg="modSp mod">
        <pc:chgData name="Jelt Pekaar" userId="f4d079fb-027c-4556-b69f-cbd98e1a5519" providerId="ADAL" clId="{68EE7608-1812-4816-87F8-3BAC4728BE1A}" dt="2025-06-10T12:24:47.681" v="691" actId="20577"/>
        <pc:sldMkLst>
          <pc:docMk/>
          <pc:sldMk cId="3535511683" sldId="315"/>
        </pc:sldMkLst>
        <pc:spChg chg="mod">
          <ac:chgData name="Jelt Pekaar" userId="f4d079fb-027c-4556-b69f-cbd98e1a5519" providerId="ADAL" clId="{68EE7608-1812-4816-87F8-3BAC4728BE1A}" dt="2025-06-10T12:24:47.681" v="691" actId="20577"/>
          <ac:spMkLst>
            <pc:docMk/>
            <pc:sldMk cId="3535511683" sldId="315"/>
            <ac:spMk id="2" creationId="{568410B3-87C3-8411-A141-B8EB1F504349}"/>
          </ac:spMkLst>
        </pc:spChg>
      </pc:sldChg>
    </pc:docChg>
  </pc:docChgLst>
  <pc:docChgLst>
    <pc:chgData name="Famke Langedijk" userId="S::famke@prodemos.nl::d66092d0-0c61-4cde-a9d1-1e999e2f4ac7" providerId="AD" clId="Web-{D2B8EAD4-F8D0-6437-6767-E74ABA14ECAB}"/>
    <pc:docChg chg="modSld">
      <pc:chgData name="Famke Langedijk" userId="S::famke@prodemos.nl::d66092d0-0c61-4cde-a9d1-1e999e2f4ac7" providerId="AD" clId="Web-{D2B8EAD4-F8D0-6437-6767-E74ABA14ECAB}" dt="2025-05-26T06:20:02.888" v="11" actId="20577"/>
      <pc:docMkLst>
        <pc:docMk/>
      </pc:docMkLst>
      <pc:sldChg chg="modSp">
        <pc:chgData name="Famke Langedijk" userId="S::famke@prodemos.nl::d66092d0-0c61-4cde-a9d1-1e999e2f4ac7" providerId="AD" clId="Web-{D2B8EAD4-F8D0-6437-6767-E74ABA14ECAB}" dt="2025-05-26T06:20:02.888" v="11" actId="20577"/>
        <pc:sldMkLst>
          <pc:docMk/>
          <pc:sldMk cId="3663901206" sldId="314"/>
        </pc:sldMkLst>
        <pc:spChg chg="mod">
          <ac:chgData name="Famke Langedijk" userId="S::famke@prodemos.nl::d66092d0-0c61-4cde-a9d1-1e999e2f4ac7" providerId="AD" clId="Web-{D2B8EAD4-F8D0-6437-6767-E74ABA14ECAB}" dt="2025-05-26T06:20:02.888" v="11" actId="20577"/>
          <ac:spMkLst>
            <pc:docMk/>
            <pc:sldMk cId="3663901206" sldId="314"/>
            <ac:spMk id="2" creationId="{6FB12258-ABF4-DCBF-F44D-9C107A4963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10-6-2025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10-6-2025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Voeg voor de </a:t>
            </a:r>
            <a:r>
              <a:rPr lang="nl-NL" err="1"/>
              <a:t>openingsdia</a:t>
            </a:r>
            <a:r>
              <a:rPr lang="nl-NL" baseline="0"/>
              <a:t> een afbeelding toe uit het </a:t>
            </a:r>
            <a:r>
              <a:rPr lang="nl-NL" baseline="0" err="1"/>
              <a:t>ProDemos</a:t>
            </a:r>
            <a:r>
              <a:rPr lang="nl-NL" baseline="0"/>
              <a:t> beeldarchief.</a:t>
            </a:r>
          </a:p>
          <a:p>
            <a:pPr marL="228600" indent="-228600">
              <a:buAutoNum type="arabicPeriod"/>
            </a:pPr>
            <a:r>
              <a:rPr lang="nl-NL" baseline="0"/>
              <a:t>Ga in het menu naar Schikken / Naar achtergrond</a:t>
            </a:r>
          </a:p>
          <a:p>
            <a:pPr marL="228600" indent="-228600">
              <a:buAutoNum type="arabicPeriod"/>
            </a:pPr>
            <a:r>
              <a:rPr lang="nl-NL" baseline="0"/>
              <a:t>Vergroot </a:t>
            </a:r>
            <a:r>
              <a:rPr lang="nl-NL" baseline="0" err="1"/>
              <a:t>zonodig</a:t>
            </a:r>
            <a:r>
              <a:rPr lang="nl-NL" baseline="0"/>
              <a:t> de afbeelding, zorg dat het kader gevuld is en maak een aardige uitsnede.</a:t>
            </a:r>
            <a:endParaRPr lang="nl-NL"/>
          </a:p>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164213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2</a:t>
            </a:fld>
            <a:endParaRPr lang="nl-NL"/>
          </a:p>
        </p:txBody>
      </p:sp>
    </p:spTree>
    <p:extLst>
      <p:ext uri="{BB962C8B-B14F-4D97-AF65-F5344CB8AC3E}">
        <p14:creationId xmlns:p14="http://schemas.microsoft.com/office/powerpoint/2010/main" val="15382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Maak eventueel de vergelijking met </a:t>
            </a:r>
            <a:r>
              <a:rPr lang="nl-NL" err="1"/>
              <a:t>memes</a:t>
            </a:r>
            <a:r>
              <a:rPr lang="nl-NL"/>
              <a:t>; dat maakt het doel van cartoons wellicht duidelijker voor leerlingen.</a:t>
            </a:r>
          </a:p>
          <a:p>
            <a:pPr marL="171450" indent="-171450">
              <a:buFont typeface="Arial" panose="020B0604020202020204" pitchFamily="34" charset="0"/>
              <a:buChar char="•"/>
            </a:pPr>
            <a:r>
              <a:rPr lang="nl-NL"/>
              <a:t>Het Nederlandse woord voor een politieke cartoon is ‘spotprent’</a:t>
            </a:r>
          </a:p>
        </p:txBody>
      </p:sp>
      <p:sp>
        <p:nvSpPr>
          <p:cNvPr id="4" name="Tijdelijke aanduiding voor dianummer 3"/>
          <p:cNvSpPr>
            <a:spLocks noGrp="1"/>
          </p:cNvSpPr>
          <p:nvPr>
            <p:ph type="sldNum" sz="quarter" idx="5"/>
          </p:nvPr>
        </p:nvSpPr>
        <p:spPr/>
        <p:txBody>
          <a:bodyPr/>
          <a:lstStyle/>
          <a:p>
            <a:fld id="{BA151376-0157-B84F-87E6-9CFD05A29497}" type="slidenum">
              <a:rPr lang="nl-NL" smtClean="0"/>
              <a:t>3</a:t>
            </a:fld>
            <a:endParaRPr lang="nl-NL"/>
          </a:p>
        </p:txBody>
      </p:sp>
    </p:spTree>
    <p:extLst>
      <p:ext uri="{BB962C8B-B14F-4D97-AF65-F5344CB8AC3E}">
        <p14:creationId xmlns:p14="http://schemas.microsoft.com/office/powerpoint/2010/main" val="415618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DF04C-E860-63C3-CE53-A4A333DB89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E4B124-758C-4D3F-8B5D-BE5FAFB802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8681BD-B249-14E5-54F1-E84A2D6ECBC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C0DBC13-B7E3-0178-9551-6AF1E63D1F1A}"/>
              </a:ext>
            </a:extLst>
          </p:cNvPr>
          <p:cNvSpPr>
            <a:spLocks noGrp="1"/>
          </p:cNvSpPr>
          <p:nvPr>
            <p:ph type="sldNum" sz="quarter" idx="10"/>
          </p:nvPr>
        </p:nvSpPr>
        <p:spPr/>
        <p:txBody>
          <a:bodyPr/>
          <a:lstStyle/>
          <a:p>
            <a:fld id="{BA151376-0157-B84F-87E6-9CFD05A29497}" type="slidenum">
              <a:rPr lang="nl-NL" smtClean="0"/>
              <a:t>9</a:t>
            </a:fld>
            <a:endParaRPr lang="nl-NL"/>
          </a:p>
        </p:txBody>
      </p:sp>
    </p:spTree>
    <p:extLst>
      <p:ext uri="{BB962C8B-B14F-4D97-AF65-F5344CB8AC3E}">
        <p14:creationId xmlns:p14="http://schemas.microsoft.com/office/powerpoint/2010/main" val="247987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34502-EA07-B9B7-0E43-1A53059FFB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BB6576-BD12-BADD-17C8-16A48F4CB1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3411FA-280A-8388-F77E-C5B234C5695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0EED2A4-EC47-FC09-EF12-7A906CF40015}"/>
              </a:ext>
            </a:extLst>
          </p:cNvPr>
          <p:cNvSpPr>
            <a:spLocks noGrp="1"/>
          </p:cNvSpPr>
          <p:nvPr>
            <p:ph type="sldNum" sz="quarter" idx="10"/>
          </p:nvPr>
        </p:nvSpPr>
        <p:spPr/>
        <p:txBody>
          <a:bodyPr/>
          <a:lstStyle/>
          <a:p>
            <a:fld id="{BA151376-0157-B84F-87E6-9CFD05A29497}" type="slidenum">
              <a:rPr lang="nl-NL" smtClean="0"/>
              <a:t>17</a:t>
            </a:fld>
            <a:endParaRPr lang="nl-NL"/>
          </a:p>
        </p:txBody>
      </p:sp>
    </p:spTree>
    <p:extLst>
      <p:ext uri="{BB962C8B-B14F-4D97-AF65-F5344CB8AC3E}">
        <p14:creationId xmlns:p14="http://schemas.microsoft.com/office/powerpoint/2010/main" val="41096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a:solidFill>
                  <a:schemeClr val="bg2">
                    <a:lumMod val="75000"/>
                  </a:schemeClr>
                </a:solidFill>
              </a:rPr>
              <a:t>Beeld op de positie van dit grijze kader </a:t>
            </a:r>
          </a:p>
          <a:p>
            <a:r>
              <a:rPr lang="nl-NL">
                <a:solidFill>
                  <a:schemeClr val="bg2">
                    <a:lumMod val="75000"/>
                  </a:schemeClr>
                </a:solidFill>
              </a:rPr>
              <a:t>Breedte 5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a:t>Klik om stijl te bewerken</a:t>
            </a:r>
            <a:endParaRPr lang="en-US"/>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a:t>Klik om stijl te bewerken</a:t>
            </a:r>
            <a:endParaRPr lang="en-US"/>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FB8F4642-1559-EA49-A11F-C4E6F8063681}"/>
              </a:ext>
            </a:extLst>
          </p:cNvPr>
          <p:cNvSpPr/>
          <p:nvPr userDrawn="1"/>
        </p:nvSpPr>
        <p:spPr>
          <a:xfrm>
            <a:off x="0" y="-8099"/>
            <a:ext cx="9144000" cy="515159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A109BA0-B169-0349-84BF-B9D76C9D1B2D}"/>
              </a:ext>
            </a:extLst>
          </p:cNvPr>
          <p:cNvPicPr>
            <a:picLocks noChangeAspect="1"/>
          </p:cNvPicPr>
          <p:nvPr userDrawn="1"/>
        </p:nvPicPr>
        <p:blipFill>
          <a:blip r:embed="rId2"/>
          <a:stretch>
            <a:fillRect/>
          </a:stretch>
        </p:blipFill>
        <p:spPr>
          <a:xfrm>
            <a:off x="10151" y="-8099"/>
            <a:ext cx="9144000" cy="5143500"/>
          </a:xfrm>
          <a:prstGeom prst="rect">
            <a:avLst/>
          </a:prstGeom>
        </p:spPr>
      </p:pic>
      <p:sp>
        <p:nvSpPr>
          <p:cNvPr id="4" name="Rechthoek 3"/>
          <p:cNvSpPr/>
          <p:nvPr userDrawn="1"/>
        </p:nvSpPr>
        <p:spPr>
          <a:xfrm>
            <a:off x="2836084" y="3308858"/>
            <a:ext cx="3586680" cy="692497"/>
          </a:xfrm>
          <a:prstGeom prst="rect">
            <a:avLst/>
          </a:prstGeom>
        </p:spPr>
        <p:txBody>
          <a:bodyPr wrap="square" lIns="0" tIns="0" rIns="0" bIns="0" numCol="2">
            <a:noAutofit/>
          </a:bodyPr>
          <a:lstStyle/>
          <a:p>
            <a:pPr algn="ctr">
              <a:lnSpc>
                <a:spcPts val="2000"/>
              </a:lnSpc>
            </a:pPr>
            <a:r>
              <a:rPr lang="nl-NL" sz="1400">
                <a:solidFill>
                  <a:schemeClr val="tx2"/>
                </a:solidFill>
              </a:rPr>
              <a:t>﻿</a:t>
            </a:r>
            <a:r>
              <a:rPr lang="nl-NL" sz="1400" err="1">
                <a:solidFill>
                  <a:schemeClr val="tx2"/>
                </a:solidFill>
              </a:rPr>
              <a:t>ProDemos</a:t>
            </a:r>
            <a:endParaRPr lang="nl-NL" sz="1400">
              <a:solidFill>
                <a:schemeClr val="tx2"/>
              </a:solidFill>
            </a:endParaRPr>
          </a:p>
          <a:p>
            <a:pPr algn="ctr">
              <a:lnSpc>
                <a:spcPts val="2000"/>
              </a:lnSpc>
            </a:pPr>
            <a:r>
              <a:rPr lang="nl-NL" sz="1400" err="1">
                <a:solidFill>
                  <a:schemeClr val="tx2"/>
                </a:solidFill>
              </a:rPr>
              <a:t>Hofweg</a:t>
            </a:r>
            <a:r>
              <a:rPr lang="nl-NL" sz="1400">
                <a:solidFill>
                  <a:schemeClr val="tx2"/>
                </a:solidFill>
              </a:rPr>
              <a:t> 1H</a:t>
            </a:r>
          </a:p>
          <a:p>
            <a:pPr algn="ctr">
              <a:lnSpc>
                <a:spcPts val="2000"/>
              </a:lnSpc>
            </a:pPr>
            <a:r>
              <a:rPr lang="nl-NL" sz="1400">
                <a:solidFill>
                  <a:schemeClr val="tx2"/>
                </a:solidFill>
              </a:rPr>
              <a:t>2511 AA Den Haag</a:t>
            </a:r>
          </a:p>
          <a:p>
            <a:pPr algn="ctr">
              <a:lnSpc>
                <a:spcPts val="2000"/>
              </a:lnSpc>
            </a:pPr>
            <a:r>
              <a:rPr lang="nl-NL" sz="1400">
                <a:solidFill>
                  <a:schemeClr val="tx2"/>
                </a:solidFill>
              </a:rPr>
              <a:t>(070) 757 02 00</a:t>
            </a:r>
          </a:p>
          <a:p>
            <a:pPr algn="ctr">
              <a:lnSpc>
                <a:spcPts val="2000"/>
              </a:lnSpc>
            </a:pPr>
            <a:r>
              <a:rPr lang="nl-NL" sz="1400" err="1">
                <a:solidFill>
                  <a:schemeClr val="tx2"/>
                </a:solidFill>
              </a:rPr>
              <a:t>info@prodemos.nl</a:t>
            </a:r>
            <a:endParaRPr lang="nl-NL" sz="1400">
              <a:solidFill>
                <a:schemeClr val="tx2"/>
              </a:solidFill>
            </a:endParaRPr>
          </a:p>
          <a:p>
            <a:pPr algn="ctr">
              <a:lnSpc>
                <a:spcPts val="2000"/>
              </a:lnSpc>
            </a:pPr>
            <a:r>
              <a:rPr lang="nl-NL" sz="1400" err="1">
                <a:solidFill>
                  <a:schemeClr val="tx2"/>
                </a:solidFill>
              </a:rPr>
              <a:t>prodemos.nl</a:t>
            </a:r>
            <a:endParaRPr lang="nl-NL" sz="1400">
              <a:solidFill>
                <a:schemeClr val="tx2"/>
              </a:solidFill>
            </a:endParaRPr>
          </a:p>
        </p:txBody>
      </p:sp>
      <p:pic>
        <p:nvPicPr>
          <p:cNvPr id="16" name="Afbeelding 15">
            <a:extLst>
              <a:ext uri="{FF2B5EF4-FFF2-40B4-BE49-F238E27FC236}">
                <a16:creationId xmlns:a16="http://schemas.microsoft.com/office/drawing/2014/main" id="{338E597C-C6EC-2E4B-8AB3-879AF0C8BA5E}"/>
              </a:ext>
            </a:extLst>
          </p:cNvPr>
          <p:cNvPicPr>
            <a:picLocks noChangeAspect="1"/>
          </p:cNvPicPr>
          <p:nvPr userDrawn="1"/>
        </p:nvPicPr>
        <p:blipFill rotWithShape="1">
          <a:blip r:embed="rId3"/>
          <a:srcRect l="12602" r="39210" b="-4423"/>
          <a:stretch/>
        </p:blipFill>
        <p:spPr>
          <a:xfrm>
            <a:off x="3744103" y="4396618"/>
            <a:ext cx="1655794" cy="335570"/>
          </a:xfrm>
          <a:prstGeom prst="rect">
            <a:avLst/>
          </a:prstGeom>
        </p:spPr>
      </p:pic>
      <p:pic>
        <p:nvPicPr>
          <p:cNvPr id="12" name="Afbeelding 11">
            <a:extLst>
              <a:ext uri="{FF2B5EF4-FFF2-40B4-BE49-F238E27FC236}">
                <a16:creationId xmlns:a16="http://schemas.microsoft.com/office/drawing/2014/main" id="{282F4A23-1655-3948-9BEE-53024A68CC76}"/>
              </a:ext>
            </a:extLst>
          </p:cNvPr>
          <p:cNvPicPr>
            <a:picLocks noChangeAspect="1"/>
          </p:cNvPicPr>
          <p:nvPr userDrawn="1"/>
        </p:nvPicPr>
        <p:blipFill>
          <a:blip r:embed="rId4"/>
          <a:stretch>
            <a:fillRect/>
          </a:stretch>
        </p:blipFill>
        <p:spPr>
          <a:xfrm>
            <a:off x="3389061" y="0"/>
            <a:ext cx="2386181" cy="807445"/>
          </a:xfrm>
          <a:prstGeom prst="rect">
            <a:avLst/>
          </a:prstGeom>
          <a:solidFill>
            <a:schemeClr val="tx1"/>
          </a:solidFill>
        </p:spPr>
      </p:pic>
      <p:sp>
        <p:nvSpPr>
          <p:cNvPr id="8" name="Titel 1"/>
          <p:cNvSpPr>
            <a:spLocks noGrp="1"/>
          </p:cNvSpPr>
          <p:nvPr>
            <p:ph type="title"/>
          </p:nvPr>
        </p:nvSpPr>
        <p:spPr>
          <a:xfrm>
            <a:off x="828676" y="2332043"/>
            <a:ext cx="7601496" cy="588371"/>
          </a:xfrm>
        </p:spPr>
        <p:txBody>
          <a:bodyPr/>
          <a:lstStyle>
            <a:lvl1pPr algn="ctr">
              <a:defRPr>
                <a:solidFill>
                  <a:schemeClr val="tx2"/>
                </a:solidFill>
              </a:defRPr>
            </a:lvl1pPr>
          </a:lstStyle>
          <a:p>
            <a:r>
              <a:rPr lang="nl-NL"/>
              <a:t>Klik om stijl te bewerken</a:t>
            </a:r>
          </a:p>
        </p:txBody>
      </p:sp>
    </p:spTree>
    <p:extLst>
      <p:ext uri="{BB962C8B-B14F-4D97-AF65-F5344CB8AC3E}">
        <p14:creationId xmlns:p14="http://schemas.microsoft.com/office/powerpoint/2010/main" val="204250519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 + icoon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Rechthoek 5"/>
          <p:cNvSpPr/>
          <p:nvPr userDrawn="1"/>
        </p:nvSpPr>
        <p:spPr>
          <a:xfrm>
            <a:off x="0" y="468838"/>
            <a:ext cx="1800000" cy="46746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152F215F-94DF-C14F-AF3C-BDDFCA1DEBA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7" name="Titel 6"/>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err="1">
                <a:solidFill>
                  <a:schemeClr val="bg2">
                    <a:lumMod val="75000"/>
                  </a:schemeClr>
                </a:solidFill>
              </a:rPr>
              <a:t>Beelddia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r>
              <a:rPr lang="nl-NL">
                <a:solidFill>
                  <a:schemeClr val="bg2">
                    <a:lumMod val="75000"/>
                  </a:schemeClr>
                </a:solidFill>
              </a:rPr>
              <a:t>Tekst vrij te positioneren.</a:t>
            </a:r>
          </a:p>
          <a:p>
            <a:r>
              <a:rPr lang="nl-NL">
                <a:solidFill>
                  <a:schemeClr val="bg2">
                    <a:lumMod val="75000"/>
                  </a:schemeClr>
                </a:solidFill>
              </a:rPr>
              <a:t>Breedte 25,4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baseline="0">
                <a:solidFill>
                  <a:schemeClr val="bg2">
                    <a:lumMod val="75000"/>
                  </a:schemeClr>
                </a:solidFill>
              </a:rPr>
              <a:t>Selecteer de afbeelding en ga naar menu ‘Schikken / Naar achtergrond’ </a:t>
            </a:r>
            <a:br>
              <a:rPr lang="nl-NL" baseline="0">
                <a:solidFill>
                  <a:schemeClr val="bg2">
                    <a:lumMod val="75000"/>
                  </a:schemeClr>
                </a:solidFill>
              </a:rPr>
            </a:br>
            <a:r>
              <a:rPr lang="nl-NL" baseline="0">
                <a:solidFill>
                  <a:schemeClr val="bg2">
                    <a:lumMod val="75000"/>
                  </a:schemeClr>
                </a:solidFill>
              </a:rPr>
              <a:t>om de afbeelding achter de tekst te plaatsen</a:t>
            </a:r>
            <a:endParaRPr lang="nl-NL">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a:solidFill>
                  <a:schemeClr val="bg2">
                    <a:lumMod val="75000"/>
                  </a:schemeClr>
                </a:solidFill>
              </a:rPr>
              <a:t>Kop</a:t>
            </a:r>
            <a:br>
              <a:rPr lang="nl-NL">
                <a:solidFill>
                  <a:schemeClr val="bg2">
                    <a:lumMod val="75000"/>
                  </a:schemeClr>
                </a:solidFill>
              </a:rPr>
            </a:br>
            <a:r>
              <a:rPr lang="nl-NL">
                <a:solidFill>
                  <a:schemeClr val="bg2">
                    <a:lumMod val="75000"/>
                  </a:schemeClr>
                </a:solidFill>
              </a:rPr>
              <a:t>Plaatsing in gekleurd kader</a:t>
            </a:r>
          </a:p>
          <a:p>
            <a:r>
              <a:rPr lang="nl-NL">
                <a:solidFill>
                  <a:schemeClr val="bg2">
                    <a:lumMod val="75000"/>
                  </a:schemeClr>
                </a:solidFill>
              </a:rPr>
              <a:t>Links of rechts tegen de rand aan plaatsen, hoogte afhankelijk van achterliggende afbeelding</a:t>
            </a:r>
          </a:p>
          <a:p>
            <a:endParaRPr lang="nl-NL">
              <a:solidFill>
                <a:schemeClr val="bg2">
                  <a:lumMod val="75000"/>
                </a:schemeClr>
              </a:solidFill>
            </a:endParaRPr>
          </a:p>
          <a:p>
            <a:r>
              <a:rPr lang="nl-NL" baseline="0">
                <a:solidFill>
                  <a:schemeClr val="bg2">
                    <a:lumMod val="75000"/>
                  </a:schemeClr>
                </a:solidFill>
              </a:rPr>
              <a:t>Maak het kader rondom de tekst ca. 1 cm groter</a:t>
            </a:r>
            <a:endParaRPr lang="nl-NL">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coondia 1">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7" name="Titel 1"/>
          <p:cNvSpPr txBox="1">
            <a:spLocks/>
          </p:cNvSpPr>
          <p:nvPr userDrawn="1"/>
        </p:nvSpPr>
        <p:spPr>
          <a:xfrm>
            <a:off x="2160000" y="1474045"/>
            <a:ext cx="6436800" cy="720000"/>
          </a:xfrm>
          <a:prstGeom prst="rect">
            <a:avLst/>
          </a:prstGeom>
          <a:no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coondia 2">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en-US"/>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2"/>
                </a:solidFill>
              </a:defRPr>
            </a:lvl1pPr>
          </a:lstStyle>
          <a:p>
            <a:r>
              <a:rPr lang="nl-NL"/>
              <a:t>Klik om stijl te bewerken</a:t>
            </a:r>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a:solidFill>
                  <a:schemeClr val="bg2">
                    <a:lumMod val="75000"/>
                  </a:schemeClr>
                </a:solidFill>
              </a:rPr>
              <a:t>Beeld op de positie van dit </a:t>
            </a:r>
            <a:r>
              <a:rPr lang="nl-NL" err="1">
                <a:solidFill>
                  <a:schemeClr val="bg2">
                    <a:lumMod val="75000"/>
                  </a:schemeClr>
                </a:solidFill>
              </a:rPr>
              <a:t>grijzekader</a:t>
            </a:r>
            <a:r>
              <a:rPr lang="nl-NL">
                <a:solidFill>
                  <a:schemeClr val="bg2">
                    <a:lumMod val="75000"/>
                  </a:schemeClr>
                </a:solidFill>
              </a:rPr>
              <a:t> </a:t>
            </a:r>
          </a:p>
          <a:p>
            <a:pPr algn="ctr"/>
            <a:r>
              <a:rPr lang="nl-NL">
                <a:solidFill>
                  <a:schemeClr val="bg2">
                    <a:lumMod val="75000"/>
                  </a:schemeClr>
                </a:solidFill>
              </a:rPr>
              <a:t>Breedte 5,5 cm</a:t>
            </a:r>
          </a:p>
          <a:p>
            <a:pPr algn="ctr"/>
            <a:r>
              <a:rPr lang="nl-NL">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Hor. positie</a:t>
            </a:r>
            <a:r>
              <a:rPr lang="nl-NL" baseline="0">
                <a:solidFill>
                  <a:schemeClr val="bg2">
                    <a:lumMod val="75000"/>
                  </a:schemeClr>
                </a:solidFill>
              </a:rPr>
              <a:t> 1 cm</a:t>
            </a:r>
            <a:endParaRPr lang="nl-NL">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Afbeelding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8" r:id="rId3"/>
    <p:sldLayoutId id="2147483680" r:id="rId4"/>
    <p:sldLayoutId id="2147483684" r:id="rId5"/>
    <p:sldLayoutId id="2147483683" r:id="rId6"/>
    <p:sldLayoutId id="2147483676" r:id="rId7"/>
    <p:sldLayoutId id="2147483681" r:id="rId8"/>
    <p:sldLayoutId id="2147483677" r:id="rId9"/>
    <p:sldLayoutId id="2147483675" r:id="rId10"/>
    <p:sldLayoutId id="2147483673" r:id="rId11"/>
    <p:sldLayoutId id="2147483679" r:id="rId12"/>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hf sldNum="0" hdr="0" dt="0"/>
  <p:txStyles>
    <p:titleStyle>
      <a:lvl1pPr algn="l" defTabSz="685800" rtl="0" eaLnBrk="1" latinLnBrk="0" hangingPunct="1">
        <a:lnSpc>
          <a:spcPts val="3600"/>
        </a:lnSpc>
        <a:spcBef>
          <a:spcPct val="0"/>
        </a:spcBef>
        <a:buNone/>
        <a:defRPr sz="3200" b="1" i="0" kern="1200">
          <a:solidFill>
            <a:schemeClr val="tx2"/>
          </a:solidFill>
          <a:latin typeface="Calibri" charset="0"/>
          <a:ea typeface="Calibri" charset="0"/>
          <a:cs typeface="Calibri" charset="0"/>
        </a:defRPr>
      </a:lvl1pPr>
    </p:titleStyle>
    <p:bodyStyle>
      <a:lvl1pPr marL="144000" indent="-144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88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432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576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720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p:cNvSpPr txBox="1"/>
          <p:nvPr/>
        </p:nvSpPr>
        <p:spPr>
          <a:xfrm>
            <a:off x="374904" y="419442"/>
            <a:ext cx="8414496" cy="3482618"/>
          </a:xfrm>
          <a:prstGeom prst="rect">
            <a:avLst/>
          </a:prstGeom>
          <a:solidFill>
            <a:schemeClr val="bg2"/>
          </a:solidFill>
        </p:spPr>
        <p:txBody>
          <a:bodyPr wrap="square" lIns="2160000" tIns="46800" rIns="2160000" rtlCol="0" anchor="ctr" anchorCtr="0">
            <a:noAutofit/>
          </a:bodyPr>
          <a:lstStyle/>
          <a:p>
            <a:r>
              <a:rPr lang="nl-NL" err="1">
                <a:solidFill>
                  <a:schemeClr val="bg2">
                    <a:lumMod val="75000"/>
                  </a:schemeClr>
                </a:solidFill>
              </a:rPr>
              <a:t>Openingsdia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a:solidFill>
                  <a:schemeClr val="bg2">
                    <a:lumMod val="75000"/>
                  </a:schemeClr>
                </a:solidFill>
              </a:rPr>
              <a:t> rechts </a:t>
            </a:r>
            <a:r>
              <a:rPr lang="nl-NL" baseline="0">
                <a:solidFill>
                  <a:schemeClr val="bg2">
                    <a:lumMod val="75000"/>
                  </a:schemeClr>
                </a:solidFill>
              </a:rPr>
              <a:t>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a:solidFill>
                  <a:schemeClr val="bg2">
                    <a:lumMod val="75000"/>
                  </a:schemeClr>
                </a:solidFill>
              </a:rPr>
              <a:t>Selecteer de afbeelding en ga naar menu ‘Schikken / Naar achtergrond’ om deze achter het blauwe kader te plaatsen</a:t>
            </a:r>
            <a:endParaRPr lang="nl-NL" baseline="0">
              <a:solidFill>
                <a:schemeClr val="bg2">
                  <a:lumMod val="75000"/>
                </a:schemeClr>
              </a:solidFill>
            </a:endParaRPr>
          </a:p>
          <a:p>
            <a:pPr marL="228600" indent="-228600">
              <a:buAutoNum type="arabicPeriod"/>
            </a:pPr>
            <a:r>
              <a:rPr lang="nl-NL">
                <a:solidFill>
                  <a:schemeClr val="bg2">
                    <a:lumMod val="75000"/>
                  </a:schemeClr>
                </a:solidFill>
              </a:rPr>
              <a:t>Verwijder dit grijze kader</a:t>
            </a:r>
          </a:p>
        </p:txBody>
      </p:sp>
      <p:pic>
        <p:nvPicPr>
          <p:cNvPr id="14" name="Picture 2"/>
          <p:cNvPicPr>
            <a:picLocks noChangeAspect="1" noChangeArrowheads="1"/>
          </p:cNvPicPr>
          <p:nvPr/>
        </p:nvPicPr>
        <p:blipFill>
          <a:blip r:embed="rId3"/>
          <a:srcRect t="8246" b="8246"/>
          <a:stretch/>
        </p:blipFill>
        <p:spPr bwMode="auto">
          <a:xfrm>
            <a:off x="372638" y="249588"/>
            <a:ext cx="8339032" cy="46424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Wallpaper star, logo, military, Alliance, nato for mobile and desktop,  section минимализм, resolution 2534x1600 - download">
            <a:extLst>
              <a:ext uri="{FF2B5EF4-FFF2-40B4-BE49-F238E27FC236}">
                <a16:creationId xmlns:a16="http://schemas.microsoft.com/office/drawing/2014/main" id="{60C6A4BD-6764-7D77-76FC-72C9811FD6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75" b="-13375"/>
          <a:stretch/>
        </p:blipFill>
        <p:spPr bwMode="auto">
          <a:xfrm>
            <a:off x="432330" y="221734"/>
            <a:ext cx="8294036" cy="5237317"/>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a:t>Hier de titel van de presentatie invoegen</a:t>
            </a:r>
          </a:p>
        </p:txBody>
      </p:sp>
      <p:grpSp>
        <p:nvGrpSpPr>
          <p:cNvPr id="5" name="Groeperen 4"/>
          <p:cNvGrpSpPr/>
          <p:nvPr/>
        </p:nvGrpSpPr>
        <p:grpSpPr>
          <a:xfrm>
            <a:off x="-6349" y="1"/>
            <a:ext cx="9150349" cy="5143499"/>
            <a:chOff x="-6349" y="1"/>
            <a:chExt cx="9150349" cy="5143499"/>
          </a:xfrm>
          <a:solidFill>
            <a:schemeClr val="tx1"/>
          </a:solidFill>
        </p:grpSpPr>
        <p:sp>
          <p:nvSpPr>
            <p:cNvPr id="6" name="Rechthoek 5"/>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7719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Titel 1"/>
          <p:cNvSpPr txBox="1">
            <a:spLocks/>
          </p:cNvSpPr>
          <p:nvPr/>
        </p:nvSpPr>
        <p:spPr>
          <a:xfrm>
            <a:off x="457201" y="3780000"/>
            <a:ext cx="8217893"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algn="ctr" fontAlgn="ctr">
              <a:lnSpc>
                <a:spcPts val="3200"/>
              </a:lnSpc>
            </a:pPr>
            <a:r>
              <a:rPr lang="nl-NL">
                <a:solidFill>
                  <a:schemeClr val="bg1"/>
                </a:solidFill>
              </a:rPr>
              <a:t>Politieke cartoons over de NAVO</a:t>
            </a:r>
            <a:endParaRPr lang="nl-NL" sz="1800">
              <a:solidFill>
                <a:schemeClr val="tx2"/>
              </a:solidFill>
            </a:endParaRPr>
          </a:p>
        </p:txBody>
      </p:sp>
      <p:pic>
        <p:nvPicPr>
          <p:cNvPr id="11" name="Afbeelding 10">
            <a:extLst>
              <a:ext uri="{FF2B5EF4-FFF2-40B4-BE49-F238E27FC236}">
                <a16:creationId xmlns:a16="http://schemas.microsoft.com/office/drawing/2014/main" id="{EF299E60-963C-F944-B42F-5658EABD099B}"/>
              </a:ext>
            </a:extLst>
          </p:cNvPr>
          <p:cNvPicPr>
            <a:picLocks noChangeAspect="1"/>
          </p:cNvPicPr>
          <p:nvPr/>
        </p:nvPicPr>
        <p:blipFill>
          <a:blip r:embed="rId5"/>
          <a:stretch>
            <a:fillRect/>
          </a:stretch>
        </p:blipFill>
        <p:spPr>
          <a:xfrm>
            <a:off x="3871585" y="-1143000"/>
            <a:ext cx="1840233" cy="622705"/>
          </a:xfrm>
          <a:prstGeom prst="rect">
            <a:avLst/>
          </a:prstGeom>
          <a:solidFill>
            <a:schemeClr val="bg1">
              <a:lumMod val="90000"/>
            </a:schemeClr>
          </a:solidFill>
        </p:spPr>
      </p:pic>
      <p:pic>
        <p:nvPicPr>
          <p:cNvPr id="13" name="Afbeelding 12">
            <a:extLst>
              <a:ext uri="{FF2B5EF4-FFF2-40B4-BE49-F238E27FC236}">
                <a16:creationId xmlns:a16="http://schemas.microsoft.com/office/drawing/2014/main" id="{8ECFF756-66E1-9847-96DF-98D0D7C9D5C7}"/>
              </a:ext>
            </a:extLst>
          </p:cNvPr>
          <p:cNvPicPr>
            <a:picLocks noChangeAspect="1"/>
          </p:cNvPicPr>
          <p:nvPr/>
        </p:nvPicPr>
        <p:blipFill>
          <a:blip r:embed="rId6"/>
          <a:stretch>
            <a:fillRect/>
          </a:stretch>
        </p:blipFill>
        <p:spPr>
          <a:xfrm>
            <a:off x="3647175" y="-8098"/>
            <a:ext cx="1869954" cy="632762"/>
          </a:xfrm>
          <a:prstGeom prst="rect">
            <a:avLst/>
          </a:prstGeom>
          <a:solidFill>
            <a:srgbClr val="FFFFFF"/>
          </a:solidFill>
        </p:spPr>
      </p:pic>
    </p:spTree>
    <p:extLst>
      <p:ext uri="{BB962C8B-B14F-4D97-AF65-F5344CB8AC3E}">
        <p14:creationId xmlns:p14="http://schemas.microsoft.com/office/powerpoint/2010/main" val="6570391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3EE8-6DF0-C815-721C-ABB77C43EEEE}"/>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37BFD68F-99F3-5699-565A-8F4518BD8B52}"/>
              </a:ext>
            </a:extLst>
          </p:cNvPr>
          <p:cNvSpPr txBox="1"/>
          <p:nvPr/>
        </p:nvSpPr>
        <p:spPr>
          <a:xfrm>
            <a:off x="3691288" y="643527"/>
            <a:ext cx="5047716" cy="1600438"/>
          </a:xfrm>
          <a:prstGeom prst="rect">
            <a:avLst/>
          </a:prstGeom>
          <a:noFill/>
        </p:spPr>
        <p:txBody>
          <a:bodyPr wrap="square" rtlCol="0">
            <a:spAutoFit/>
          </a:bodyPr>
          <a:lstStyle/>
          <a:p>
            <a:pPr marL="285750" indent="-285750">
              <a:buFont typeface="Arial" panose="020B0604020202020204" pitchFamily="34" charset="0"/>
              <a:buChar char="•"/>
            </a:pPr>
            <a:r>
              <a:rPr lang="nl-NL" sz="1400">
                <a:solidFill>
                  <a:schemeClr val="tx2"/>
                </a:solidFill>
              </a:rPr>
              <a:t>Aan het einde van de Tweede Wereldoorlog lag Europa in puin. </a:t>
            </a:r>
          </a:p>
          <a:p>
            <a:pPr marL="285750" indent="-285750">
              <a:buFont typeface="Arial" panose="020B0604020202020204" pitchFamily="34" charset="0"/>
              <a:buChar char="•"/>
            </a:pPr>
            <a:endParaRPr lang="nl-NL" sz="1400">
              <a:solidFill>
                <a:schemeClr val="tx2"/>
              </a:solidFill>
            </a:endParaRPr>
          </a:p>
          <a:p>
            <a:pPr marL="285750" indent="-285750">
              <a:buFont typeface="Arial" panose="020B0604020202020204" pitchFamily="34" charset="0"/>
              <a:buChar char="•"/>
            </a:pPr>
            <a:r>
              <a:rPr lang="nl-NL" sz="1400">
                <a:solidFill>
                  <a:schemeClr val="tx2"/>
                </a:solidFill>
              </a:rPr>
              <a:t>Europa wilde vrede, stabiliteit en wederopbouw.</a:t>
            </a:r>
          </a:p>
          <a:p>
            <a:pPr marL="285750" indent="-285750">
              <a:buFont typeface="Arial" panose="020B0604020202020204" pitchFamily="34" charset="0"/>
              <a:buChar char="•"/>
            </a:pPr>
            <a:endParaRPr lang="nl-NL" sz="1400">
              <a:solidFill>
                <a:schemeClr val="tx2"/>
              </a:solidFill>
            </a:endParaRPr>
          </a:p>
          <a:p>
            <a:pPr marL="285750" indent="-285750">
              <a:buFont typeface="Arial" panose="020B0604020202020204" pitchFamily="34" charset="0"/>
              <a:buChar char="•"/>
            </a:pPr>
            <a:r>
              <a:rPr lang="nl-NL" sz="1400">
                <a:solidFill>
                  <a:schemeClr val="tx2"/>
                </a:solidFill>
              </a:rPr>
              <a:t>Voor die vrede en stabiliteit was er een sterk, militair bondgenootschap nodig.</a:t>
            </a:r>
          </a:p>
          <a:p>
            <a:pPr marL="285750" indent="-285750">
              <a:buFont typeface="Arial" panose="020B0604020202020204" pitchFamily="34" charset="0"/>
              <a:buChar char="•"/>
            </a:pPr>
            <a:endParaRPr lang="nl-NL" sz="1400">
              <a:solidFill>
                <a:schemeClr val="tx2"/>
              </a:solidFill>
            </a:endParaRPr>
          </a:p>
        </p:txBody>
      </p:sp>
      <p:pic>
        <p:nvPicPr>
          <p:cNvPr id="9220" name="Picture 4" descr="r/PropagandaPosters - 1944, USSR, Tweede Wereldoorlog propagandaposter in cartoon-stijl met een dynamisch karikatuurbeeld van Adolf Hitler in zwart-wit tegen een swastika die wordt geponst door drie vuisten die worden weergegeven door de vlaggen van het VK, de Sovjet-Unie en Amerika in kleur op de mouwmanchetten.">
            <a:extLst>
              <a:ext uri="{FF2B5EF4-FFF2-40B4-BE49-F238E27FC236}">
                <a16:creationId xmlns:a16="http://schemas.microsoft.com/office/drawing/2014/main" id="{6BB45531-6605-0207-DF93-729974118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67" y="643527"/>
            <a:ext cx="3390900" cy="432029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02FFDEC-8A60-1F15-9BA4-2D24AB31E36F}"/>
              </a:ext>
            </a:extLst>
          </p:cNvPr>
          <p:cNvSpPr txBox="1"/>
          <p:nvPr/>
        </p:nvSpPr>
        <p:spPr>
          <a:xfrm>
            <a:off x="3615267" y="3311824"/>
            <a:ext cx="4572000" cy="1700466"/>
          </a:xfrm>
          <a:prstGeom prst="rect">
            <a:avLst/>
          </a:prstGeom>
          <a:noFill/>
        </p:spPr>
        <p:txBody>
          <a:bodyPr wrap="square">
            <a:spAutoFit/>
          </a:bodyPr>
          <a:lstStyle/>
          <a:p>
            <a:r>
              <a:rPr lang="nl-NL" b="1">
                <a:solidFill>
                  <a:schemeClr val="tx2"/>
                </a:solidFill>
              </a:rPr>
              <a:t>Tekst onder de cartoon:</a:t>
            </a:r>
          </a:p>
          <a:p>
            <a:endParaRPr lang="nl-NL" sz="1600">
              <a:solidFill>
                <a:schemeClr val="tx2"/>
              </a:solidFill>
            </a:endParaRPr>
          </a:p>
          <a:p>
            <a:r>
              <a:rPr lang="nl-NL" sz="1600">
                <a:solidFill>
                  <a:schemeClr val="tx2"/>
                </a:solidFill>
              </a:rPr>
              <a:t>"De waanzinnige schreeuwt. Hij hoort dat het uur van vergelding nabij is... Slagen komen van drie kanten – het einde van fascistisch Duitsland."</a:t>
            </a:r>
            <a:br>
              <a:rPr lang="nl-NL">
                <a:solidFill>
                  <a:schemeClr val="tx2"/>
                </a:solidFill>
              </a:rPr>
            </a:br>
            <a:endParaRPr lang="nl-NL">
              <a:solidFill>
                <a:schemeClr val="tx2"/>
              </a:solidFill>
            </a:endParaRPr>
          </a:p>
          <a:p>
            <a:r>
              <a:rPr lang="nl-NL">
                <a:solidFill>
                  <a:schemeClr val="tx2"/>
                </a:solidFill>
              </a:rPr>
              <a:t>— </a:t>
            </a:r>
            <a:r>
              <a:rPr lang="nl-NL" i="1">
                <a:solidFill>
                  <a:schemeClr val="tx2"/>
                </a:solidFill>
              </a:rPr>
              <a:t>A. </a:t>
            </a:r>
            <a:r>
              <a:rPr lang="nl-NL" i="1" err="1">
                <a:solidFill>
                  <a:schemeClr val="tx2"/>
                </a:solidFill>
              </a:rPr>
              <a:t>Zharov</a:t>
            </a:r>
            <a:r>
              <a:rPr lang="nl-NL" i="1">
                <a:solidFill>
                  <a:schemeClr val="tx2"/>
                </a:solidFill>
              </a:rPr>
              <a:t>, 1944, Sovjet-Unie</a:t>
            </a:r>
            <a:endParaRPr lang="nl-NL">
              <a:solidFill>
                <a:schemeClr val="tx2"/>
              </a:solidFill>
            </a:endParaRPr>
          </a:p>
        </p:txBody>
      </p:sp>
    </p:spTree>
    <p:extLst>
      <p:ext uri="{BB962C8B-B14F-4D97-AF65-F5344CB8AC3E}">
        <p14:creationId xmlns:p14="http://schemas.microsoft.com/office/powerpoint/2010/main" val="825211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9099-2DE7-2D7D-D5E7-B6ED00577DD7}"/>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367142E0-1F02-395B-05CC-FE4E714A0028}"/>
              </a:ext>
            </a:extLst>
          </p:cNvPr>
          <p:cNvSpPr txBox="1"/>
          <p:nvPr/>
        </p:nvSpPr>
        <p:spPr>
          <a:xfrm>
            <a:off x="3691288" y="643527"/>
            <a:ext cx="5047716" cy="2462213"/>
          </a:xfrm>
          <a:prstGeom prst="rect">
            <a:avLst/>
          </a:prstGeom>
          <a:noFill/>
        </p:spPr>
        <p:txBody>
          <a:bodyPr wrap="square" rtlCol="0">
            <a:spAutoFit/>
          </a:bodyPr>
          <a:lstStyle/>
          <a:p>
            <a:pPr marL="285750" indent="-285750">
              <a:buFont typeface="Arial" panose="020B0604020202020204" pitchFamily="34" charset="0"/>
              <a:buChar char="•"/>
            </a:pPr>
            <a:r>
              <a:rPr lang="nl-NL" sz="1400">
                <a:solidFill>
                  <a:schemeClr val="tx2"/>
                </a:solidFill>
              </a:rPr>
              <a:t>De geallieerden wilden voorkomen dat het verslagen, fascistische Duitsland weer op zou staan.</a:t>
            </a:r>
          </a:p>
          <a:p>
            <a:pPr marL="285750" indent="-285750">
              <a:buFont typeface="Arial" panose="020B0604020202020204" pitchFamily="34" charset="0"/>
              <a:buChar char="•"/>
            </a:pPr>
            <a:endParaRPr lang="nl-NL" sz="1400">
              <a:solidFill>
                <a:schemeClr val="tx2"/>
              </a:solidFill>
            </a:endParaRPr>
          </a:p>
          <a:p>
            <a:pPr marL="285750" indent="-285750">
              <a:buFont typeface="Arial" panose="020B0604020202020204" pitchFamily="34" charset="0"/>
              <a:buChar char="•"/>
            </a:pPr>
            <a:r>
              <a:rPr lang="nl-NL" sz="1400">
                <a:solidFill>
                  <a:schemeClr val="tx2"/>
                </a:solidFill>
              </a:rPr>
              <a:t>In februari 1945 werd Duitsland door Stalin, Churchill en Roosevelt opgedeeld in een Russische, Engelse en Amerikaanse bezettingszone. Zo wilden ze voorkomen dat één van hen te veel macht zou krijgen.</a:t>
            </a:r>
          </a:p>
          <a:p>
            <a:pPr marL="285750" indent="-285750">
              <a:buFont typeface="Arial" panose="020B0604020202020204" pitchFamily="34" charset="0"/>
              <a:buChar char="•"/>
            </a:pPr>
            <a:endParaRPr lang="nl-NL" sz="1400">
              <a:solidFill>
                <a:schemeClr val="tx2"/>
              </a:solidFill>
            </a:endParaRPr>
          </a:p>
          <a:p>
            <a:pPr marL="285750" indent="-285750">
              <a:buFont typeface="Arial" panose="020B0604020202020204" pitchFamily="34" charset="0"/>
              <a:buChar char="•"/>
            </a:pPr>
            <a:r>
              <a:rPr lang="nl-NL" sz="1400">
                <a:solidFill>
                  <a:schemeClr val="tx2"/>
                </a:solidFill>
              </a:rPr>
              <a:t>Na het einde van de Tweede Wereldoorlog kregen ook de Fransen een bezettingszone.</a:t>
            </a:r>
          </a:p>
          <a:p>
            <a:endParaRPr lang="nl-NL" sz="1400">
              <a:solidFill>
                <a:schemeClr val="tx2"/>
              </a:solidFill>
            </a:endParaRPr>
          </a:p>
        </p:txBody>
      </p:sp>
      <p:sp>
        <p:nvSpPr>
          <p:cNvPr id="5" name="Tekstvak 4">
            <a:extLst>
              <a:ext uri="{FF2B5EF4-FFF2-40B4-BE49-F238E27FC236}">
                <a16:creationId xmlns:a16="http://schemas.microsoft.com/office/drawing/2014/main" id="{01529BB0-2E20-A403-DDF5-5D7E9546F221}"/>
              </a:ext>
            </a:extLst>
          </p:cNvPr>
          <p:cNvSpPr txBox="1"/>
          <p:nvPr/>
        </p:nvSpPr>
        <p:spPr>
          <a:xfrm>
            <a:off x="3691288" y="3308948"/>
            <a:ext cx="4572000" cy="1454244"/>
          </a:xfrm>
          <a:prstGeom prst="rect">
            <a:avLst/>
          </a:prstGeom>
          <a:noFill/>
        </p:spPr>
        <p:txBody>
          <a:bodyPr wrap="square">
            <a:spAutoFit/>
          </a:bodyPr>
          <a:lstStyle/>
          <a:p>
            <a:r>
              <a:rPr lang="nl-NL" b="1">
                <a:solidFill>
                  <a:schemeClr val="tx2"/>
                </a:solidFill>
              </a:rPr>
              <a:t>Titel van de cartoon:</a:t>
            </a:r>
            <a:br>
              <a:rPr lang="nl-NL" b="1">
                <a:solidFill>
                  <a:schemeClr val="tx2"/>
                </a:solidFill>
              </a:rPr>
            </a:br>
            <a:endParaRPr lang="nl-NL" sz="1600">
              <a:solidFill>
                <a:schemeClr val="tx2"/>
              </a:solidFill>
            </a:endParaRPr>
          </a:p>
          <a:p>
            <a:r>
              <a:rPr lang="nl-NL" sz="1600">
                <a:solidFill>
                  <a:schemeClr val="tx2"/>
                </a:solidFill>
              </a:rPr>
              <a:t>‘The </a:t>
            </a:r>
            <a:r>
              <a:rPr lang="nl-NL" sz="1600" err="1">
                <a:solidFill>
                  <a:schemeClr val="tx2"/>
                </a:solidFill>
              </a:rPr>
              <a:t>Pellmell</a:t>
            </a:r>
            <a:r>
              <a:rPr lang="nl-NL" sz="1600">
                <a:solidFill>
                  <a:schemeClr val="tx2"/>
                </a:solidFill>
              </a:rPr>
              <a:t> of </a:t>
            </a:r>
            <a:r>
              <a:rPr lang="nl-NL" sz="1600" err="1">
                <a:solidFill>
                  <a:schemeClr val="tx2"/>
                </a:solidFill>
              </a:rPr>
              <a:t>the</a:t>
            </a:r>
            <a:r>
              <a:rPr lang="nl-NL" sz="1600">
                <a:solidFill>
                  <a:schemeClr val="tx2"/>
                </a:solidFill>
              </a:rPr>
              <a:t> European Puzzle’</a:t>
            </a:r>
          </a:p>
          <a:p>
            <a:r>
              <a:rPr lang="nl-NL" sz="1600">
                <a:solidFill>
                  <a:schemeClr val="tx2"/>
                </a:solidFill>
                <a:sym typeface="Wingdings" panose="05000000000000000000" pitchFamily="2" charset="2"/>
              </a:rPr>
              <a:t>(‘De gehusselde stukjes van de Europese puzzel’)</a:t>
            </a:r>
            <a:br>
              <a:rPr lang="nl-NL">
                <a:solidFill>
                  <a:schemeClr val="tx2"/>
                </a:solidFill>
              </a:rPr>
            </a:br>
            <a:endParaRPr lang="nl-NL">
              <a:solidFill>
                <a:schemeClr val="tx2"/>
              </a:solidFill>
            </a:endParaRPr>
          </a:p>
          <a:p>
            <a:r>
              <a:rPr lang="nl-NL">
                <a:solidFill>
                  <a:schemeClr val="tx2"/>
                </a:solidFill>
              </a:rPr>
              <a:t>— </a:t>
            </a:r>
            <a:r>
              <a:rPr lang="nl-NL" i="1">
                <a:solidFill>
                  <a:schemeClr val="tx2"/>
                </a:solidFill>
              </a:rPr>
              <a:t>Ernest </a:t>
            </a:r>
            <a:r>
              <a:rPr lang="nl-NL" i="1" err="1">
                <a:solidFill>
                  <a:schemeClr val="tx2"/>
                </a:solidFill>
              </a:rPr>
              <a:t>Howard</a:t>
            </a:r>
            <a:r>
              <a:rPr lang="nl-NL" i="1">
                <a:solidFill>
                  <a:schemeClr val="tx2"/>
                </a:solidFill>
              </a:rPr>
              <a:t> </a:t>
            </a:r>
            <a:r>
              <a:rPr lang="nl-NL" i="1" err="1">
                <a:solidFill>
                  <a:schemeClr val="tx2"/>
                </a:solidFill>
              </a:rPr>
              <a:t>Shepard</a:t>
            </a:r>
            <a:r>
              <a:rPr lang="nl-NL" i="1">
                <a:solidFill>
                  <a:schemeClr val="tx2"/>
                </a:solidFill>
              </a:rPr>
              <a:t>, 1945, Verenigd-Koninkrijk</a:t>
            </a:r>
            <a:endParaRPr lang="nl-NL">
              <a:solidFill>
                <a:schemeClr val="tx2"/>
              </a:solidFill>
            </a:endParaRPr>
          </a:p>
        </p:txBody>
      </p:sp>
      <p:pic>
        <p:nvPicPr>
          <p:cNvPr id="13314" name="Picture 2" descr="World War II: Cartoon by Granger">
            <a:extLst>
              <a:ext uri="{FF2B5EF4-FFF2-40B4-BE49-F238E27FC236}">
                <a16:creationId xmlns:a16="http://schemas.microsoft.com/office/drawing/2014/main" id="{97C2A6F1-1CED-3319-3739-746A35B03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6" y="750236"/>
            <a:ext cx="3548592" cy="397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37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500"/>
                                        <p:tgtEl>
                                          <p:spTgt spid="10">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136B-2AF1-35AF-B327-582EB6D1D7E7}"/>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879061F3-5117-F0E2-C5F1-BFF2ABA1065F}"/>
              </a:ext>
            </a:extLst>
          </p:cNvPr>
          <p:cNvSpPr txBox="1"/>
          <p:nvPr/>
        </p:nvSpPr>
        <p:spPr>
          <a:xfrm>
            <a:off x="3691288" y="643527"/>
            <a:ext cx="5047716" cy="2462213"/>
          </a:xfrm>
          <a:prstGeom prst="rect">
            <a:avLst/>
          </a:prstGeom>
          <a:noFill/>
        </p:spPr>
        <p:txBody>
          <a:bodyPr wrap="square" rtlCol="0">
            <a:spAutoFit/>
          </a:bodyPr>
          <a:lstStyle/>
          <a:p>
            <a:pPr marL="285750" indent="-285750">
              <a:buFont typeface="Arial" panose="020B0604020202020204" pitchFamily="34" charset="0"/>
              <a:buChar char="•"/>
            </a:pPr>
            <a:r>
              <a:rPr lang="nl-NL" sz="1400">
                <a:solidFill>
                  <a:schemeClr val="tx2"/>
                </a:solidFill>
              </a:rPr>
              <a:t>De Fransen, Britten en Amerikanen begonnen al gauw een blok te vormen, omdat ze vreesden voor het ‘communistische gevaar’ van de Russen.</a:t>
            </a:r>
          </a:p>
          <a:p>
            <a:pPr marL="285750" indent="-285750">
              <a:buFont typeface="Arial" panose="020B0604020202020204" pitchFamily="34" charset="0"/>
              <a:buChar char="•"/>
            </a:pPr>
            <a:endParaRPr lang="nl-NL" sz="1400">
              <a:solidFill>
                <a:schemeClr val="tx2"/>
              </a:solidFill>
            </a:endParaRPr>
          </a:p>
          <a:p>
            <a:pPr marL="285750" indent="-285750">
              <a:buFont typeface="Arial" panose="020B0604020202020204" pitchFamily="34" charset="0"/>
              <a:buChar char="•"/>
            </a:pPr>
            <a:r>
              <a:rPr lang="nl-NL" sz="1400">
                <a:solidFill>
                  <a:schemeClr val="tx2"/>
                </a:solidFill>
              </a:rPr>
              <a:t>Zowel de ellende van de</a:t>
            </a:r>
            <a:r>
              <a:rPr lang="nl-NL" sz="1400" b="1">
                <a:solidFill>
                  <a:schemeClr val="tx2"/>
                </a:solidFill>
              </a:rPr>
              <a:t> Tweede Wereldoorlog</a:t>
            </a:r>
            <a:r>
              <a:rPr lang="nl-NL" sz="1400">
                <a:solidFill>
                  <a:schemeClr val="tx2"/>
                </a:solidFill>
              </a:rPr>
              <a:t> als de daaropvolgende </a:t>
            </a:r>
            <a:r>
              <a:rPr lang="nl-NL" sz="1400" b="1">
                <a:solidFill>
                  <a:schemeClr val="tx2"/>
                </a:solidFill>
              </a:rPr>
              <a:t>Koude Oorlog </a:t>
            </a:r>
            <a:r>
              <a:rPr lang="nl-NL" sz="1400">
                <a:solidFill>
                  <a:schemeClr val="tx2"/>
                </a:solidFill>
              </a:rPr>
              <a:t>met de Sovjet-Unie maakte dat het Westen behoefte had aan een sterk militair bondgenootschap.</a:t>
            </a:r>
          </a:p>
          <a:p>
            <a:pPr marL="285750" indent="-285750">
              <a:buFont typeface="Arial" panose="020B0604020202020204" pitchFamily="34" charset="0"/>
              <a:buChar char="•"/>
            </a:pPr>
            <a:endParaRPr lang="nl-NL" sz="1400" b="1">
              <a:solidFill>
                <a:schemeClr val="tx2"/>
              </a:solidFill>
            </a:endParaRPr>
          </a:p>
          <a:p>
            <a:pPr marL="285750" indent="-285750">
              <a:buFont typeface="Arial" panose="020B0604020202020204" pitchFamily="34" charset="0"/>
              <a:buChar char="•"/>
            </a:pPr>
            <a:r>
              <a:rPr lang="nl-NL" sz="1400">
                <a:solidFill>
                  <a:schemeClr val="tx2"/>
                </a:solidFill>
              </a:rPr>
              <a:t>In 1949 werd daarom de NAVO opgericht.</a:t>
            </a:r>
          </a:p>
          <a:p>
            <a:endParaRPr lang="nl-NL" sz="1400">
              <a:solidFill>
                <a:schemeClr val="tx2"/>
              </a:solidFill>
            </a:endParaRPr>
          </a:p>
        </p:txBody>
      </p:sp>
      <p:sp>
        <p:nvSpPr>
          <p:cNvPr id="5" name="Tekstvak 4">
            <a:extLst>
              <a:ext uri="{FF2B5EF4-FFF2-40B4-BE49-F238E27FC236}">
                <a16:creationId xmlns:a16="http://schemas.microsoft.com/office/drawing/2014/main" id="{E5756211-0EC1-0330-C572-B85E9F051EC5}"/>
              </a:ext>
            </a:extLst>
          </p:cNvPr>
          <p:cNvSpPr txBox="1"/>
          <p:nvPr/>
        </p:nvSpPr>
        <p:spPr>
          <a:xfrm>
            <a:off x="167000" y="3127564"/>
            <a:ext cx="4073530" cy="2015936"/>
          </a:xfrm>
          <a:prstGeom prst="rect">
            <a:avLst/>
          </a:prstGeom>
          <a:noFill/>
        </p:spPr>
        <p:txBody>
          <a:bodyPr wrap="square">
            <a:spAutoFit/>
          </a:bodyPr>
          <a:lstStyle/>
          <a:p>
            <a:r>
              <a:rPr lang="nl-NL" b="1">
                <a:solidFill>
                  <a:schemeClr val="tx2"/>
                </a:solidFill>
              </a:rPr>
              <a:t>Karakters in de cartoon:</a:t>
            </a:r>
          </a:p>
          <a:p>
            <a:endParaRPr lang="nl-NL" sz="1600">
              <a:solidFill>
                <a:schemeClr val="tx2"/>
              </a:solidFill>
            </a:endParaRPr>
          </a:p>
          <a:p>
            <a:r>
              <a:rPr lang="nl-NL" sz="1400">
                <a:solidFill>
                  <a:schemeClr val="tx2"/>
                </a:solidFill>
              </a:rPr>
              <a:t>Links: Nikita </a:t>
            </a:r>
            <a:r>
              <a:rPr lang="nl-NL" sz="1400" err="1">
                <a:solidFill>
                  <a:schemeClr val="tx2"/>
                </a:solidFill>
              </a:rPr>
              <a:t>Chroestjov</a:t>
            </a:r>
            <a:r>
              <a:rPr lang="nl-NL" sz="1400">
                <a:solidFill>
                  <a:schemeClr val="tx2"/>
                </a:solidFill>
              </a:rPr>
              <a:t> (leider Sovjet-Unie)</a:t>
            </a:r>
          </a:p>
          <a:p>
            <a:r>
              <a:rPr lang="nl-NL" sz="1400">
                <a:solidFill>
                  <a:schemeClr val="tx2"/>
                </a:solidFill>
              </a:rPr>
              <a:t>Rechts: John F. Kennedy (president Verenigde Staten)</a:t>
            </a:r>
          </a:p>
          <a:p>
            <a:endParaRPr lang="nl-NL" sz="1400">
              <a:solidFill>
                <a:schemeClr val="tx2"/>
              </a:solidFill>
            </a:endParaRPr>
          </a:p>
          <a:p>
            <a:r>
              <a:rPr lang="nl-NL" sz="1400">
                <a:solidFill>
                  <a:schemeClr val="tx2"/>
                </a:solidFill>
              </a:rPr>
              <a:t>De Cubacrisis (1962) wordt gezien als een van de meest kritieke momenten van de Koude Oorlog.</a:t>
            </a:r>
            <a:br>
              <a:rPr lang="nl-NL" sz="1200">
                <a:solidFill>
                  <a:schemeClr val="tx2"/>
                </a:solidFill>
              </a:rPr>
            </a:br>
            <a:endParaRPr lang="nl-NL" sz="1200">
              <a:solidFill>
                <a:schemeClr val="tx2"/>
              </a:solidFill>
            </a:endParaRPr>
          </a:p>
          <a:p>
            <a:r>
              <a:rPr lang="nl-NL">
                <a:solidFill>
                  <a:schemeClr val="tx2"/>
                </a:solidFill>
              </a:rPr>
              <a:t>— </a:t>
            </a:r>
            <a:r>
              <a:rPr lang="nl-NL" i="1">
                <a:solidFill>
                  <a:schemeClr val="tx2"/>
                </a:solidFill>
              </a:rPr>
              <a:t>Leslie Gilbert </a:t>
            </a:r>
            <a:r>
              <a:rPr lang="nl-NL" i="1" err="1">
                <a:solidFill>
                  <a:schemeClr val="tx2"/>
                </a:solidFill>
              </a:rPr>
              <a:t>Illingworth</a:t>
            </a:r>
            <a:r>
              <a:rPr lang="nl-NL" i="1">
                <a:solidFill>
                  <a:schemeClr val="tx2"/>
                </a:solidFill>
              </a:rPr>
              <a:t>, 1962, Verenigd-Koninkrijk</a:t>
            </a:r>
            <a:endParaRPr lang="nl-NL">
              <a:solidFill>
                <a:schemeClr val="tx2"/>
              </a:solidFill>
            </a:endParaRPr>
          </a:p>
        </p:txBody>
      </p:sp>
      <p:pic>
        <p:nvPicPr>
          <p:cNvPr id="2" name="Afbeelding 1">
            <a:extLst>
              <a:ext uri="{FF2B5EF4-FFF2-40B4-BE49-F238E27FC236}">
                <a16:creationId xmlns:a16="http://schemas.microsoft.com/office/drawing/2014/main" id="{55E8F7CA-26C6-2D8A-6BCE-5B46EC8CA4CD}"/>
              </a:ext>
            </a:extLst>
          </p:cNvPr>
          <p:cNvPicPr>
            <a:picLocks noChangeAspect="1"/>
          </p:cNvPicPr>
          <p:nvPr/>
        </p:nvPicPr>
        <p:blipFill>
          <a:blip r:embed="rId2"/>
          <a:stretch>
            <a:fillRect/>
          </a:stretch>
        </p:blipFill>
        <p:spPr>
          <a:xfrm>
            <a:off x="167000" y="592441"/>
            <a:ext cx="3524288" cy="2513299"/>
          </a:xfrm>
          <a:prstGeom prst="rect">
            <a:avLst/>
          </a:prstGeom>
        </p:spPr>
      </p:pic>
      <p:sp>
        <p:nvSpPr>
          <p:cNvPr id="3" name="Tekstvak 2">
            <a:extLst>
              <a:ext uri="{FF2B5EF4-FFF2-40B4-BE49-F238E27FC236}">
                <a16:creationId xmlns:a16="http://schemas.microsoft.com/office/drawing/2014/main" id="{82867588-50B8-563B-6AE9-1F85A4C03B37}"/>
              </a:ext>
            </a:extLst>
          </p:cNvPr>
          <p:cNvSpPr txBox="1"/>
          <p:nvPr/>
        </p:nvSpPr>
        <p:spPr>
          <a:xfrm>
            <a:off x="6046517" y="4135532"/>
            <a:ext cx="3097483" cy="954107"/>
          </a:xfrm>
          <a:prstGeom prst="rect">
            <a:avLst/>
          </a:prstGeom>
          <a:noFill/>
        </p:spPr>
        <p:txBody>
          <a:bodyPr wrap="square" rtlCol="0">
            <a:spAutoFit/>
          </a:bodyPr>
          <a:lstStyle/>
          <a:p>
            <a:r>
              <a:rPr lang="nl-NL" sz="2800" b="1">
                <a:solidFill>
                  <a:schemeClr val="tx2"/>
                </a:solidFill>
              </a:rPr>
              <a:t>We maken nu een sprong in de tijd </a:t>
            </a:r>
            <a:r>
              <a:rPr lang="nl-NL" sz="2800" b="1">
                <a:solidFill>
                  <a:schemeClr val="tx2"/>
                </a:solidFill>
                <a:sym typeface="Wingdings" panose="05000000000000000000" pitchFamily="2" charset="2"/>
              </a:rPr>
              <a:t></a:t>
            </a:r>
            <a:endParaRPr lang="nl-NL" sz="2800" b="1">
              <a:solidFill>
                <a:schemeClr val="tx2"/>
              </a:solidFill>
            </a:endParaRPr>
          </a:p>
        </p:txBody>
      </p:sp>
    </p:spTree>
    <p:extLst>
      <p:ext uri="{BB962C8B-B14F-4D97-AF65-F5344CB8AC3E}">
        <p14:creationId xmlns:p14="http://schemas.microsoft.com/office/powerpoint/2010/main" val="21247825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4561-77AD-F646-3B6A-D97AD0607C5D}"/>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CFD2C04-C6FC-920E-B8A2-2D272AB9324B}"/>
              </a:ext>
            </a:extLst>
          </p:cNvPr>
          <p:cNvSpPr txBox="1"/>
          <p:nvPr/>
        </p:nvSpPr>
        <p:spPr>
          <a:xfrm>
            <a:off x="5744840" y="800100"/>
            <a:ext cx="3399160" cy="754053"/>
          </a:xfrm>
          <a:prstGeom prst="rect">
            <a:avLst/>
          </a:prstGeom>
          <a:noFill/>
        </p:spPr>
        <p:txBody>
          <a:bodyPr wrap="square">
            <a:spAutoFit/>
          </a:bodyPr>
          <a:lstStyle/>
          <a:p>
            <a:r>
              <a:rPr lang="nl-NL" b="1">
                <a:solidFill>
                  <a:schemeClr val="tx2"/>
                </a:solidFill>
              </a:rPr>
              <a:t>NATO </a:t>
            </a:r>
            <a:r>
              <a:rPr lang="nl-NL" b="1" err="1">
                <a:solidFill>
                  <a:schemeClr val="tx2"/>
                </a:solidFill>
              </a:rPr>
              <a:t>offensive</a:t>
            </a:r>
            <a:endParaRPr lang="nl-NL" b="1">
              <a:solidFill>
                <a:schemeClr val="tx2"/>
              </a:solidFill>
            </a:endParaRPr>
          </a:p>
          <a:p>
            <a:endParaRPr lang="nl-NL" sz="1600">
              <a:solidFill>
                <a:schemeClr val="tx2"/>
              </a:solidFill>
            </a:endParaRPr>
          </a:p>
          <a:p>
            <a:r>
              <a:rPr lang="nl-NL">
                <a:solidFill>
                  <a:schemeClr val="tx2"/>
                </a:solidFill>
              </a:rPr>
              <a:t>— </a:t>
            </a:r>
            <a:r>
              <a:rPr lang="nl-NL" i="1">
                <a:solidFill>
                  <a:schemeClr val="tx2"/>
                </a:solidFill>
              </a:rPr>
              <a:t>Marian </a:t>
            </a:r>
            <a:r>
              <a:rPr lang="nl-NL" i="1" err="1">
                <a:solidFill>
                  <a:schemeClr val="tx2"/>
                </a:solidFill>
              </a:rPr>
              <a:t>Kamensky</a:t>
            </a:r>
            <a:r>
              <a:rPr lang="nl-NL" i="1">
                <a:solidFill>
                  <a:schemeClr val="tx2"/>
                </a:solidFill>
              </a:rPr>
              <a:t>, 10 juli 2016</a:t>
            </a:r>
            <a:endParaRPr lang="nl-NL">
              <a:solidFill>
                <a:schemeClr val="tx2"/>
              </a:solidFill>
            </a:endParaRPr>
          </a:p>
        </p:txBody>
      </p:sp>
      <p:pic>
        <p:nvPicPr>
          <p:cNvPr id="16386" name="Picture 2" descr="NATO OFFENSIVE | Cartoon Movement">
            <a:extLst>
              <a:ext uri="{FF2B5EF4-FFF2-40B4-BE49-F238E27FC236}">
                <a16:creationId xmlns:a16="http://schemas.microsoft.com/office/drawing/2014/main" id="{36D6E8C4-D63C-03B3-2980-5BDA59B4E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 y="800100"/>
            <a:ext cx="5676901" cy="402388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09A9F6D-3F43-CBA5-C276-3451644FAD02}"/>
              </a:ext>
            </a:extLst>
          </p:cNvPr>
          <p:cNvSpPr txBox="1"/>
          <p:nvPr/>
        </p:nvSpPr>
        <p:spPr>
          <a:xfrm>
            <a:off x="5745481" y="2563803"/>
            <a:ext cx="3399160" cy="1754326"/>
          </a:xfrm>
          <a:prstGeom prst="rect">
            <a:avLst/>
          </a:prstGeom>
          <a:noFill/>
        </p:spPr>
        <p:txBody>
          <a:bodyPr wrap="square">
            <a:spAutoFit/>
          </a:bodyPr>
          <a:lstStyle/>
          <a:p>
            <a:r>
              <a:rPr lang="nl-NL" b="1">
                <a:solidFill>
                  <a:schemeClr val="tx2"/>
                </a:solidFill>
              </a:rPr>
              <a:t>Over de cartoon:</a:t>
            </a:r>
          </a:p>
          <a:p>
            <a:r>
              <a:rPr lang="nl-NL">
                <a:solidFill>
                  <a:schemeClr val="tx2"/>
                </a:solidFill>
              </a:rPr>
              <a:t>Op het kanon zit Poetin, die in 2014 de Krim heeft ingenomen en daarmee zijn militaire spierballen heeft laten zien.</a:t>
            </a:r>
          </a:p>
          <a:p>
            <a:endParaRPr lang="nl-NL">
              <a:solidFill>
                <a:schemeClr val="tx2"/>
              </a:solidFill>
            </a:endParaRPr>
          </a:p>
          <a:p>
            <a:r>
              <a:rPr lang="nl-NL">
                <a:solidFill>
                  <a:schemeClr val="tx2"/>
                </a:solidFill>
              </a:rPr>
              <a:t>De NAVO wordt hier gesymboliseerd door middel van tanks van zand: een NAVO die heel naïef reageert op de dreiging van Poetin. </a:t>
            </a:r>
          </a:p>
        </p:txBody>
      </p:sp>
    </p:spTree>
    <p:extLst>
      <p:ext uri="{BB962C8B-B14F-4D97-AF65-F5344CB8AC3E}">
        <p14:creationId xmlns:p14="http://schemas.microsoft.com/office/powerpoint/2010/main" val="631883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D4A1B-7B58-3108-8DCA-CCE0B589E696}"/>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468343D7-03C6-7A6B-8465-926864F44E5F}"/>
              </a:ext>
            </a:extLst>
          </p:cNvPr>
          <p:cNvSpPr txBox="1"/>
          <p:nvPr/>
        </p:nvSpPr>
        <p:spPr>
          <a:xfrm>
            <a:off x="5745481" y="749308"/>
            <a:ext cx="3399160" cy="754053"/>
          </a:xfrm>
          <a:prstGeom prst="rect">
            <a:avLst/>
          </a:prstGeom>
          <a:noFill/>
        </p:spPr>
        <p:txBody>
          <a:bodyPr wrap="square">
            <a:spAutoFit/>
          </a:bodyPr>
          <a:lstStyle/>
          <a:p>
            <a:r>
              <a:rPr lang="nl-NL" b="1">
                <a:solidFill>
                  <a:schemeClr val="tx2"/>
                </a:solidFill>
              </a:rPr>
              <a:t>NATO </a:t>
            </a:r>
            <a:r>
              <a:rPr lang="nl-NL" b="1" err="1">
                <a:solidFill>
                  <a:schemeClr val="tx2"/>
                </a:solidFill>
              </a:rPr>
              <a:t>enemy</a:t>
            </a:r>
            <a:r>
              <a:rPr lang="nl-NL" b="1">
                <a:solidFill>
                  <a:schemeClr val="tx2"/>
                </a:solidFill>
              </a:rPr>
              <a:t> </a:t>
            </a:r>
            <a:r>
              <a:rPr lang="nl-NL" b="1" err="1">
                <a:solidFill>
                  <a:schemeClr val="tx2"/>
                </a:solidFill>
              </a:rPr>
              <a:t>Trump</a:t>
            </a:r>
            <a:endParaRPr lang="nl-NL" b="1">
              <a:solidFill>
                <a:schemeClr val="tx2"/>
              </a:solidFill>
            </a:endParaRPr>
          </a:p>
          <a:p>
            <a:endParaRPr lang="nl-NL" sz="1600">
              <a:solidFill>
                <a:schemeClr val="tx2"/>
              </a:solidFill>
            </a:endParaRPr>
          </a:p>
          <a:p>
            <a:r>
              <a:rPr lang="nl-NL">
                <a:solidFill>
                  <a:schemeClr val="tx2"/>
                </a:solidFill>
              </a:rPr>
              <a:t>— </a:t>
            </a:r>
            <a:r>
              <a:rPr lang="nl-NL" i="1">
                <a:solidFill>
                  <a:schemeClr val="tx2"/>
                </a:solidFill>
              </a:rPr>
              <a:t>Marian </a:t>
            </a:r>
            <a:r>
              <a:rPr lang="nl-NL" i="1" err="1">
                <a:solidFill>
                  <a:schemeClr val="tx2"/>
                </a:solidFill>
              </a:rPr>
              <a:t>Kamensky</a:t>
            </a:r>
            <a:r>
              <a:rPr lang="nl-NL" i="1">
                <a:solidFill>
                  <a:schemeClr val="tx2"/>
                </a:solidFill>
              </a:rPr>
              <a:t>, 12 februari 2024</a:t>
            </a:r>
            <a:endParaRPr lang="nl-NL">
              <a:solidFill>
                <a:schemeClr val="tx2"/>
              </a:solidFill>
            </a:endParaRPr>
          </a:p>
        </p:txBody>
      </p:sp>
      <p:pic>
        <p:nvPicPr>
          <p:cNvPr id="15362" name="Picture 2" descr="Marian Kamensky">
            <a:extLst>
              <a:ext uri="{FF2B5EF4-FFF2-40B4-BE49-F238E27FC236}">
                <a16:creationId xmlns:a16="http://schemas.microsoft.com/office/drawing/2014/main" id="{0E67CE61-84E2-8B48-A55C-91D869A61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9" y="749308"/>
            <a:ext cx="5630862" cy="409701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067E760-E5FE-5F77-610E-ACA1FB210020}"/>
              </a:ext>
            </a:extLst>
          </p:cNvPr>
          <p:cNvSpPr txBox="1"/>
          <p:nvPr/>
        </p:nvSpPr>
        <p:spPr>
          <a:xfrm>
            <a:off x="5745481" y="2563803"/>
            <a:ext cx="3399160" cy="1338828"/>
          </a:xfrm>
          <a:prstGeom prst="rect">
            <a:avLst/>
          </a:prstGeom>
          <a:noFill/>
        </p:spPr>
        <p:txBody>
          <a:bodyPr wrap="square">
            <a:spAutoFit/>
          </a:bodyPr>
          <a:lstStyle/>
          <a:p>
            <a:r>
              <a:rPr lang="nl-NL" b="1">
                <a:solidFill>
                  <a:schemeClr val="tx2"/>
                </a:solidFill>
              </a:rPr>
              <a:t>Over de cartoon:</a:t>
            </a:r>
          </a:p>
          <a:p>
            <a:r>
              <a:rPr lang="nl-NL">
                <a:solidFill>
                  <a:schemeClr val="tx2"/>
                </a:solidFill>
              </a:rPr>
              <a:t>President Donald </a:t>
            </a:r>
            <a:r>
              <a:rPr lang="nl-NL" err="1">
                <a:solidFill>
                  <a:schemeClr val="tx2"/>
                </a:solidFill>
              </a:rPr>
              <a:t>Trump</a:t>
            </a:r>
            <a:r>
              <a:rPr lang="nl-NL">
                <a:solidFill>
                  <a:schemeClr val="tx2"/>
                </a:solidFill>
              </a:rPr>
              <a:t> verscheurt hier de vlag van de NAVO en lijkt aangestuurd te worden door Rusland (gesymboliseerd door de batterij met de Russische driekleur). </a:t>
            </a:r>
          </a:p>
          <a:p>
            <a:endParaRPr lang="nl-NL">
              <a:solidFill>
                <a:schemeClr val="tx2"/>
              </a:solidFill>
            </a:endParaRPr>
          </a:p>
        </p:txBody>
      </p:sp>
    </p:spTree>
    <p:extLst>
      <p:ext uri="{BB962C8B-B14F-4D97-AF65-F5344CB8AC3E}">
        <p14:creationId xmlns:p14="http://schemas.microsoft.com/office/powerpoint/2010/main" val="16360900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7C0AE-9A24-5FB5-B65F-C62BAE850736}"/>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5FF7C7D5-EB03-EC47-88DB-FB1181DCF0CD}"/>
              </a:ext>
            </a:extLst>
          </p:cNvPr>
          <p:cNvSpPr txBox="1"/>
          <p:nvPr/>
        </p:nvSpPr>
        <p:spPr>
          <a:xfrm>
            <a:off x="5745481" y="749308"/>
            <a:ext cx="3399160" cy="754053"/>
          </a:xfrm>
          <a:prstGeom prst="rect">
            <a:avLst/>
          </a:prstGeom>
          <a:noFill/>
        </p:spPr>
        <p:txBody>
          <a:bodyPr wrap="square">
            <a:spAutoFit/>
          </a:bodyPr>
          <a:lstStyle/>
          <a:p>
            <a:r>
              <a:rPr lang="nl-NL" b="1">
                <a:solidFill>
                  <a:schemeClr val="tx2"/>
                </a:solidFill>
              </a:rPr>
              <a:t>NATO, </a:t>
            </a:r>
            <a:r>
              <a:rPr lang="nl-NL" b="1" err="1">
                <a:solidFill>
                  <a:schemeClr val="tx2"/>
                </a:solidFill>
              </a:rPr>
              <a:t>under</a:t>
            </a:r>
            <a:r>
              <a:rPr lang="nl-NL" b="1">
                <a:solidFill>
                  <a:schemeClr val="tx2"/>
                </a:solidFill>
              </a:rPr>
              <a:t> </a:t>
            </a:r>
            <a:r>
              <a:rPr lang="nl-NL" b="1" err="1">
                <a:solidFill>
                  <a:schemeClr val="tx2"/>
                </a:solidFill>
              </a:rPr>
              <a:t>the</a:t>
            </a:r>
            <a:r>
              <a:rPr lang="nl-NL" b="1">
                <a:solidFill>
                  <a:schemeClr val="tx2"/>
                </a:solidFill>
              </a:rPr>
              <a:t> American Wing</a:t>
            </a:r>
          </a:p>
          <a:p>
            <a:endParaRPr lang="nl-NL" sz="1600">
              <a:solidFill>
                <a:schemeClr val="tx2"/>
              </a:solidFill>
            </a:endParaRPr>
          </a:p>
          <a:p>
            <a:r>
              <a:rPr lang="nl-NL">
                <a:solidFill>
                  <a:schemeClr val="tx2"/>
                </a:solidFill>
              </a:rPr>
              <a:t>— </a:t>
            </a:r>
            <a:r>
              <a:rPr lang="nl-NL" i="1" err="1">
                <a:solidFill>
                  <a:schemeClr val="tx2"/>
                </a:solidFill>
              </a:rPr>
              <a:t>Chapatte</a:t>
            </a:r>
            <a:r>
              <a:rPr lang="nl-NL" i="1">
                <a:solidFill>
                  <a:schemeClr val="tx2"/>
                </a:solidFill>
              </a:rPr>
              <a:t>, 14 februari 2024</a:t>
            </a:r>
            <a:endParaRPr lang="nl-NL">
              <a:solidFill>
                <a:schemeClr val="tx2"/>
              </a:solidFill>
            </a:endParaRPr>
          </a:p>
        </p:txBody>
      </p:sp>
      <p:sp>
        <p:nvSpPr>
          <p:cNvPr id="4" name="Tekstvak 3">
            <a:extLst>
              <a:ext uri="{FF2B5EF4-FFF2-40B4-BE49-F238E27FC236}">
                <a16:creationId xmlns:a16="http://schemas.microsoft.com/office/drawing/2014/main" id="{9D00AE3D-D0E4-0D05-35F5-71FC810B9152}"/>
              </a:ext>
            </a:extLst>
          </p:cNvPr>
          <p:cNvSpPr txBox="1"/>
          <p:nvPr/>
        </p:nvSpPr>
        <p:spPr>
          <a:xfrm>
            <a:off x="5745481" y="2563803"/>
            <a:ext cx="3399160" cy="2377574"/>
          </a:xfrm>
          <a:prstGeom prst="rect">
            <a:avLst/>
          </a:prstGeom>
          <a:noFill/>
        </p:spPr>
        <p:txBody>
          <a:bodyPr wrap="square">
            <a:spAutoFit/>
          </a:bodyPr>
          <a:lstStyle/>
          <a:p>
            <a:r>
              <a:rPr lang="nl-NL" b="1">
                <a:solidFill>
                  <a:schemeClr val="tx2"/>
                </a:solidFill>
              </a:rPr>
              <a:t>Over de cartoon:</a:t>
            </a:r>
          </a:p>
          <a:p>
            <a:r>
              <a:rPr lang="nl-NL">
                <a:solidFill>
                  <a:schemeClr val="tx2"/>
                </a:solidFill>
              </a:rPr>
              <a:t>Kwetsbare kuikens die de NAVO symboliseren, worden beschermd door een groot, sterk, militair ogend vliegtuig die de Verenigde Staten symboliseert (dat kun je zien aan de vlag en de letters USA). </a:t>
            </a:r>
          </a:p>
          <a:p>
            <a:endParaRPr lang="nl-NL">
              <a:solidFill>
                <a:schemeClr val="tx2"/>
              </a:solidFill>
            </a:endParaRPr>
          </a:p>
          <a:p>
            <a:r>
              <a:rPr lang="nl-NL">
                <a:solidFill>
                  <a:schemeClr val="tx2"/>
                </a:solidFill>
              </a:rPr>
              <a:t>De Verenigde Staten hebben een sterke positie binnen de NAVO, omdat ze de grootste militaire slagkracht hebben. </a:t>
            </a:r>
          </a:p>
          <a:p>
            <a:endParaRPr lang="nl-NL">
              <a:solidFill>
                <a:schemeClr val="tx2"/>
              </a:solidFill>
            </a:endParaRPr>
          </a:p>
        </p:txBody>
      </p:sp>
      <p:pic>
        <p:nvPicPr>
          <p:cNvPr id="2" name="Afbeelding 1">
            <a:extLst>
              <a:ext uri="{FF2B5EF4-FFF2-40B4-BE49-F238E27FC236}">
                <a16:creationId xmlns:a16="http://schemas.microsoft.com/office/drawing/2014/main" id="{EC5CE657-F36C-3A70-5633-DDFC265416FE}"/>
              </a:ext>
            </a:extLst>
          </p:cNvPr>
          <p:cNvPicPr>
            <a:picLocks noChangeAspect="1"/>
          </p:cNvPicPr>
          <p:nvPr/>
        </p:nvPicPr>
        <p:blipFill>
          <a:blip r:embed="rId2"/>
          <a:stretch>
            <a:fillRect/>
          </a:stretch>
        </p:blipFill>
        <p:spPr>
          <a:xfrm>
            <a:off x="109805" y="749308"/>
            <a:ext cx="5653537" cy="4089392"/>
          </a:xfrm>
          <a:prstGeom prst="rect">
            <a:avLst/>
          </a:prstGeom>
        </p:spPr>
      </p:pic>
    </p:spTree>
    <p:extLst>
      <p:ext uri="{BB962C8B-B14F-4D97-AF65-F5344CB8AC3E}">
        <p14:creationId xmlns:p14="http://schemas.microsoft.com/office/powerpoint/2010/main" val="3989362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84172-661A-314B-599D-D396F02E01C3}"/>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67147BA9-3CF1-7D5A-5CCC-7CA3B49D0FB1}"/>
              </a:ext>
            </a:extLst>
          </p:cNvPr>
          <p:cNvSpPr txBox="1"/>
          <p:nvPr/>
        </p:nvSpPr>
        <p:spPr>
          <a:xfrm>
            <a:off x="5745481" y="606672"/>
            <a:ext cx="3399160" cy="754053"/>
          </a:xfrm>
          <a:prstGeom prst="rect">
            <a:avLst/>
          </a:prstGeom>
          <a:noFill/>
        </p:spPr>
        <p:txBody>
          <a:bodyPr wrap="square">
            <a:spAutoFit/>
          </a:bodyPr>
          <a:lstStyle/>
          <a:p>
            <a:r>
              <a:rPr lang="nl-NL" b="1">
                <a:solidFill>
                  <a:schemeClr val="tx2"/>
                </a:solidFill>
              </a:rPr>
              <a:t>NATO has had </a:t>
            </a:r>
            <a:r>
              <a:rPr lang="nl-NL" b="1" err="1">
                <a:solidFill>
                  <a:schemeClr val="tx2"/>
                </a:solidFill>
              </a:rPr>
              <a:t>it</a:t>
            </a:r>
            <a:r>
              <a:rPr lang="nl-NL" b="1">
                <a:solidFill>
                  <a:schemeClr val="tx2"/>
                </a:solidFill>
              </a:rPr>
              <a:t>!</a:t>
            </a:r>
          </a:p>
          <a:p>
            <a:endParaRPr lang="nl-NL" sz="1600">
              <a:solidFill>
                <a:schemeClr val="tx2"/>
              </a:solidFill>
            </a:endParaRPr>
          </a:p>
          <a:p>
            <a:r>
              <a:rPr lang="nl-NL">
                <a:solidFill>
                  <a:schemeClr val="tx2"/>
                </a:solidFill>
              </a:rPr>
              <a:t>— </a:t>
            </a:r>
            <a:r>
              <a:rPr lang="nl-NL" i="1">
                <a:solidFill>
                  <a:schemeClr val="tx2"/>
                </a:solidFill>
              </a:rPr>
              <a:t>Marian </a:t>
            </a:r>
            <a:r>
              <a:rPr lang="nl-NL" i="1" err="1">
                <a:solidFill>
                  <a:schemeClr val="tx2"/>
                </a:solidFill>
              </a:rPr>
              <a:t>Kamensky</a:t>
            </a:r>
            <a:r>
              <a:rPr lang="nl-NL" i="1">
                <a:solidFill>
                  <a:schemeClr val="tx2"/>
                </a:solidFill>
              </a:rPr>
              <a:t>, 3 maart 2024</a:t>
            </a:r>
            <a:endParaRPr lang="nl-NL">
              <a:solidFill>
                <a:schemeClr val="tx2"/>
              </a:solidFill>
            </a:endParaRPr>
          </a:p>
        </p:txBody>
      </p:sp>
      <p:pic>
        <p:nvPicPr>
          <p:cNvPr id="2" name="Picture 2" descr="NATO HAS HAD IT">
            <a:extLst>
              <a:ext uri="{FF2B5EF4-FFF2-40B4-BE49-F238E27FC236}">
                <a16:creationId xmlns:a16="http://schemas.microsoft.com/office/drawing/2014/main" id="{FF0BC56A-68A2-4F22-B684-20E945C5E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9" y="606672"/>
            <a:ext cx="5646102" cy="410717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E3B6646-EAE3-2DD3-40CB-D95893C2C7FE}"/>
              </a:ext>
            </a:extLst>
          </p:cNvPr>
          <p:cNvSpPr txBox="1"/>
          <p:nvPr/>
        </p:nvSpPr>
        <p:spPr>
          <a:xfrm>
            <a:off x="5745481" y="2563803"/>
            <a:ext cx="3399160" cy="2169825"/>
          </a:xfrm>
          <a:prstGeom prst="rect">
            <a:avLst/>
          </a:prstGeom>
          <a:noFill/>
        </p:spPr>
        <p:txBody>
          <a:bodyPr wrap="square">
            <a:spAutoFit/>
          </a:bodyPr>
          <a:lstStyle/>
          <a:p>
            <a:r>
              <a:rPr lang="nl-NL" b="1">
                <a:solidFill>
                  <a:schemeClr val="tx2"/>
                </a:solidFill>
              </a:rPr>
              <a:t>Over de cartoon:</a:t>
            </a:r>
          </a:p>
          <a:p>
            <a:r>
              <a:rPr lang="nl-NL">
                <a:solidFill>
                  <a:schemeClr val="tx2"/>
                </a:solidFill>
              </a:rPr>
              <a:t>Voor het kasteel zien we president </a:t>
            </a:r>
            <a:r>
              <a:rPr lang="nl-NL" err="1">
                <a:solidFill>
                  <a:schemeClr val="tx2"/>
                </a:solidFill>
              </a:rPr>
              <a:t>Zelensky</a:t>
            </a:r>
            <a:r>
              <a:rPr lang="nl-NL">
                <a:solidFill>
                  <a:schemeClr val="tx2"/>
                </a:solidFill>
              </a:rPr>
              <a:t> van Oekraïne vechten tegen de Russische draak (de ‘Z’ is een veelgebruikt teken door het Russische leger).</a:t>
            </a:r>
          </a:p>
          <a:p>
            <a:endParaRPr lang="nl-NL">
              <a:solidFill>
                <a:schemeClr val="tx2"/>
              </a:solidFill>
            </a:endParaRPr>
          </a:p>
          <a:p>
            <a:r>
              <a:rPr lang="nl-NL">
                <a:solidFill>
                  <a:schemeClr val="tx2"/>
                </a:solidFill>
              </a:rPr>
              <a:t>Ondertussen zeuren de soldaten in het ‘NAVO-kasteel’ dat </a:t>
            </a:r>
            <a:r>
              <a:rPr lang="nl-NL" err="1">
                <a:solidFill>
                  <a:schemeClr val="tx2"/>
                </a:solidFill>
              </a:rPr>
              <a:t>Zelensky</a:t>
            </a:r>
            <a:r>
              <a:rPr lang="nl-NL">
                <a:solidFill>
                  <a:schemeClr val="tx2"/>
                </a:solidFill>
              </a:rPr>
              <a:t> (Oekraïne) maar blijft vragen om wapens. Zelf staan ze veilig vanaf hun muur toe te kijken. </a:t>
            </a:r>
          </a:p>
        </p:txBody>
      </p:sp>
    </p:spTree>
    <p:extLst>
      <p:ext uri="{BB962C8B-B14F-4D97-AF65-F5344CB8AC3E}">
        <p14:creationId xmlns:p14="http://schemas.microsoft.com/office/powerpoint/2010/main" val="31458263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2AF5-9D31-6DA0-BCCA-61DB95964306}"/>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6C8D2003-588D-4AEC-AEBB-B15571DC60F4}"/>
              </a:ext>
            </a:extLst>
          </p:cNvPr>
          <p:cNvSpPr/>
          <p:nvPr/>
        </p:nvSpPr>
        <p:spPr>
          <a:xfrm>
            <a:off x="0" y="464820"/>
            <a:ext cx="9144000" cy="4678680"/>
          </a:xfrm>
          <a:prstGeom prst="rect">
            <a:avLst/>
          </a:prstGeom>
          <a:solidFill>
            <a:schemeClr val="tx1">
              <a:lumMod val="20000"/>
              <a:lumOff val="80000"/>
            </a:schemeClr>
          </a:solidFill>
          <a:ln>
            <a:solidFill>
              <a:schemeClr val="tx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Titel 1">
            <a:extLst>
              <a:ext uri="{FF2B5EF4-FFF2-40B4-BE49-F238E27FC236}">
                <a16:creationId xmlns:a16="http://schemas.microsoft.com/office/drawing/2014/main" id="{DC20F21D-AC16-27D6-0EED-4DA54A230436}"/>
              </a:ext>
            </a:extLst>
          </p:cNvPr>
          <p:cNvSpPr txBox="1">
            <a:spLocks/>
          </p:cNvSpPr>
          <p:nvPr/>
        </p:nvSpPr>
        <p:spPr>
          <a:xfrm>
            <a:off x="3124201" y="3760552"/>
            <a:ext cx="6019800" cy="720000"/>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a:solidFill>
                  <a:schemeClr val="bg1"/>
                </a:solidFill>
              </a:rPr>
              <a:t>Nu jullie!</a:t>
            </a:r>
          </a:p>
        </p:txBody>
      </p:sp>
    </p:spTree>
    <p:extLst>
      <p:ext uri="{BB962C8B-B14F-4D97-AF65-F5344CB8AC3E}">
        <p14:creationId xmlns:p14="http://schemas.microsoft.com/office/powerpoint/2010/main" val="6560827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3BAA-0FDE-F0A9-0566-275F7E5D4ED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B12258-ABF4-DCBF-F44D-9C107A496392}"/>
              </a:ext>
            </a:extLst>
          </p:cNvPr>
          <p:cNvSpPr>
            <a:spLocks noGrp="1"/>
          </p:cNvSpPr>
          <p:nvPr>
            <p:ph idx="1"/>
          </p:nvPr>
        </p:nvSpPr>
        <p:spPr>
          <a:xfrm>
            <a:off x="2160000" y="1620000"/>
            <a:ext cx="6659147" cy="3129336"/>
          </a:xfrm>
        </p:spPr>
        <p:txBody>
          <a:bodyPr/>
          <a:lstStyle/>
          <a:p>
            <a:pPr marL="0" indent="0">
              <a:buNone/>
            </a:pPr>
            <a:r>
              <a:rPr lang="nl-NL" b="1"/>
              <a:t>Stap 1</a:t>
            </a:r>
            <a:r>
              <a:rPr lang="nl-NL"/>
              <a:t>: Kies een standpunt over de NAVO. Dit kan je eigen mening zijn,	of een standpunt dat je kent uit de media.</a:t>
            </a:r>
          </a:p>
          <a:p>
            <a:pPr marL="0" indent="0">
              <a:buNone/>
            </a:pPr>
            <a:r>
              <a:rPr lang="nl-NL" b="1"/>
              <a:t>Stap 2</a:t>
            </a:r>
            <a:r>
              <a:rPr lang="nl-NL"/>
              <a:t>: Maak er een cartoon van. Probeer het! Het hoeft niet mooi getekend te zijn, het gaat vooral om je idee.</a:t>
            </a:r>
          </a:p>
          <a:p>
            <a:pPr marL="0" indent="0">
              <a:buNone/>
            </a:pPr>
            <a:r>
              <a:rPr lang="nl-NL" b="1"/>
              <a:t>Tips:</a:t>
            </a:r>
          </a:p>
          <a:p>
            <a:pPr>
              <a:spcBef>
                <a:spcPts val="0"/>
              </a:spcBef>
            </a:pPr>
            <a:r>
              <a:rPr lang="nl-NL" sz="1600"/>
              <a:t>Gebruik herkenbare elementen (zoals vlaggen, symbolen, uiterlijke kenmerken) </a:t>
            </a:r>
          </a:p>
          <a:p>
            <a:pPr>
              <a:spcBef>
                <a:spcPts val="0"/>
              </a:spcBef>
            </a:pPr>
            <a:r>
              <a:rPr lang="nl-NL" sz="1600"/>
              <a:t>Maak gebruik van humor en sarcasme</a:t>
            </a:r>
          </a:p>
          <a:p>
            <a:pPr>
              <a:spcBef>
                <a:spcPts val="0"/>
              </a:spcBef>
            </a:pPr>
            <a:r>
              <a:rPr lang="nl-NL" sz="1600"/>
              <a:t>Kom je er niet uit? Maak er dan een </a:t>
            </a:r>
            <a:r>
              <a:rPr lang="nl-NL" sz="1600" err="1"/>
              <a:t>meme</a:t>
            </a:r>
            <a:r>
              <a:rPr lang="nl-NL" sz="1600"/>
              <a:t> van!</a:t>
            </a:r>
            <a:endParaRPr lang="nl-NL" sz="1600" b="1">
              <a:ea typeface="Calibri"/>
              <a:cs typeface="Calibri"/>
            </a:endParaRPr>
          </a:p>
        </p:txBody>
      </p:sp>
      <p:sp>
        <p:nvSpPr>
          <p:cNvPr id="3" name="Titel 2">
            <a:extLst>
              <a:ext uri="{FF2B5EF4-FFF2-40B4-BE49-F238E27FC236}">
                <a16:creationId xmlns:a16="http://schemas.microsoft.com/office/drawing/2014/main" id="{9FEF14EE-59C6-E4A2-DC28-1A23C83D1521}"/>
              </a:ext>
            </a:extLst>
          </p:cNvPr>
          <p:cNvSpPr>
            <a:spLocks noGrp="1"/>
          </p:cNvSpPr>
          <p:nvPr>
            <p:ph type="title"/>
          </p:nvPr>
        </p:nvSpPr>
        <p:spPr>
          <a:xfrm>
            <a:off x="2160000" y="720000"/>
            <a:ext cx="6839220" cy="900000"/>
          </a:xfrm>
        </p:spPr>
        <p:txBody>
          <a:bodyPr/>
          <a:lstStyle/>
          <a:p>
            <a:r>
              <a:rPr lang="nl-NL"/>
              <a:t>Maak een cartoon over de NAVO</a:t>
            </a:r>
          </a:p>
        </p:txBody>
      </p:sp>
    </p:spTree>
    <p:extLst>
      <p:ext uri="{BB962C8B-B14F-4D97-AF65-F5344CB8AC3E}">
        <p14:creationId xmlns:p14="http://schemas.microsoft.com/office/powerpoint/2010/main" val="3663901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0C8D-28B1-1603-D4C5-2EBB72BBD20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68410B3-87C3-8411-A141-B8EB1F504349}"/>
              </a:ext>
            </a:extLst>
          </p:cNvPr>
          <p:cNvSpPr>
            <a:spLocks noGrp="1"/>
          </p:cNvSpPr>
          <p:nvPr>
            <p:ph idx="1"/>
          </p:nvPr>
        </p:nvSpPr>
        <p:spPr>
          <a:xfrm>
            <a:off x="2160000" y="1620000"/>
            <a:ext cx="6659147" cy="3129336"/>
          </a:xfrm>
        </p:spPr>
        <p:txBody>
          <a:bodyPr/>
          <a:lstStyle/>
          <a:p>
            <a:pPr>
              <a:lnSpc>
                <a:spcPct val="100000"/>
              </a:lnSpc>
            </a:pPr>
            <a:r>
              <a:rPr lang="nl-NL" sz="1600"/>
              <a:t>De Verenigde Staten zijn onder leiding van president Donald </a:t>
            </a:r>
            <a:r>
              <a:rPr lang="nl-NL" sz="1600" err="1"/>
              <a:t>Trump</a:t>
            </a:r>
            <a:r>
              <a:rPr lang="nl-NL" sz="1600"/>
              <a:t> een onbetrouwbare bondgenoot.</a:t>
            </a:r>
          </a:p>
          <a:p>
            <a:pPr>
              <a:lnSpc>
                <a:spcPct val="100000"/>
              </a:lnSpc>
            </a:pPr>
            <a:r>
              <a:rPr lang="nl-NL" sz="1600"/>
              <a:t>De Europese NAVO-landen geven veel te weinig geld uit aan defensie.</a:t>
            </a:r>
          </a:p>
          <a:p>
            <a:pPr>
              <a:lnSpc>
                <a:spcPct val="100000"/>
              </a:lnSpc>
            </a:pPr>
            <a:r>
              <a:rPr lang="nl-NL" sz="1600"/>
              <a:t>De Europese NAVO-landen zijn voor hun veiligheid veel te afhankelijk van de VS (die het meeste geld investeert in defensie).</a:t>
            </a:r>
          </a:p>
          <a:p>
            <a:pPr>
              <a:lnSpc>
                <a:spcPct val="100000"/>
              </a:lnSpc>
            </a:pPr>
            <a:r>
              <a:rPr lang="nl-NL" sz="1600"/>
              <a:t>De NAVO steunt Oekraïne te weinig in de oorlog tegen Rusland.</a:t>
            </a:r>
          </a:p>
          <a:p>
            <a:pPr>
              <a:lnSpc>
                <a:spcPct val="100000"/>
              </a:lnSpc>
            </a:pPr>
            <a:r>
              <a:rPr lang="nl-NL" sz="1600"/>
              <a:t>Door allemaal meer te investeren in defensie, komen we in een wapenwedloop terecht en wordt de wereld alleen maar onveiliger.</a:t>
            </a:r>
          </a:p>
          <a:p>
            <a:pPr>
              <a:lnSpc>
                <a:spcPct val="100000"/>
              </a:lnSpc>
            </a:pPr>
            <a:r>
              <a:rPr lang="nl-NL" sz="1600"/>
              <a:t>Het leger moeten we alleen inzetten om Nederland te verdedigen, niet om ons te bemoeien met wat er in andere landen gebeurt.</a:t>
            </a:r>
          </a:p>
          <a:p>
            <a:pPr>
              <a:lnSpc>
                <a:spcPct val="100000"/>
              </a:lnSpc>
            </a:pPr>
            <a:r>
              <a:rPr lang="nl-NL" sz="1600"/>
              <a:t>Mark Rutte, de secretaris-generaal van de NAVO, spreekt </a:t>
            </a:r>
            <a:r>
              <a:rPr lang="nl-NL" sz="1600" err="1"/>
              <a:t>steenkolen-Engels</a:t>
            </a:r>
            <a:r>
              <a:rPr lang="nl-NL" sz="1600"/>
              <a:t>.</a:t>
            </a:r>
          </a:p>
          <a:p>
            <a:pPr>
              <a:lnSpc>
                <a:spcPct val="100000"/>
              </a:lnSpc>
              <a:buFont typeface="Wingdings" panose="05000000000000000000" pitchFamily="2" charset="2"/>
              <a:buChar char="v"/>
            </a:pPr>
            <a:endParaRPr lang="nl-NL" sz="1600"/>
          </a:p>
        </p:txBody>
      </p:sp>
      <p:sp>
        <p:nvSpPr>
          <p:cNvPr id="3" name="Titel 2">
            <a:extLst>
              <a:ext uri="{FF2B5EF4-FFF2-40B4-BE49-F238E27FC236}">
                <a16:creationId xmlns:a16="http://schemas.microsoft.com/office/drawing/2014/main" id="{9B22065E-CE63-6119-D170-38B345413EF5}"/>
              </a:ext>
            </a:extLst>
          </p:cNvPr>
          <p:cNvSpPr>
            <a:spLocks noGrp="1"/>
          </p:cNvSpPr>
          <p:nvPr>
            <p:ph type="title"/>
          </p:nvPr>
        </p:nvSpPr>
        <p:spPr>
          <a:xfrm>
            <a:off x="2160000" y="720000"/>
            <a:ext cx="7555500" cy="900000"/>
          </a:xfrm>
        </p:spPr>
        <p:txBody>
          <a:bodyPr/>
          <a:lstStyle/>
          <a:p>
            <a:r>
              <a:rPr lang="nl-NL" sz="2400"/>
              <a:t>Suggesties voor standpunten over de NAVO</a:t>
            </a:r>
          </a:p>
        </p:txBody>
      </p:sp>
    </p:spTree>
    <p:extLst>
      <p:ext uri="{BB962C8B-B14F-4D97-AF65-F5344CB8AC3E}">
        <p14:creationId xmlns:p14="http://schemas.microsoft.com/office/powerpoint/2010/main" val="3535511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D66CE92-2971-658D-4B21-DF2300F29384}"/>
              </a:ext>
            </a:extLst>
          </p:cNvPr>
          <p:cNvSpPr/>
          <p:nvPr/>
        </p:nvSpPr>
        <p:spPr>
          <a:xfrm>
            <a:off x="0" y="464820"/>
            <a:ext cx="9144000" cy="4678680"/>
          </a:xfrm>
          <a:prstGeom prst="rect">
            <a:avLst/>
          </a:prstGeom>
          <a:solidFill>
            <a:schemeClr val="tx1">
              <a:lumMod val="20000"/>
              <a:lumOff val="80000"/>
            </a:schemeClr>
          </a:solidFill>
          <a:ln>
            <a:solidFill>
              <a:schemeClr val="tx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Titel 1"/>
          <p:cNvSpPr txBox="1">
            <a:spLocks/>
          </p:cNvSpPr>
          <p:nvPr/>
        </p:nvSpPr>
        <p:spPr>
          <a:xfrm>
            <a:off x="3916680" y="3760552"/>
            <a:ext cx="5227320" cy="720000"/>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a:solidFill>
                  <a:schemeClr val="bg1"/>
                </a:solidFill>
              </a:rPr>
              <a:t>Wat zijn politieke cartoons?</a:t>
            </a:r>
          </a:p>
        </p:txBody>
      </p:sp>
    </p:spTree>
    <p:extLst>
      <p:ext uri="{BB962C8B-B14F-4D97-AF65-F5344CB8AC3E}">
        <p14:creationId xmlns:p14="http://schemas.microsoft.com/office/powerpoint/2010/main" val="1558368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5C52B-67AE-2D43-8F22-BA3B5A9E9176}"/>
              </a:ext>
            </a:extLst>
          </p:cNvPr>
          <p:cNvSpPr>
            <a:spLocks noGrp="1"/>
          </p:cNvSpPr>
          <p:nvPr>
            <p:ph type="title"/>
          </p:nvPr>
        </p:nvSpPr>
        <p:spPr/>
        <p:txBody>
          <a:bodyPr/>
          <a:lstStyle/>
          <a:p>
            <a:r>
              <a:rPr lang="nl-NL"/>
              <a:t>prodemos.nl/vo</a:t>
            </a:r>
          </a:p>
        </p:txBody>
      </p:sp>
    </p:spTree>
    <p:extLst>
      <p:ext uri="{BB962C8B-B14F-4D97-AF65-F5344CB8AC3E}">
        <p14:creationId xmlns:p14="http://schemas.microsoft.com/office/powerpoint/2010/main" val="2395709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60000" y="1620000"/>
            <a:ext cx="6768100" cy="3129336"/>
          </a:xfrm>
        </p:spPr>
        <p:txBody>
          <a:bodyPr/>
          <a:lstStyle/>
          <a:p>
            <a:r>
              <a:rPr lang="nl-NL"/>
              <a:t>Tekeningen met een (kritische) boodschap over de politiek of de maatschappij</a:t>
            </a:r>
          </a:p>
          <a:p>
            <a:r>
              <a:rPr lang="nl-NL"/>
              <a:t>Grappig of sarcastisch, maar wel met een serieuze ondertoon</a:t>
            </a:r>
          </a:p>
          <a:p>
            <a:r>
              <a:rPr lang="nl-NL"/>
              <a:t>Laten de mening van de tekenaar zien en lokken discussie uit</a:t>
            </a:r>
          </a:p>
          <a:p>
            <a:r>
              <a:rPr lang="nl-NL"/>
              <a:t>Staan in kranten, tijdschriften of online media</a:t>
            </a:r>
          </a:p>
          <a:p>
            <a:r>
              <a:rPr lang="nl-NL"/>
              <a:t>Cartoons vallen onder de </a:t>
            </a:r>
            <a:r>
              <a:rPr lang="nl-NL" b="1"/>
              <a:t>persvrijheid</a:t>
            </a:r>
            <a:r>
              <a:rPr lang="nl-NL"/>
              <a:t>. Dat staat in Artikel 7 van de Grondwet: de vrijheid van pers- en 	meningsuiting.</a:t>
            </a:r>
          </a:p>
          <a:p>
            <a:endParaRPr lang="nl-NL"/>
          </a:p>
          <a:p>
            <a:pPr>
              <a:buFont typeface="Wingdings" panose="05000000000000000000" pitchFamily="2" charset="2"/>
              <a:buChar char="v"/>
            </a:pPr>
            <a:endParaRPr lang="nl-NL"/>
          </a:p>
        </p:txBody>
      </p:sp>
      <p:sp>
        <p:nvSpPr>
          <p:cNvPr id="3" name="Titel 2"/>
          <p:cNvSpPr>
            <a:spLocks noGrp="1"/>
          </p:cNvSpPr>
          <p:nvPr>
            <p:ph type="title"/>
          </p:nvPr>
        </p:nvSpPr>
        <p:spPr/>
        <p:txBody>
          <a:bodyPr/>
          <a:lstStyle/>
          <a:p>
            <a:r>
              <a:rPr lang="nl-NL"/>
              <a:t>Politieke cartoons</a:t>
            </a:r>
          </a:p>
        </p:txBody>
      </p:sp>
    </p:spTree>
    <p:extLst>
      <p:ext uri="{BB962C8B-B14F-4D97-AF65-F5344CB8AC3E}">
        <p14:creationId xmlns:p14="http://schemas.microsoft.com/office/powerpoint/2010/main" val="20050882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Jip van den Toorn wint Inktspotprijs">
            <a:extLst>
              <a:ext uri="{FF2B5EF4-FFF2-40B4-BE49-F238E27FC236}">
                <a16:creationId xmlns:a16="http://schemas.microsoft.com/office/drawing/2014/main" id="{188359A0-1ABD-A9ED-D14E-9570241B6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71" r="12549"/>
          <a:stretch/>
        </p:blipFill>
        <p:spPr bwMode="auto">
          <a:xfrm>
            <a:off x="1861262" y="538165"/>
            <a:ext cx="5421475" cy="406717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4B690E4C-0088-C03B-DD82-7C2818012CC6}"/>
              </a:ext>
            </a:extLst>
          </p:cNvPr>
          <p:cNvSpPr txBox="1"/>
          <p:nvPr/>
        </p:nvSpPr>
        <p:spPr>
          <a:xfrm>
            <a:off x="2235021" y="4634555"/>
            <a:ext cx="5047716" cy="307777"/>
          </a:xfrm>
          <a:prstGeom prst="rect">
            <a:avLst/>
          </a:prstGeom>
          <a:noFill/>
        </p:spPr>
        <p:txBody>
          <a:bodyPr wrap="square" rtlCol="0">
            <a:spAutoFit/>
          </a:bodyPr>
          <a:lstStyle/>
          <a:p>
            <a:r>
              <a:rPr lang="nl-NL" sz="1400">
                <a:solidFill>
                  <a:schemeClr val="tx2"/>
                </a:solidFill>
              </a:rPr>
              <a:t>Jip van den Toorn, 10 mei 2022, gepubliceerd in de Volkskrant</a:t>
            </a:r>
          </a:p>
        </p:txBody>
      </p:sp>
    </p:spTree>
    <p:extLst>
      <p:ext uri="{BB962C8B-B14F-4D97-AF65-F5344CB8AC3E}">
        <p14:creationId xmlns:p14="http://schemas.microsoft.com/office/powerpoint/2010/main" val="33004533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AF8A4-17E3-3094-81B8-75656DD766BE}"/>
            </a:ext>
          </a:extLst>
        </p:cNvPr>
        <p:cNvGrpSpPr/>
        <p:nvPr/>
      </p:nvGrpSpPr>
      <p:grpSpPr>
        <a:xfrm>
          <a:off x="0" y="0"/>
          <a:ext cx="0" cy="0"/>
          <a:chOff x="0" y="0"/>
          <a:chExt cx="0" cy="0"/>
        </a:xfrm>
      </p:grpSpPr>
      <p:pic>
        <p:nvPicPr>
          <p:cNvPr id="6" name="Picture 2" descr="Jip van den Toorn wint Inktspotprijs">
            <a:extLst>
              <a:ext uri="{FF2B5EF4-FFF2-40B4-BE49-F238E27FC236}">
                <a16:creationId xmlns:a16="http://schemas.microsoft.com/office/drawing/2014/main" id="{C1841E8E-18A4-CDFC-73B5-47B00CB89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71" r="12549"/>
          <a:stretch/>
        </p:blipFill>
        <p:spPr bwMode="auto">
          <a:xfrm>
            <a:off x="127758" y="1681747"/>
            <a:ext cx="3059943" cy="2295558"/>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a:extLst>
              <a:ext uri="{FF2B5EF4-FFF2-40B4-BE49-F238E27FC236}">
                <a16:creationId xmlns:a16="http://schemas.microsoft.com/office/drawing/2014/main" id="{9C913F23-9ADF-9A01-6742-3A9881EE787D}"/>
              </a:ext>
            </a:extLst>
          </p:cNvPr>
          <p:cNvSpPr>
            <a:spLocks noGrp="1"/>
          </p:cNvSpPr>
          <p:nvPr>
            <p:ph idx="1"/>
          </p:nvPr>
        </p:nvSpPr>
        <p:spPr>
          <a:xfrm>
            <a:off x="3483473" y="635000"/>
            <a:ext cx="5532769" cy="1760874"/>
          </a:xfrm>
        </p:spPr>
        <p:txBody>
          <a:bodyPr/>
          <a:lstStyle/>
          <a:p>
            <a:pPr marL="0" indent="0">
              <a:buNone/>
            </a:pPr>
            <a:r>
              <a:rPr lang="nl-NL" b="1"/>
              <a:t>Wat was de boodschap van Jip van den Toorn?</a:t>
            </a:r>
          </a:p>
          <a:p>
            <a:pPr marL="0" indent="0">
              <a:buNone/>
            </a:pPr>
            <a:r>
              <a:rPr lang="nl-NL"/>
              <a:t>Dat je klimaatverandering niet tegengaat met alleen praatjes; daar is actie voor nodig.</a:t>
            </a:r>
          </a:p>
          <a:p>
            <a:pPr marL="0" indent="0">
              <a:buNone/>
            </a:pPr>
            <a:r>
              <a:rPr lang="nl-NL" b="1"/>
              <a:t>Wat maakt de cartoon grappig of sarcastisch?</a:t>
            </a:r>
          </a:p>
          <a:p>
            <a:pPr marL="0" indent="0">
              <a:buNone/>
            </a:pPr>
            <a:r>
              <a:rPr lang="nl-NL"/>
              <a:t>Dat er eigenlijk niets is veranderd in het gedrag van Brenda: ze doet alsof ze milieubewust is, maar ze vliegt nog steeds.</a:t>
            </a:r>
          </a:p>
          <a:p>
            <a:pPr marL="0" indent="0">
              <a:buNone/>
            </a:pPr>
            <a:r>
              <a:rPr lang="nl-NL" b="1"/>
              <a:t>Wat is de mening van de tekenaar?</a:t>
            </a:r>
          </a:p>
          <a:p>
            <a:pPr marL="0" indent="0">
              <a:buNone/>
            </a:pPr>
            <a:r>
              <a:rPr lang="nl-NL"/>
              <a:t>Dat veel mensen hypocriet zijn als het gaat over klimaatverandering: ze proberen uit te stralen milieubewust te zijn en ze geloven misschien zelf ook wel dat ze goed bezig zijn, maar eigenlijk ondernemen ze niet </a:t>
            </a:r>
            <a:r>
              <a:rPr lang="nl-NL" sz="1800">
                <a:effectLst/>
                <a:latin typeface="Calibri" panose="020F0502020204030204" pitchFamily="34" charset="0"/>
                <a:ea typeface="Calibri" panose="020F0502020204030204" pitchFamily="34" charset="0"/>
                <a:cs typeface="Times New Roman" panose="02020603050405020304" pitchFamily="18" charset="0"/>
              </a:rPr>
              <a:t>écht</a:t>
            </a:r>
            <a:r>
              <a:rPr lang="nl-NL"/>
              <a:t> actie.</a:t>
            </a:r>
          </a:p>
          <a:p>
            <a:pPr marL="0" indent="0">
              <a:buNone/>
            </a:pPr>
            <a:endParaRPr lang="nl-NL"/>
          </a:p>
        </p:txBody>
      </p:sp>
      <p:sp>
        <p:nvSpPr>
          <p:cNvPr id="3" name="Tekstvak 2">
            <a:extLst>
              <a:ext uri="{FF2B5EF4-FFF2-40B4-BE49-F238E27FC236}">
                <a16:creationId xmlns:a16="http://schemas.microsoft.com/office/drawing/2014/main" id="{E3C6B1C7-55F7-1602-91C9-414CFBA47D09}"/>
              </a:ext>
            </a:extLst>
          </p:cNvPr>
          <p:cNvSpPr txBox="1"/>
          <p:nvPr/>
        </p:nvSpPr>
        <p:spPr>
          <a:xfrm>
            <a:off x="-866129" y="3976617"/>
            <a:ext cx="5047716" cy="230832"/>
          </a:xfrm>
          <a:prstGeom prst="rect">
            <a:avLst/>
          </a:prstGeom>
          <a:noFill/>
        </p:spPr>
        <p:txBody>
          <a:bodyPr wrap="square" rtlCol="0">
            <a:spAutoFit/>
          </a:bodyPr>
          <a:lstStyle/>
          <a:p>
            <a:pPr algn="ctr"/>
            <a:r>
              <a:rPr lang="nl-NL" sz="900">
                <a:solidFill>
                  <a:schemeClr val="tx2"/>
                </a:solidFill>
              </a:rPr>
              <a:t>Jip van den Toorn, 10 mei 2022, gepubliceerd in de Volkskrant</a:t>
            </a:r>
          </a:p>
        </p:txBody>
      </p:sp>
    </p:spTree>
    <p:extLst>
      <p:ext uri="{BB962C8B-B14F-4D97-AF65-F5344CB8AC3E}">
        <p14:creationId xmlns:p14="http://schemas.microsoft.com/office/powerpoint/2010/main" val="12958839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AE59-1F4F-7BA9-B9DF-690C2CAD9819}"/>
            </a:ext>
          </a:extLst>
        </p:cNvPr>
        <p:cNvGrpSpPr/>
        <p:nvPr/>
      </p:nvGrpSpPr>
      <p:grpSpPr>
        <a:xfrm>
          <a:off x="0" y="0"/>
          <a:ext cx="0" cy="0"/>
          <a:chOff x="0" y="0"/>
          <a:chExt cx="0" cy="0"/>
        </a:xfrm>
      </p:grpSpPr>
      <p:pic>
        <p:nvPicPr>
          <p:cNvPr id="6" name="Picture 2" descr="Jip van den Toorn wint Inktspotprijs">
            <a:extLst>
              <a:ext uri="{FF2B5EF4-FFF2-40B4-BE49-F238E27FC236}">
                <a16:creationId xmlns:a16="http://schemas.microsoft.com/office/drawing/2014/main" id="{652470A2-B064-5AA4-CAA4-EE90E97AA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71" r="12549"/>
          <a:stretch/>
        </p:blipFill>
        <p:spPr bwMode="auto">
          <a:xfrm>
            <a:off x="128715" y="538165"/>
            <a:ext cx="5421475" cy="406717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1154B9-39DD-26A1-AD35-A68021CFDA8C}"/>
              </a:ext>
            </a:extLst>
          </p:cNvPr>
          <p:cNvSpPr txBox="1"/>
          <p:nvPr/>
        </p:nvSpPr>
        <p:spPr>
          <a:xfrm>
            <a:off x="315594" y="4655971"/>
            <a:ext cx="5047716" cy="307777"/>
          </a:xfrm>
          <a:prstGeom prst="rect">
            <a:avLst/>
          </a:prstGeom>
          <a:noFill/>
        </p:spPr>
        <p:txBody>
          <a:bodyPr wrap="square" rtlCol="0">
            <a:spAutoFit/>
          </a:bodyPr>
          <a:lstStyle/>
          <a:p>
            <a:r>
              <a:rPr lang="nl-NL" sz="1400">
                <a:solidFill>
                  <a:schemeClr val="tx2"/>
                </a:solidFill>
              </a:rPr>
              <a:t>Jip van den Toorn, 10 mei 2022, gepubliceerd in de Volkskrant</a:t>
            </a:r>
          </a:p>
        </p:txBody>
      </p:sp>
      <p:sp>
        <p:nvSpPr>
          <p:cNvPr id="2" name="Tekstvak 1">
            <a:extLst>
              <a:ext uri="{FF2B5EF4-FFF2-40B4-BE49-F238E27FC236}">
                <a16:creationId xmlns:a16="http://schemas.microsoft.com/office/drawing/2014/main" id="{74EB9DB0-11D4-260C-3EA5-C2E2505C7824}"/>
              </a:ext>
            </a:extLst>
          </p:cNvPr>
          <p:cNvSpPr txBox="1"/>
          <p:nvPr/>
        </p:nvSpPr>
        <p:spPr>
          <a:xfrm>
            <a:off x="5818038" y="538165"/>
            <a:ext cx="3325962" cy="3139321"/>
          </a:xfrm>
          <a:prstGeom prst="rect">
            <a:avLst/>
          </a:prstGeom>
          <a:noFill/>
        </p:spPr>
        <p:txBody>
          <a:bodyPr wrap="square" rtlCol="0">
            <a:spAutoFit/>
          </a:bodyPr>
          <a:lstStyle/>
          <a:p>
            <a:r>
              <a:rPr lang="nl-NL" sz="1800">
                <a:solidFill>
                  <a:schemeClr val="tx2"/>
                </a:solidFill>
              </a:rPr>
              <a:t>Jip van den Toorn won in 2022 met deze politieke cartoon getiteld ‘Milieubewust’ de </a:t>
            </a:r>
            <a:r>
              <a:rPr lang="nl-NL" sz="1800" b="1">
                <a:solidFill>
                  <a:schemeClr val="tx2"/>
                </a:solidFill>
              </a:rPr>
              <a:t>Inktspotprijs</a:t>
            </a:r>
            <a:r>
              <a:rPr lang="nl-NL" sz="1800">
                <a:solidFill>
                  <a:schemeClr val="tx2"/>
                </a:solidFill>
              </a:rPr>
              <a:t>. </a:t>
            </a:r>
          </a:p>
          <a:p>
            <a:endParaRPr lang="nl-NL" sz="1800">
              <a:solidFill>
                <a:schemeClr val="tx2"/>
              </a:solidFill>
            </a:endParaRPr>
          </a:p>
          <a:p>
            <a:r>
              <a:rPr lang="nl-NL" sz="1800">
                <a:solidFill>
                  <a:schemeClr val="tx2"/>
                </a:solidFill>
              </a:rPr>
              <a:t>Dat is de prijs voor de beste politieke tekening van het jaar. </a:t>
            </a:r>
          </a:p>
          <a:p>
            <a:endParaRPr lang="nl-NL" sz="1800">
              <a:solidFill>
                <a:schemeClr val="tx2"/>
              </a:solidFill>
            </a:endParaRPr>
          </a:p>
          <a:p>
            <a:endParaRPr lang="nl-NL" sz="1800">
              <a:solidFill>
                <a:schemeClr val="tx2"/>
              </a:solidFill>
            </a:endParaRPr>
          </a:p>
          <a:p>
            <a:r>
              <a:rPr lang="nl-NL" sz="1800">
                <a:solidFill>
                  <a:schemeClr val="tx2"/>
                </a:solidFill>
              </a:rPr>
              <a:t>Op de volgende slides staan de winnaars uit 2023 en 2024. </a:t>
            </a:r>
          </a:p>
        </p:txBody>
      </p:sp>
    </p:spTree>
    <p:extLst>
      <p:ext uri="{BB962C8B-B14F-4D97-AF65-F5344CB8AC3E}">
        <p14:creationId xmlns:p14="http://schemas.microsoft.com/office/powerpoint/2010/main" val="1171323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5C24-3E8B-EE07-F558-341DF6DABC31}"/>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39BC0659-9A30-5E44-BE35-928EA15E205D}"/>
              </a:ext>
            </a:extLst>
          </p:cNvPr>
          <p:cNvSpPr txBox="1"/>
          <p:nvPr/>
        </p:nvSpPr>
        <p:spPr>
          <a:xfrm>
            <a:off x="2235021" y="4634555"/>
            <a:ext cx="5047716" cy="307777"/>
          </a:xfrm>
          <a:prstGeom prst="rect">
            <a:avLst/>
          </a:prstGeom>
          <a:noFill/>
        </p:spPr>
        <p:txBody>
          <a:bodyPr wrap="square" rtlCol="0">
            <a:spAutoFit/>
          </a:bodyPr>
          <a:lstStyle/>
          <a:p>
            <a:r>
              <a:rPr lang="nl-NL" sz="1400">
                <a:solidFill>
                  <a:schemeClr val="tx2"/>
                </a:solidFill>
              </a:rPr>
              <a:t>Bas van der Schot, 28 oktober 2022, gepubliceerd in de Volkskrant</a:t>
            </a:r>
          </a:p>
        </p:txBody>
      </p:sp>
      <p:pic>
        <p:nvPicPr>
          <p:cNvPr id="3074" name="Picture 2" descr="Bas van der Schot wint Inktspotprijs met klimaatklever-prent - NRC">
            <a:extLst>
              <a:ext uri="{FF2B5EF4-FFF2-40B4-BE49-F238E27FC236}">
                <a16:creationId xmlns:a16="http://schemas.microsoft.com/office/drawing/2014/main" id="{9C140160-2C24-5731-7341-F963D6DC2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831" y="606020"/>
            <a:ext cx="6290337" cy="393146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F1D83A4-D2FB-E4E4-E749-EC22C160577C}"/>
              </a:ext>
            </a:extLst>
          </p:cNvPr>
          <p:cNvSpPr txBox="1"/>
          <p:nvPr/>
        </p:nvSpPr>
        <p:spPr>
          <a:xfrm>
            <a:off x="186879" y="2279362"/>
            <a:ext cx="4572000" cy="584775"/>
          </a:xfrm>
          <a:prstGeom prst="rect">
            <a:avLst/>
          </a:prstGeom>
          <a:noFill/>
        </p:spPr>
        <p:txBody>
          <a:bodyPr wrap="square">
            <a:spAutoFit/>
          </a:bodyPr>
          <a:lstStyle/>
          <a:p>
            <a:r>
              <a:rPr lang="nl-NL" sz="3200" b="1">
                <a:solidFill>
                  <a:schemeClr val="tx2"/>
                </a:solidFill>
              </a:rPr>
              <a:t>2023</a:t>
            </a:r>
          </a:p>
        </p:txBody>
      </p:sp>
      <p:sp>
        <p:nvSpPr>
          <p:cNvPr id="4" name="Tekstvak 3">
            <a:extLst>
              <a:ext uri="{FF2B5EF4-FFF2-40B4-BE49-F238E27FC236}">
                <a16:creationId xmlns:a16="http://schemas.microsoft.com/office/drawing/2014/main" id="{6240B197-3CC4-9E39-09A8-33D9BC72FA3E}"/>
              </a:ext>
            </a:extLst>
          </p:cNvPr>
          <p:cNvSpPr txBox="1"/>
          <p:nvPr/>
        </p:nvSpPr>
        <p:spPr>
          <a:xfrm>
            <a:off x="-1587500" y="2092325"/>
            <a:ext cx="4572000" cy="276999"/>
          </a:xfrm>
          <a:prstGeom prst="rect">
            <a:avLst/>
          </a:prstGeom>
          <a:noFill/>
        </p:spPr>
        <p:txBody>
          <a:bodyPr wrap="square">
            <a:spAutoFit/>
          </a:bodyPr>
          <a:lstStyle/>
          <a:p>
            <a:pPr algn="ctr"/>
            <a:r>
              <a:rPr lang="nl-NL" sz="1200" b="1">
                <a:solidFill>
                  <a:schemeClr val="tx2"/>
                </a:solidFill>
              </a:rPr>
              <a:t>‘</a:t>
            </a:r>
            <a:r>
              <a:rPr lang="nl-NL" sz="1200" b="1" err="1">
                <a:solidFill>
                  <a:schemeClr val="tx2"/>
                </a:solidFill>
              </a:rPr>
              <a:t>Extinction</a:t>
            </a:r>
            <a:r>
              <a:rPr lang="nl-NL" sz="1200" b="1">
                <a:solidFill>
                  <a:schemeClr val="tx2"/>
                </a:solidFill>
              </a:rPr>
              <a:t> </a:t>
            </a:r>
            <a:r>
              <a:rPr lang="nl-NL" sz="1200" b="1" err="1">
                <a:solidFill>
                  <a:schemeClr val="tx2"/>
                </a:solidFill>
              </a:rPr>
              <a:t>Rebellion</a:t>
            </a:r>
            <a:r>
              <a:rPr lang="nl-NL" sz="1200" b="1">
                <a:solidFill>
                  <a:schemeClr val="tx2"/>
                </a:solidFill>
              </a:rPr>
              <a:t>’</a:t>
            </a:r>
          </a:p>
        </p:txBody>
      </p:sp>
    </p:spTree>
    <p:extLst>
      <p:ext uri="{BB962C8B-B14F-4D97-AF65-F5344CB8AC3E}">
        <p14:creationId xmlns:p14="http://schemas.microsoft.com/office/powerpoint/2010/main" val="24899172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D0CF-FAFE-B1F5-E0FC-CAA1CFFACE33}"/>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735774B0-0A28-62B0-C336-05D52A9E47F7}"/>
              </a:ext>
            </a:extLst>
          </p:cNvPr>
          <p:cNvSpPr txBox="1"/>
          <p:nvPr/>
        </p:nvSpPr>
        <p:spPr>
          <a:xfrm>
            <a:off x="2235021" y="4634555"/>
            <a:ext cx="5047716" cy="307777"/>
          </a:xfrm>
          <a:prstGeom prst="rect">
            <a:avLst/>
          </a:prstGeom>
          <a:noFill/>
        </p:spPr>
        <p:txBody>
          <a:bodyPr wrap="square" rtlCol="0">
            <a:spAutoFit/>
          </a:bodyPr>
          <a:lstStyle/>
          <a:p>
            <a:pPr algn="ctr"/>
            <a:r>
              <a:rPr lang="nl-NL" sz="1400" err="1">
                <a:solidFill>
                  <a:schemeClr val="tx2"/>
                </a:solidFill>
              </a:rPr>
              <a:t>Hajo</a:t>
            </a:r>
            <a:r>
              <a:rPr lang="nl-NL" sz="1400">
                <a:solidFill>
                  <a:schemeClr val="tx2"/>
                </a:solidFill>
              </a:rPr>
              <a:t> de </a:t>
            </a:r>
            <a:r>
              <a:rPr lang="nl-NL" sz="1400" err="1">
                <a:solidFill>
                  <a:schemeClr val="tx2"/>
                </a:solidFill>
              </a:rPr>
              <a:t>Reijger</a:t>
            </a:r>
            <a:r>
              <a:rPr lang="nl-NL" sz="1400">
                <a:solidFill>
                  <a:schemeClr val="tx2"/>
                </a:solidFill>
              </a:rPr>
              <a:t>, 24 november 2023, gepubliceerd in NRC</a:t>
            </a:r>
          </a:p>
        </p:txBody>
      </p:sp>
      <p:sp>
        <p:nvSpPr>
          <p:cNvPr id="3" name="Tekstvak 2">
            <a:extLst>
              <a:ext uri="{FF2B5EF4-FFF2-40B4-BE49-F238E27FC236}">
                <a16:creationId xmlns:a16="http://schemas.microsoft.com/office/drawing/2014/main" id="{AA892807-3075-3A79-A7A2-E3F28BA77617}"/>
              </a:ext>
            </a:extLst>
          </p:cNvPr>
          <p:cNvSpPr txBox="1"/>
          <p:nvPr/>
        </p:nvSpPr>
        <p:spPr>
          <a:xfrm>
            <a:off x="-1245025" y="2718222"/>
            <a:ext cx="4572000" cy="584775"/>
          </a:xfrm>
          <a:prstGeom prst="rect">
            <a:avLst/>
          </a:prstGeom>
          <a:noFill/>
        </p:spPr>
        <p:txBody>
          <a:bodyPr wrap="square">
            <a:spAutoFit/>
          </a:bodyPr>
          <a:lstStyle/>
          <a:p>
            <a:pPr algn="ctr"/>
            <a:r>
              <a:rPr lang="nl-NL" sz="3200" b="1">
                <a:solidFill>
                  <a:schemeClr val="tx2"/>
                </a:solidFill>
              </a:rPr>
              <a:t>2024</a:t>
            </a:r>
          </a:p>
        </p:txBody>
      </p:sp>
      <p:pic>
        <p:nvPicPr>
          <p:cNvPr id="8194" name="Picture 2" descr="Cartoonist Hajo wint Inktspotprijs met middelvingers van Wilders - NRC">
            <a:extLst>
              <a:ext uri="{FF2B5EF4-FFF2-40B4-BE49-F238E27FC236}">
                <a16:creationId xmlns:a16="http://schemas.microsoft.com/office/drawing/2014/main" id="{F475B1DE-6791-BB6E-F367-534EFAE00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217" y="669927"/>
            <a:ext cx="3457324" cy="380364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918E4C0-D1B8-0BC1-09EA-D6531E617D3A}"/>
              </a:ext>
            </a:extLst>
          </p:cNvPr>
          <p:cNvSpPr txBox="1"/>
          <p:nvPr/>
        </p:nvSpPr>
        <p:spPr>
          <a:xfrm>
            <a:off x="-1245025" y="2449516"/>
            <a:ext cx="4572000" cy="400110"/>
          </a:xfrm>
          <a:prstGeom prst="rect">
            <a:avLst/>
          </a:prstGeom>
          <a:noFill/>
        </p:spPr>
        <p:txBody>
          <a:bodyPr wrap="square">
            <a:spAutoFit/>
          </a:bodyPr>
          <a:lstStyle/>
          <a:p>
            <a:pPr algn="ctr"/>
            <a:r>
              <a:rPr lang="nl-NL" sz="2000" b="1">
                <a:solidFill>
                  <a:schemeClr val="tx2"/>
                </a:solidFill>
              </a:rPr>
              <a:t>‘Wilders wint’</a:t>
            </a:r>
          </a:p>
        </p:txBody>
      </p:sp>
    </p:spTree>
    <p:extLst>
      <p:ext uri="{BB962C8B-B14F-4D97-AF65-F5344CB8AC3E}">
        <p14:creationId xmlns:p14="http://schemas.microsoft.com/office/powerpoint/2010/main" val="26925149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D1DC5-8EC1-C1D9-2CAE-1D29F07C2EDC}"/>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77CD722C-729E-3B07-3E51-DC26D34E6857}"/>
              </a:ext>
            </a:extLst>
          </p:cNvPr>
          <p:cNvSpPr/>
          <p:nvPr/>
        </p:nvSpPr>
        <p:spPr>
          <a:xfrm>
            <a:off x="0" y="464820"/>
            <a:ext cx="9144000" cy="4678680"/>
          </a:xfrm>
          <a:prstGeom prst="rect">
            <a:avLst/>
          </a:prstGeom>
          <a:solidFill>
            <a:schemeClr val="tx1">
              <a:lumMod val="20000"/>
              <a:lumOff val="80000"/>
            </a:schemeClr>
          </a:solidFill>
          <a:ln>
            <a:solidFill>
              <a:schemeClr val="tx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5" name="Titel 1">
            <a:extLst>
              <a:ext uri="{FF2B5EF4-FFF2-40B4-BE49-F238E27FC236}">
                <a16:creationId xmlns:a16="http://schemas.microsoft.com/office/drawing/2014/main" id="{A37A29C8-B983-D307-DB72-7E7A47537B7B}"/>
              </a:ext>
            </a:extLst>
          </p:cNvPr>
          <p:cNvSpPr txBox="1">
            <a:spLocks/>
          </p:cNvSpPr>
          <p:nvPr/>
        </p:nvSpPr>
        <p:spPr>
          <a:xfrm>
            <a:off x="3124201" y="3760552"/>
            <a:ext cx="6019800" cy="720000"/>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a:solidFill>
                  <a:schemeClr val="bg1"/>
                </a:solidFill>
              </a:rPr>
              <a:t>Politieke cartoons over de NAVO</a:t>
            </a:r>
          </a:p>
        </p:txBody>
      </p:sp>
    </p:spTree>
    <p:extLst>
      <p:ext uri="{BB962C8B-B14F-4D97-AF65-F5344CB8AC3E}">
        <p14:creationId xmlns:p14="http://schemas.microsoft.com/office/powerpoint/2010/main" val="30967728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ProDemos">
  <a:themeElements>
    <a:clrScheme name="ProDemos Themakleuren 2025">
      <a:dk1>
        <a:srgbClr val="D60E41"/>
      </a:dk1>
      <a:lt1>
        <a:srgbClr val="FFFFFF"/>
      </a:lt1>
      <a:dk2>
        <a:srgbClr val="1A1918"/>
      </a:dk2>
      <a:lt2>
        <a:srgbClr val="EAEAEA"/>
      </a:lt2>
      <a:accent1>
        <a:srgbClr val="009FCB"/>
      </a:accent1>
      <a:accent2>
        <a:srgbClr val="65B32E"/>
      </a:accent2>
      <a:accent3>
        <a:srgbClr val="FCC243"/>
      </a:accent3>
      <a:accent4>
        <a:srgbClr val="EB5B24"/>
      </a:accent4>
      <a:accent5>
        <a:srgbClr val="D7007E"/>
      </a:accent5>
      <a:accent6>
        <a:srgbClr val="D60E41"/>
      </a:accent6>
      <a:hlink>
        <a:srgbClr val="009FCB"/>
      </a:hlink>
      <a:folHlink>
        <a:srgbClr val="C3B8A6"/>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EE52ED3-9A67-44C5-AA32-71346F8295E8}" vid="{F7BF5004-08AD-4059-8B4D-02EEFC6BAE1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166596-befa-4d6e-9b8b-75e822e8a231">
      <Terms xmlns="http://schemas.microsoft.com/office/infopath/2007/PartnerControls"/>
    </lcf76f155ced4ddcb4097134ff3c332f>
    <TaxCatchAll xmlns="3a7bcf79-13ec-4791-9315-eb816fa35df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B7D61D776EC44EBF96354E46DD7CF7" ma:contentTypeVersion="18" ma:contentTypeDescription="Een nieuw document maken." ma:contentTypeScope="" ma:versionID="8133afb84a15b69cb26b22f1c1db2a09">
  <xsd:schema xmlns:xsd="http://www.w3.org/2001/XMLSchema" xmlns:xs="http://www.w3.org/2001/XMLSchema" xmlns:p="http://schemas.microsoft.com/office/2006/metadata/properties" xmlns:ns2="f6166596-befa-4d6e-9b8b-75e822e8a231" xmlns:ns3="3a7bcf79-13ec-4791-9315-eb816fa35df2" targetNamespace="http://schemas.microsoft.com/office/2006/metadata/properties" ma:root="true" ma:fieldsID="62832601cabcd8f2266d9163ccbf5c7b" ns2:_="" ns3:_="">
    <xsd:import namespace="f6166596-befa-4d6e-9b8b-75e822e8a231"/>
    <xsd:import namespace="3a7bcf79-13ec-4791-9315-eb816fa35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66596-befa-4d6e-9b8b-75e822e8a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bcf79-13ec-4791-9315-eb816fa35df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5d50a92-1a98-4685-bbfd-29754743debb}" ma:internalName="TaxCatchAll" ma:showField="CatchAllData" ma:web="3a7bcf79-13ec-4791-9315-eb816fa35d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8C4FD-4B64-425A-8032-F729906C36B0}">
  <ds:schemaRefs>
    <ds:schemaRef ds:uri="3a7bcf79-13ec-4791-9315-eb816fa35df2"/>
    <ds:schemaRef ds:uri="f6166596-befa-4d6e-9b8b-75e822e8a2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447A2F-8E2C-4C6B-A8BD-6AAAD95A87A2}">
  <ds:schemaRefs>
    <ds:schemaRef ds:uri="3a7bcf79-13ec-4791-9315-eb816fa35df2"/>
    <ds:schemaRef ds:uri="f6166596-befa-4d6e-9b8b-75e822e8a2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32322C-932B-4859-A5B2-0409842AB933}">
  <ds:schemaRefs>
    <ds:schemaRef ds:uri="http://schemas.microsoft.com/sharepoint/v3/contenttype/forms"/>
  </ds:schemaRefs>
</ds:datastoreItem>
</file>

<file path=docMetadata/LabelInfo.xml><?xml version="1.0" encoding="utf-8"?>
<clbl:labelList xmlns:clbl="http://schemas.microsoft.com/office/2020/mipLabelMetadata">
  <clbl:label id="{bff47c44-a17a-41cf-a8f7-54127cafb343}" enabled="0" method="" siteId="{bff47c44-a17a-41cf-a8f7-54127cafb343}" removed="1"/>
</clbl:labelList>
</file>

<file path=docProps/app.xml><?xml version="1.0" encoding="utf-8"?>
<Properties xmlns="http://schemas.openxmlformats.org/officeDocument/2006/extended-properties" xmlns:vt="http://schemas.openxmlformats.org/officeDocument/2006/docPropsVTypes">
  <Template>ProDemos powerpointtemplate-NL rood 2025</Template>
  <Application>Microsoft Office PowerPoint</Application>
  <PresentationFormat>On-screen Show (16:9)</PresentationFormat>
  <Slides>20</Slides>
  <Notes>5</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ProDemos</vt:lpstr>
      <vt:lpstr>PowerPoint Presentation</vt:lpstr>
      <vt:lpstr>PowerPoint Presentation</vt:lpstr>
      <vt:lpstr>Politieke cartoons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Maak een cartoon over de NAVO</vt:lpstr>
      <vt:lpstr>Suggesties voor standpunten over de NAVO</vt:lpstr>
      <vt:lpstr>prodemos.nl/vo</vt:lpstr>
    </vt:vector>
  </TitlesOfParts>
  <Manager/>
  <Company>ProDemos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Jelt Pekaar</dc:creator>
  <cp:keywords/>
  <dc:description/>
  <cp:revision>1</cp:revision>
  <cp:lastPrinted>2017-06-07T13:51:27Z</cp:lastPrinted>
  <dcterms:created xsi:type="dcterms:W3CDTF">2025-05-21T13:06:49Z</dcterms:created>
  <dcterms:modified xsi:type="dcterms:W3CDTF">2025-06-10T12:24:57Z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0x010100BEB7D61D776EC44EBF96354E46DD7CF7</vt:lpwstr>
  </property>
  <property fmtid="{D5CDD505-2E9C-101B-9397-08002B2CF9AE}" pid="3" name="MediaServiceImageTags">
    <vt:lpwstr/>
  </property>
</Properties>
</file>