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2" r:id="rId4"/>
  </p:sldMasterIdLst>
  <p:notesMasterIdLst>
    <p:notesMasterId r:id="rId45"/>
  </p:notesMasterIdLst>
  <p:handoutMasterIdLst>
    <p:handoutMasterId r:id="rId46"/>
  </p:handoutMasterIdLst>
  <p:sldIdLst>
    <p:sldId id="293" r:id="rId5"/>
    <p:sldId id="296" r:id="rId6"/>
    <p:sldId id="297" r:id="rId7"/>
    <p:sldId id="298" r:id="rId8"/>
    <p:sldId id="339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7" r:id="rId17"/>
    <p:sldId id="294" r:id="rId18"/>
    <p:sldId id="325" r:id="rId19"/>
    <p:sldId id="308" r:id="rId20"/>
    <p:sldId id="315" r:id="rId21"/>
    <p:sldId id="309" r:id="rId22"/>
    <p:sldId id="326" r:id="rId23"/>
    <p:sldId id="310" r:id="rId24"/>
    <p:sldId id="311" r:id="rId25"/>
    <p:sldId id="312" r:id="rId26"/>
    <p:sldId id="313" r:id="rId27"/>
    <p:sldId id="314" r:id="rId28"/>
    <p:sldId id="327" r:id="rId29"/>
    <p:sldId id="328" r:id="rId30"/>
    <p:sldId id="295" r:id="rId31"/>
    <p:sldId id="329" r:id="rId32"/>
    <p:sldId id="330" r:id="rId33"/>
    <p:sldId id="333" r:id="rId34"/>
    <p:sldId id="332" r:id="rId35"/>
    <p:sldId id="334" r:id="rId36"/>
    <p:sldId id="335" r:id="rId37"/>
    <p:sldId id="338" r:id="rId38"/>
    <p:sldId id="318" r:id="rId39"/>
    <p:sldId id="319" r:id="rId40"/>
    <p:sldId id="320" r:id="rId41"/>
    <p:sldId id="336" r:id="rId42"/>
    <p:sldId id="337" r:id="rId43"/>
    <p:sldId id="291" r:id="rId44"/>
  </p:sldIdLst>
  <p:sldSz cx="9144000" cy="5143500" type="screen16x9"/>
  <p:notesSz cx="6858000" cy="9144000"/>
  <p:defaultTextStyle>
    <a:defPPr>
      <a:defRPr lang="nl-NL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D40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ABF801-033C-4A17-9280-C0643E16DBE6}" v="4" dt="2026-06-30T13:07:44.2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136" autoAdjust="0"/>
  </p:normalViewPr>
  <p:slideViewPr>
    <p:cSldViewPr snapToGrid="0" snapToObjects="1">
      <p:cViewPr varScale="1">
        <p:scale>
          <a:sx n="129" d="100"/>
          <a:sy n="129" d="100"/>
        </p:scale>
        <p:origin x="1140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17" d="100"/>
          <a:sy n="117" d="100"/>
        </p:scale>
        <p:origin x="3456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es van Dijk" userId="15484f1a-d14c-4d76-ad31-ba8dbb0f5e95" providerId="ADAL" clId="{7DCD77FA-93BD-49BC-8CD1-7F87C4D37D5B}"/>
    <pc:docChg chg="custSel addSld delSld modSld">
      <pc:chgData name="Cees van Dijk" userId="15484f1a-d14c-4d76-ad31-ba8dbb0f5e95" providerId="ADAL" clId="{7DCD77FA-93BD-49BC-8CD1-7F87C4D37D5B}" dt="2026-06-30T13:02:41.063" v="367" actId="20577"/>
      <pc:docMkLst>
        <pc:docMk/>
      </pc:docMkLst>
      <pc:sldChg chg="modSp mod">
        <pc:chgData name="Cees van Dijk" userId="15484f1a-d14c-4d76-ad31-ba8dbb0f5e95" providerId="ADAL" clId="{7DCD77FA-93BD-49BC-8CD1-7F87C4D37D5B}" dt="2026-06-30T10:45:01.028" v="0" actId="20577"/>
        <pc:sldMkLst>
          <pc:docMk/>
          <pc:sldMk cId="640538287" sldId="301"/>
        </pc:sldMkLst>
        <pc:spChg chg="mod">
          <ac:chgData name="Cees van Dijk" userId="15484f1a-d14c-4d76-ad31-ba8dbb0f5e95" providerId="ADAL" clId="{7DCD77FA-93BD-49BC-8CD1-7F87C4D37D5B}" dt="2026-06-30T10:45:01.028" v="0" actId="20577"/>
          <ac:spMkLst>
            <pc:docMk/>
            <pc:sldMk cId="640538287" sldId="301"/>
            <ac:spMk id="3" creationId="{6A5488F2-810E-1165-0E99-AB41D95607C9}"/>
          </ac:spMkLst>
        </pc:spChg>
      </pc:sldChg>
      <pc:sldChg chg="modSp mod">
        <pc:chgData name="Cees van Dijk" userId="15484f1a-d14c-4d76-ad31-ba8dbb0f5e95" providerId="ADAL" clId="{7DCD77FA-93BD-49BC-8CD1-7F87C4D37D5B}" dt="2026-06-30T10:45:38.754" v="1" actId="20577"/>
        <pc:sldMkLst>
          <pc:docMk/>
          <pc:sldMk cId="2255455834" sldId="303"/>
        </pc:sldMkLst>
        <pc:spChg chg="mod">
          <ac:chgData name="Cees van Dijk" userId="15484f1a-d14c-4d76-ad31-ba8dbb0f5e95" providerId="ADAL" clId="{7DCD77FA-93BD-49BC-8CD1-7F87C4D37D5B}" dt="2026-06-30T10:45:38.754" v="1" actId="20577"/>
          <ac:spMkLst>
            <pc:docMk/>
            <pc:sldMk cId="2255455834" sldId="303"/>
            <ac:spMk id="3" creationId="{AFD9E9EC-8EB6-7765-8C26-31E9E2B0FBA5}"/>
          </ac:spMkLst>
        </pc:spChg>
      </pc:sldChg>
      <pc:sldChg chg="add">
        <pc:chgData name="Cees van Dijk" userId="15484f1a-d14c-4d76-ad31-ba8dbb0f5e95" providerId="ADAL" clId="{7DCD77FA-93BD-49BC-8CD1-7F87C4D37D5B}" dt="2026-06-30T12:56:47.169" v="16"/>
        <pc:sldMkLst>
          <pc:docMk/>
          <pc:sldMk cId="1471718226" sldId="315"/>
        </pc:sldMkLst>
      </pc:sldChg>
      <pc:sldChg chg="del">
        <pc:chgData name="Cees van Dijk" userId="15484f1a-d14c-4d76-ad31-ba8dbb0f5e95" providerId="ADAL" clId="{7DCD77FA-93BD-49BC-8CD1-7F87C4D37D5B}" dt="2026-06-30T12:56:43.441" v="15" actId="2696"/>
        <pc:sldMkLst>
          <pc:docMk/>
          <pc:sldMk cId="2941120226" sldId="315"/>
        </pc:sldMkLst>
      </pc:sldChg>
      <pc:sldChg chg="modNotesTx">
        <pc:chgData name="Cees van Dijk" userId="15484f1a-d14c-4d76-ad31-ba8dbb0f5e95" providerId="ADAL" clId="{7DCD77FA-93BD-49BC-8CD1-7F87C4D37D5B}" dt="2026-06-30T10:48:01.751" v="11" actId="20577"/>
        <pc:sldMkLst>
          <pc:docMk/>
          <pc:sldMk cId="3257297958" sldId="328"/>
        </pc:sldMkLst>
      </pc:sldChg>
      <pc:sldChg chg="modSp mod">
        <pc:chgData name="Cees van Dijk" userId="15484f1a-d14c-4d76-ad31-ba8dbb0f5e95" providerId="ADAL" clId="{7DCD77FA-93BD-49BC-8CD1-7F87C4D37D5B}" dt="2026-06-30T10:50:12.391" v="13" actId="20577"/>
        <pc:sldMkLst>
          <pc:docMk/>
          <pc:sldMk cId="1419664322" sldId="337"/>
        </pc:sldMkLst>
        <pc:spChg chg="mod">
          <ac:chgData name="Cees van Dijk" userId="15484f1a-d14c-4d76-ad31-ba8dbb0f5e95" providerId="ADAL" clId="{7DCD77FA-93BD-49BC-8CD1-7F87C4D37D5B}" dt="2026-06-30T10:50:12.391" v="13" actId="20577"/>
          <ac:spMkLst>
            <pc:docMk/>
            <pc:sldMk cId="1419664322" sldId="337"/>
            <ac:spMk id="3" creationId="{4424601A-294D-FDD9-4041-297941CB2906}"/>
          </ac:spMkLst>
        </pc:spChg>
      </pc:sldChg>
      <pc:sldChg chg="modSp mod">
        <pc:chgData name="Cees van Dijk" userId="15484f1a-d14c-4d76-ad31-ba8dbb0f5e95" providerId="ADAL" clId="{7DCD77FA-93BD-49BC-8CD1-7F87C4D37D5B}" dt="2026-06-30T10:53:55.016" v="14" actId="20577"/>
        <pc:sldMkLst>
          <pc:docMk/>
          <pc:sldMk cId="2754766108" sldId="338"/>
        </pc:sldMkLst>
        <pc:spChg chg="mod">
          <ac:chgData name="Cees van Dijk" userId="15484f1a-d14c-4d76-ad31-ba8dbb0f5e95" providerId="ADAL" clId="{7DCD77FA-93BD-49BC-8CD1-7F87C4D37D5B}" dt="2026-06-30T10:53:55.016" v="14" actId="20577"/>
          <ac:spMkLst>
            <pc:docMk/>
            <pc:sldMk cId="2754766108" sldId="338"/>
            <ac:spMk id="3" creationId="{07CA61BB-63BF-53B4-6509-FBBEEF1F518F}"/>
          </ac:spMkLst>
        </pc:spChg>
      </pc:sldChg>
      <pc:sldChg chg="addSp delSp modSp add mod modNotesTx">
        <pc:chgData name="Cees van Dijk" userId="15484f1a-d14c-4d76-ad31-ba8dbb0f5e95" providerId="ADAL" clId="{7DCD77FA-93BD-49BC-8CD1-7F87C4D37D5B}" dt="2026-06-30T13:02:41.063" v="367" actId="20577"/>
        <pc:sldMkLst>
          <pc:docMk/>
          <pc:sldMk cId="2020512364" sldId="339"/>
        </pc:sldMkLst>
        <pc:spChg chg="mod">
          <ac:chgData name="Cees van Dijk" userId="15484f1a-d14c-4d76-ad31-ba8dbb0f5e95" providerId="ADAL" clId="{7DCD77FA-93BD-49BC-8CD1-7F87C4D37D5B}" dt="2026-06-30T13:00:29.693" v="326" actId="20577"/>
          <ac:spMkLst>
            <pc:docMk/>
            <pc:sldMk cId="2020512364" sldId="339"/>
            <ac:spMk id="3" creationId="{51901FC2-7DD4-132A-5F08-EDFC45A4B404}"/>
          </ac:spMkLst>
        </pc:spChg>
        <pc:spChg chg="mod">
          <ac:chgData name="Cees van Dijk" userId="15484f1a-d14c-4d76-ad31-ba8dbb0f5e95" providerId="ADAL" clId="{7DCD77FA-93BD-49BC-8CD1-7F87C4D37D5B}" dt="2026-06-30T13:00:33.487" v="330" actId="20577"/>
          <ac:spMkLst>
            <pc:docMk/>
            <pc:sldMk cId="2020512364" sldId="339"/>
            <ac:spMk id="16" creationId="{9ECEACCF-DF1B-4AA9-87D6-EBBB5EB16E82}"/>
          </ac:spMkLst>
        </pc:spChg>
        <pc:spChg chg="mod">
          <ac:chgData name="Cees van Dijk" userId="15484f1a-d14c-4d76-ad31-ba8dbb0f5e95" providerId="ADAL" clId="{7DCD77FA-93BD-49BC-8CD1-7F87C4D37D5B}" dt="2026-06-30T13:00:36.732" v="339" actId="20577"/>
          <ac:spMkLst>
            <pc:docMk/>
            <pc:sldMk cId="2020512364" sldId="339"/>
            <ac:spMk id="18" creationId="{76314961-AC8F-7630-2BCC-612F26B9659C}"/>
          </ac:spMkLst>
        </pc:spChg>
        <pc:picChg chg="del">
          <ac:chgData name="Cees van Dijk" userId="15484f1a-d14c-4d76-ad31-ba8dbb0f5e95" providerId="ADAL" clId="{7DCD77FA-93BD-49BC-8CD1-7F87C4D37D5B}" dt="2026-06-30T13:00:43.215" v="340" actId="478"/>
          <ac:picMkLst>
            <pc:docMk/>
            <pc:sldMk cId="2020512364" sldId="339"/>
            <ac:picMk id="2" creationId="{DD9F9567-F109-02C9-934D-0B2539FCB22B}"/>
          </ac:picMkLst>
        </pc:picChg>
        <pc:picChg chg="add mod modCrop">
          <ac:chgData name="Cees van Dijk" userId="15484f1a-d14c-4d76-ad31-ba8dbb0f5e95" providerId="ADAL" clId="{7DCD77FA-93BD-49BC-8CD1-7F87C4D37D5B}" dt="2026-06-30T13:02:04.876" v="347" actId="18131"/>
          <ac:picMkLst>
            <pc:docMk/>
            <pc:sldMk cId="2020512364" sldId="339"/>
            <ac:picMk id="10" creationId="{FE3513C5-911A-4CAB-213D-4D6DF80CDCA8}"/>
          </ac:picMkLst>
        </pc:picChg>
      </pc:sldChg>
      <pc:sldChg chg="del">
        <pc:chgData name="Cees van Dijk" userId="15484f1a-d14c-4d76-ad31-ba8dbb0f5e95" providerId="ADAL" clId="{7DCD77FA-93BD-49BC-8CD1-7F87C4D37D5B}" dt="2026-06-30T12:56:49.025" v="17" actId="47"/>
        <pc:sldMkLst>
          <pc:docMk/>
          <pc:sldMk cId="3316989356" sldId="339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14FE8B-7A65-9B47-8F56-2D30012BDEEE}" type="datetimeFigureOut">
              <a:rPr lang="nl-NL" smtClean="0"/>
              <a:t>30-6-2026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952CEB-2BFA-B94E-A417-6D5514E5CFB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41776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432D6E-9725-964D-938F-E18D8D177D2F}" type="datetimeFigureOut">
              <a:rPr lang="nl-NL" smtClean="0"/>
              <a:t>30-6-2026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51376-0157-B84F-87E6-9CFD05A2949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5502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B639A3-D0FB-F041-D2DC-31C34FBB5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55ABD7F-EF6F-C31F-068B-C7004735C1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3FCC4AD-2AC5-C9DA-80AA-CD1B7A6E0D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E7A7D0D-6BE7-4757-EA9F-FCE951A9CA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04895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Beeld: Vrij te gebruiken via https://pxhere.com/en/photo/1042176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23501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Beeld: Bart van Vliet voor ProDemos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46534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Beeld: Bart van Vliet voor ProDemos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99199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Beeld: Bart van Vliet voor ProDemos</a:t>
            </a:r>
          </a:p>
          <a:p>
            <a:endParaRPr lang="nl-NL" dirty="0"/>
          </a:p>
          <a:p>
            <a:r>
              <a:rPr lang="nl-NL" dirty="0"/>
              <a:t>Bron: Rechtspraak.nl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63448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67F791-9131-F9F9-CB84-CF0A062A1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79D4CC5-5F13-A7A8-E637-7B2C41437B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C322F30-A913-E300-4D79-20EE3FB683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C7BB8E2-5072-69F1-1F32-935B962A9C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66858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84F56-CB78-E0DC-5C95-D846113CE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2C9B1DA-6012-872A-F54D-528ADE2F69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2FA2310-9071-FEAB-AEE5-E84D4559BB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Beeld: Vrij te gebruiken via https://pxhere.com/en/photo/1042176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33819DB-CE8D-842C-2379-AE5F784F4C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26689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Beeld: Bart van Vliet voor ProDemos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26295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Beeld: </a:t>
            </a:r>
            <a:r>
              <a:rPr lang="nl-NL" dirty="0" err="1"/>
              <a:t>Rama</a:t>
            </a:r>
            <a:r>
              <a:rPr lang="nl-NL" dirty="0"/>
              <a:t> via https://commons.wikimedia.org/wiki/File:Theft-p1000763.jpg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01948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Beeld: Erik Winkelman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60844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8CADE0-8FA9-15EC-2036-7B8C68AB7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A77332E-069D-6471-1086-32CCD3C9D5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15813637-9766-F0C4-B906-54F54BE2FD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Beeld: Beeldbank Dienst Justitiële Inrichtingen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AE1CC91-F093-ED4B-959B-18A34BBD3E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3283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Beeld: Bart van Vliet voor ProDemos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90626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Beeld: Bart van Vliet voor ProDemos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3644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Beeld: Beeldbank Dienst Justitiële Inrichtingen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39724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Beeld: Beeldbank Rechtspraak.nl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50369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Beeld: Bart van Vliet voor ProDemos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80972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Beeld: Rechtbank Den Haag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51997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Beeld: Bart van Vliet voor ProDemos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508598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6F3D7-C153-6B41-D1CC-738AEFCB8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E8627C0-2B83-0E1C-93C1-F66DAF6F4A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196C0C9-6DB5-18FB-8F92-73C54360B4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Bron: Jaarverslag Halt 2025 via halt.nl</a:t>
            </a:r>
          </a:p>
          <a:p>
            <a:endParaRPr lang="nl-NL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Beeld: Bart van Vliet voor ProDemos</a:t>
            </a:r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456A0A4-5BB8-40D8-6307-F3398C3FE5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40715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B2F5D-A572-F8B0-F309-978D3B9B2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C35AEE1-3B87-A976-F3AF-2A6A98B8DD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9F5365C-AF90-8320-926C-940AF4B437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548F828-7642-6962-D8B2-1BB6182856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74441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AFC55C-5FA1-8D98-90D9-454332360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00D257D-9289-DD7C-F567-33F0D5E8D6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5EFBB416-7FC0-7A7E-A3B3-30FE94BC40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Beeld: Bart van Vliet voor ProDemos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27A972E-47D1-CDB4-334A-27E00A0E80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28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847649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Beeld: Erik Winkelman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29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28218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Beeld: Vrij te gebruiken via https://commons.wikimedia.org/wiki/File:Ex%C3%A9cution_de_Marie_Antoinette_le_16_octobre_1793.jpg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909743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Beeld: Beeldbank Rechtspraak.nl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30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970322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Beeld: Beeldbank Dienst Justitiële Inrichtingen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31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61431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Beeld: Bart van Vliet voor ProDemos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32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18974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Beeld: Vrij te gebruiken via https://pxhere.com/nl/photo/1059226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33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835265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Beeld: </a:t>
            </a:r>
            <a:r>
              <a:rPr lang="nl-NL" dirty="0" err="1"/>
              <a:t>Rama</a:t>
            </a:r>
            <a:r>
              <a:rPr lang="nl-NL" dirty="0"/>
              <a:t> via https://commons.wikimedia.org/wiki/File:Theft-p1000763.jpg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34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859080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Beeld: Bart van Vliet voor ProDemos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35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09601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Beeld: Bart van Vliet voor ProDemos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36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418592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Beeld: Beeldbank Dienst Justitiële Inrichtingen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37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199905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Beeld: Bart van Vliet voor ProDemos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38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474095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32A74-C890-F8CD-318E-7AADD183E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B7A9D2E-663F-8C36-E326-DF22CF6245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4D1A7D3-7392-AC35-9399-97014C5073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Bron: Rechtspraak.nl</a:t>
            </a:r>
          </a:p>
          <a:p>
            <a:endParaRPr lang="nl-NL" dirty="0"/>
          </a:p>
          <a:p>
            <a:r>
              <a:rPr lang="nl-NL" dirty="0"/>
              <a:t>Beeld: Bart van Vliet voor ProDemos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E817CC4-59B8-5CF7-19CE-21B216687D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39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65543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Beeld: Politie Nederland via https://commons.wikimedia.org/wiki/File:Politie_Nederland_nieuw_uniform.jpg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88458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5F5989-E626-421F-ADA8-6937FA59B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09CEB19-0668-280A-38C1-954F32AAA9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74E864D-81E3-E3EC-1F1D-F15772A370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Beeld: Shirley de Jong via https://www.flickr.com/photos/shirleydejong/5916927042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79C3D79-AF92-B227-2592-2B8558B9D4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0076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Beeld: Bart van Vliet voor ProDemos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2403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Beeld: Beeldbank Dienst Justitiële Inrichtingen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51422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Beeld: Bart van Vliet voor ProDemos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23303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Beeld: Bart van Vliet voor ProDemos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3382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e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beelddia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0000" y="1620000"/>
            <a:ext cx="6270171" cy="312933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ekstvak 3"/>
          <p:cNvSpPr txBox="1"/>
          <p:nvPr userDrawn="1"/>
        </p:nvSpPr>
        <p:spPr>
          <a:xfrm>
            <a:off x="0" y="468000"/>
            <a:ext cx="1764000" cy="4680000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ctr" anchorCtr="0">
            <a:noAutofit/>
          </a:bodyPr>
          <a:lstStyle/>
          <a:p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Beeld op de positie van dit grijze kader </a:t>
            </a:r>
          </a:p>
          <a:p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Breedte 5 cm</a:t>
            </a:r>
          </a:p>
          <a:p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Hoogte 13 cm</a:t>
            </a:r>
          </a:p>
          <a:p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Vert. positie 1,3 cm</a:t>
            </a:r>
          </a:p>
          <a:p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Hor. Positie 0 cm</a:t>
            </a:r>
          </a:p>
          <a:p>
            <a:endParaRPr lang="nl-NL" dirty="0">
              <a:solidFill>
                <a:schemeClr val="bg2">
                  <a:lumMod val="75000"/>
                </a:schemeClr>
              </a:solidFill>
            </a:endParaRPr>
          </a:p>
          <a:p>
            <a:pPr marL="228600" indent="-228600">
              <a:buAutoNum type="arabicPeriod"/>
            </a:pP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Voeg een afbeelding toe</a:t>
            </a:r>
          </a:p>
          <a:p>
            <a:pPr marL="228600" indent="-228600">
              <a:buAutoNum type="arabicPeriod"/>
            </a:pPr>
            <a:r>
              <a:rPr lang="nl-NL" dirty="0" err="1">
                <a:solidFill>
                  <a:schemeClr val="bg2">
                    <a:lumMod val="75000"/>
                  </a:schemeClr>
                </a:solidFill>
              </a:rPr>
              <a:t>Muis-klik</a:t>
            </a:r>
            <a:r>
              <a:rPr lang="nl-NL" baseline="0" dirty="0">
                <a:solidFill>
                  <a:schemeClr val="bg2">
                    <a:lumMod val="75000"/>
                  </a:schemeClr>
                </a:solidFill>
              </a:rPr>
              <a:t> rechts op de afbeelding en selecteer ‘Bijsnijden’</a:t>
            </a:r>
          </a:p>
          <a:p>
            <a:pPr marL="228600" indent="-228600">
              <a:buAutoNum type="arabicPeriod"/>
            </a:pPr>
            <a:r>
              <a:rPr lang="nl-NL" baseline="0" dirty="0">
                <a:solidFill>
                  <a:schemeClr val="bg2">
                    <a:lumMod val="75000"/>
                  </a:schemeClr>
                </a:solidFill>
              </a:rPr>
              <a:t>Pas de breedte van de afbeelding aan en </a:t>
            </a:r>
            <a:r>
              <a:rPr lang="nl-NL" baseline="0" dirty="0" err="1">
                <a:solidFill>
                  <a:schemeClr val="bg2">
                    <a:lumMod val="75000"/>
                  </a:schemeClr>
                </a:solidFill>
              </a:rPr>
              <a:t>zonodig</a:t>
            </a:r>
            <a:r>
              <a:rPr lang="nl-NL" baseline="0" dirty="0">
                <a:solidFill>
                  <a:schemeClr val="bg2">
                    <a:lumMod val="75000"/>
                  </a:schemeClr>
                </a:solidFill>
              </a:rPr>
              <a:t> de uitsnede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2160000" y="720000"/>
            <a:ext cx="6270171" cy="900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ope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771901"/>
            <a:ext cx="9144000" cy="137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2057401" y="3771900"/>
            <a:ext cx="6542322" cy="971550"/>
          </a:xfrm>
        </p:spPr>
        <p:txBody>
          <a:bodyPr anchor="b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40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0000" y="927156"/>
            <a:ext cx="6542322" cy="1790700"/>
          </a:xfrm>
        </p:spPr>
        <p:txBody>
          <a:bodyPr anchor="b"/>
          <a:lstStyle>
            <a:lvl1pPr algn="l">
              <a:defRPr sz="45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0000" y="2717856"/>
            <a:ext cx="6542322" cy="1241822"/>
          </a:xfrm>
        </p:spPr>
        <p:txBody>
          <a:bodyPr/>
          <a:lstStyle>
            <a:lvl1pPr marL="0" indent="0" algn="l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dia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>
            <a:extLst>
              <a:ext uri="{FF2B5EF4-FFF2-40B4-BE49-F238E27FC236}">
                <a16:creationId xmlns:a16="http://schemas.microsoft.com/office/drawing/2014/main" id="{FB8F4642-1559-EA49-A11F-C4E6F8063681}"/>
              </a:ext>
            </a:extLst>
          </p:cNvPr>
          <p:cNvSpPr/>
          <p:nvPr userDrawn="1"/>
        </p:nvSpPr>
        <p:spPr>
          <a:xfrm>
            <a:off x="0" y="-8099"/>
            <a:ext cx="9144000" cy="5151599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hthoek 3"/>
          <p:cNvSpPr/>
          <p:nvPr userDrawn="1"/>
        </p:nvSpPr>
        <p:spPr>
          <a:xfrm>
            <a:off x="2836084" y="3308858"/>
            <a:ext cx="3586680" cy="692497"/>
          </a:xfrm>
          <a:prstGeom prst="rect">
            <a:avLst/>
          </a:prstGeom>
        </p:spPr>
        <p:txBody>
          <a:bodyPr wrap="square" lIns="0" tIns="0" rIns="0" bIns="0" numCol="2">
            <a:noAutofit/>
          </a:bodyPr>
          <a:lstStyle/>
          <a:p>
            <a:pPr algn="ctr">
              <a:lnSpc>
                <a:spcPts val="2000"/>
              </a:lnSpc>
            </a:pPr>
            <a:r>
              <a:rPr lang="nl-NL" sz="1400" dirty="0">
                <a:solidFill>
                  <a:schemeClr val="tx2"/>
                </a:solidFill>
              </a:rPr>
              <a:t>﻿</a:t>
            </a:r>
            <a:r>
              <a:rPr lang="nl-NL" sz="1400" dirty="0" err="1">
                <a:solidFill>
                  <a:schemeClr val="tx2"/>
                </a:solidFill>
              </a:rPr>
              <a:t>ProDemos</a:t>
            </a:r>
            <a:endParaRPr lang="nl-NL" sz="1400" dirty="0">
              <a:solidFill>
                <a:schemeClr val="tx2"/>
              </a:solidFill>
            </a:endParaRPr>
          </a:p>
          <a:p>
            <a:pPr algn="ctr">
              <a:lnSpc>
                <a:spcPts val="2000"/>
              </a:lnSpc>
            </a:pPr>
            <a:r>
              <a:rPr lang="nl-NL" sz="1400" dirty="0" err="1">
                <a:solidFill>
                  <a:schemeClr val="tx2"/>
                </a:solidFill>
              </a:rPr>
              <a:t>Hofweg</a:t>
            </a:r>
            <a:r>
              <a:rPr lang="nl-NL" sz="1400" dirty="0">
                <a:solidFill>
                  <a:schemeClr val="tx2"/>
                </a:solidFill>
              </a:rPr>
              <a:t> 1H</a:t>
            </a:r>
          </a:p>
          <a:p>
            <a:pPr algn="ctr">
              <a:lnSpc>
                <a:spcPts val="2000"/>
              </a:lnSpc>
            </a:pPr>
            <a:r>
              <a:rPr lang="nl-NL" sz="1400" dirty="0">
                <a:solidFill>
                  <a:schemeClr val="tx2"/>
                </a:solidFill>
              </a:rPr>
              <a:t>2511 AA Den Haag</a:t>
            </a:r>
          </a:p>
          <a:p>
            <a:pPr algn="ctr">
              <a:lnSpc>
                <a:spcPts val="2000"/>
              </a:lnSpc>
            </a:pPr>
            <a:r>
              <a:rPr lang="nl-NL" sz="1400" dirty="0">
                <a:solidFill>
                  <a:schemeClr val="tx2"/>
                </a:solidFill>
              </a:rPr>
              <a:t>(070) 757 02 00</a:t>
            </a:r>
          </a:p>
          <a:p>
            <a:pPr algn="ctr">
              <a:lnSpc>
                <a:spcPts val="2000"/>
              </a:lnSpc>
            </a:pPr>
            <a:r>
              <a:rPr lang="nl-NL" sz="1400" dirty="0" err="1">
                <a:solidFill>
                  <a:schemeClr val="tx2"/>
                </a:solidFill>
              </a:rPr>
              <a:t>info@prodemos.nl</a:t>
            </a:r>
            <a:endParaRPr lang="nl-NL" sz="1400" dirty="0">
              <a:solidFill>
                <a:schemeClr val="tx2"/>
              </a:solidFill>
            </a:endParaRPr>
          </a:p>
          <a:p>
            <a:pPr algn="ctr">
              <a:lnSpc>
                <a:spcPts val="2000"/>
              </a:lnSpc>
            </a:pPr>
            <a:r>
              <a:rPr lang="nl-NL" sz="1400" dirty="0" err="1">
                <a:solidFill>
                  <a:schemeClr val="tx2"/>
                </a:solidFill>
              </a:rPr>
              <a:t>prodemos.nl</a:t>
            </a:r>
            <a:endParaRPr lang="nl-NL" sz="1400" dirty="0">
              <a:solidFill>
                <a:schemeClr val="tx2"/>
              </a:solidFill>
            </a:endParaRP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282F4A23-1655-3948-9BEE-53024A68CC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89061" y="0"/>
            <a:ext cx="2386181" cy="807445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828676" y="2332043"/>
            <a:ext cx="7601496" cy="588371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A109BA0-B169-0349-84BF-B9D76C9D1B2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51" y="-8099"/>
            <a:ext cx="9144000" cy="51435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E3EC4DF1-8D39-094D-80D4-701EE2A40B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12463" t="-2018" r="37159" b="-9803"/>
          <a:stretch/>
        </p:blipFill>
        <p:spPr>
          <a:xfrm>
            <a:off x="3683376" y="4396617"/>
            <a:ext cx="1777247" cy="36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50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 + icoondia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468838"/>
            <a:ext cx="1800000" cy="4674662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52F215F-94DF-C14F-AF3C-BDDFCA1DEB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0000" y="1620000"/>
            <a:ext cx="6270171" cy="312933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2160000" y="720000"/>
            <a:ext cx="6270171" cy="900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/>
          <p:cNvSpPr txBox="1"/>
          <p:nvPr userDrawn="1"/>
        </p:nvSpPr>
        <p:spPr>
          <a:xfrm>
            <a:off x="-1" y="468000"/>
            <a:ext cx="9144001" cy="4680000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ctr" anchorCtr="0">
            <a:noAutofit/>
          </a:bodyPr>
          <a:lstStyle/>
          <a:p>
            <a:r>
              <a:rPr lang="nl-NL" dirty="0" err="1">
                <a:solidFill>
                  <a:schemeClr val="bg2">
                    <a:lumMod val="75000"/>
                  </a:schemeClr>
                </a:solidFill>
              </a:rPr>
              <a:t>Beelddia</a:t>
            </a:r>
            <a:endParaRPr lang="nl-NL" dirty="0">
              <a:solidFill>
                <a:schemeClr val="bg2">
                  <a:lumMod val="75000"/>
                </a:schemeClr>
              </a:solidFill>
            </a:endParaRPr>
          </a:p>
          <a:p>
            <a:endParaRPr lang="nl-NL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Beeld op de positie van dit grijze kader. </a:t>
            </a:r>
          </a:p>
          <a:p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Tekst vrij te positioneren.</a:t>
            </a:r>
          </a:p>
          <a:p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Breedte 25,4 cm</a:t>
            </a:r>
          </a:p>
          <a:p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Hoogte 13 cm</a:t>
            </a:r>
          </a:p>
          <a:p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Vert. positie 1,3 cm</a:t>
            </a:r>
          </a:p>
          <a:p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Hor. Positie 0 cm</a:t>
            </a:r>
          </a:p>
          <a:p>
            <a:endParaRPr lang="nl-NL" dirty="0">
              <a:solidFill>
                <a:schemeClr val="bg2">
                  <a:lumMod val="75000"/>
                </a:schemeClr>
              </a:solidFill>
            </a:endParaRPr>
          </a:p>
          <a:p>
            <a:pPr marL="228600" indent="-228600">
              <a:buAutoNum type="arabicPeriod"/>
            </a:pP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Voeg een afbeelding toe</a:t>
            </a:r>
          </a:p>
          <a:p>
            <a:pPr marL="228600" indent="-228600">
              <a:buAutoNum type="arabicPeriod"/>
            </a:pPr>
            <a:r>
              <a:rPr lang="nl-NL" dirty="0" err="1">
                <a:solidFill>
                  <a:schemeClr val="bg2">
                    <a:lumMod val="75000"/>
                  </a:schemeClr>
                </a:solidFill>
              </a:rPr>
              <a:t>Muis-klik</a:t>
            </a:r>
            <a:r>
              <a:rPr lang="nl-NL" baseline="0" dirty="0">
                <a:solidFill>
                  <a:schemeClr val="bg2">
                    <a:lumMod val="75000"/>
                  </a:schemeClr>
                </a:solidFill>
              </a:rPr>
              <a:t> rechts op de afbeelding en selecteer ‘Bijsnijden’</a:t>
            </a:r>
          </a:p>
          <a:p>
            <a:pPr marL="228600" indent="-228600">
              <a:buAutoNum type="arabicPeriod"/>
            </a:pPr>
            <a:r>
              <a:rPr lang="nl-NL" baseline="0" dirty="0">
                <a:solidFill>
                  <a:schemeClr val="bg2">
                    <a:lumMod val="75000"/>
                  </a:schemeClr>
                </a:solidFill>
              </a:rPr>
              <a:t>Pas de breedte van de afbeelding aan en </a:t>
            </a:r>
            <a:r>
              <a:rPr lang="nl-NL" baseline="0" dirty="0" err="1">
                <a:solidFill>
                  <a:schemeClr val="bg2">
                    <a:lumMod val="75000"/>
                  </a:schemeClr>
                </a:solidFill>
              </a:rPr>
              <a:t>zonodig</a:t>
            </a:r>
            <a:r>
              <a:rPr lang="nl-NL" baseline="0" dirty="0">
                <a:solidFill>
                  <a:schemeClr val="bg2">
                    <a:lumMod val="75000"/>
                  </a:schemeClr>
                </a:solidFill>
              </a:rPr>
              <a:t> de uitsnede</a:t>
            </a:r>
          </a:p>
          <a:p>
            <a:pPr marL="228600" indent="-228600">
              <a:buAutoNum type="arabicPeriod"/>
            </a:pPr>
            <a:r>
              <a:rPr lang="nl-NL" baseline="0" dirty="0">
                <a:solidFill>
                  <a:schemeClr val="bg2">
                    <a:lumMod val="75000"/>
                  </a:schemeClr>
                </a:solidFill>
              </a:rPr>
              <a:t>Selecteer de afbeelding en ga naar menu ‘Schikken / Naar achtergrond’ </a:t>
            </a:r>
            <a:br>
              <a:rPr lang="nl-NL" baseline="0" dirty="0">
                <a:solidFill>
                  <a:schemeClr val="bg2">
                    <a:lumMod val="75000"/>
                  </a:schemeClr>
                </a:solidFill>
              </a:rPr>
            </a:br>
            <a:r>
              <a:rPr lang="nl-NL" baseline="0" dirty="0">
                <a:solidFill>
                  <a:schemeClr val="bg2">
                    <a:lumMod val="75000"/>
                  </a:schemeClr>
                </a:solidFill>
              </a:rPr>
              <a:t>om de afbeelding achter de tekst te plaatsen</a:t>
            </a:r>
            <a:endParaRPr lang="nl-NL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44000" y="1447920"/>
            <a:ext cx="5400000" cy="720000"/>
          </a:xfrm>
          <a:solidFill>
            <a:schemeClr val="tx1"/>
          </a:solidFill>
        </p:spPr>
        <p:txBody>
          <a:bodyPr lIns="180000" tIns="180000" rIns="180000" bIns="180000" anchor="ctr" anchorCtr="1"/>
          <a:lstStyle>
            <a:lvl1pPr algn="ctr">
              <a:defRPr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ekstvak 5"/>
          <p:cNvSpPr txBox="1"/>
          <p:nvPr userDrawn="1"/>
        </p:nvSpPr>
        <p:spPr>
          <a:xfrm>
            <a:off x="5985164" y="2603697"/>
            <a:ext cx="2452255" cy="1859130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ctr" anchorCtr="0">
            <a:noAutofit/>
          </a:bodyPr>
          <a:lstStyle/>
          <a:p>
            <a:r>
              <a:rPr lang="nl-NL" b="1" dirty="0">
                <a:solidFill>
                  <a:schemeClr val="bg2">
                    <a:lumMod val="75000"/>
                  </a:schemeClr>
                </a:solidFill>
              </a:rPr>
              <a:t>Kop</a:t>
            </a:r>
            <a:br>
              <a:rPr lang="nl-NL" dirty="0">
                <a:solidFill>
                  <a:schemeClr val="bg2">
                    <a:lumMod val="75000"/>
                  </a:schemeClr>
                </a:solidFill>
              </a:rPr>
            </a:b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Plaatsing in gekleurd kader</a:t>
            </a:r>
          </a:p>
          <a:p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Links of rechts tegen de rand aan plaatsen, hoogte afhankelijk van achterliggende afbeelding</a:t>
            </a:r>
          </a:p>
          <a:p>
            <a:endParaRPr lang="nl-NL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nl-NL" baseline="0" dirty="0">
                <a:solidFill>
                  <a:schemeClr val="bg2">
                    <a:lumMod val="75000"/>
                  </a:schemeClr>
                </a:solidFill>
              </a:rPr>
              <a:t>Maak het kader rondom de tekst ca. 1 cm groter</a:t>
            </a:r>
            <a:endParaRPr lang="nl-NL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530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eld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44000" y="1447920"/>
            <a:ext cx="5400000" cy="720000"/>
          </a:xfrm>
          <a:solidFill>
            <a:schemeClr val="tx1"/>
          </a:solidFill>
        </p:spPr>
        <p:txBody>
          <a:bodyPr lIns="180000" tIns="180000" rIns="180000" bIns="180000" anchor="ctr" anchorCtr="1"/>
          <a:lstStyle>
            <a:lvl1pPr algn="ctr">
              <a:defRPr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coon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 userDrawn="1"/>
        </p:nvSpPr>
        <p:spPr>
          <a:xfrm>
            <a:off x="0" y="411438"/>
            <a:ext cx="9144000" cy="4732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9" y="0"/>
            <a:ext cx="9141291" cy="5143500"/>
          </a:xfrm>
          <a:prstGeom prst="rect">
            <a:avLst/>
          </a:prstGeom>
        </p:spPr>
      </p:pic>
      <p:sp>
        <p:nvSpPr>
          <p:cNvPr id="7" name="Titel 1"/>
          <p:cNvSpPr txBox="1">
            <a:spLocks/>
          </p:cNvSpPr>
          <p:nvPr userDrawn="1"/>
        </p:nvSpPr>
        <p:spPr>
          <a:xfrm>
            <a:off x="2160000" y="1474045"/>
            <a:ext cx="6436800" cy="720000"/>
          </a:xfrm>
          <a:prstGeom prst="rect">
            <a:avLst/>
          </a:prstGeom>
          <a:noFill/>
        </p:spPr>
        <p:txBody>
          <a:bodyPr vert="horz" lIns="180000" tIns="180000" rIns="180000" bIns="180000" rtlCol="0" anchor="ctr" anchorCtr="1">
            <a:noAutofit/>
          </a:bodyPr>
          <a:lstStyle>
            <a:lvl1pPr algn="l" defTabSz="6858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200" b="1" i="0" kern="1200">
                <a:ln>
                  <a:noFill/>
                </a:ln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nl-NL"/>
              <a:t>Titelstijl van model bewerken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coon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 userDrawn="1"/>
        </p:nvSpPr>
        <p:spPr>
          <a:xfrm>
            <a:off x="0" y="411438"/>
            <a:ext cx="9144000" cy="4732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9" y="0"/>
            <a:ext cx="9141291" cy="5143500"/>
          </a:xfrm>
          <a:prstGeom prst="rect">
            <a:avLst/>
          </a:prstGeom>
        </p:spPr>
      </p:pic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160000" y="720000"/>
            <a:ext cx="6270171" cy="900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160000" y="1620000"/>
            <a:ext cx="6270171" cy="312933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5921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ek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160000" y="720000"/>
            <a:ext cx="6270171" cy="900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+ cirkelbeeld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60000" y="2160000"/>
            <a:ext cx="6270171" cy="27774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Ovaal 7"/>
          <p:cNvSpPr/>
          <p:nvPr userDrawn="1"/>
        </p:nvSpPr>
        <p:spPr>
          <a:xfrm>
            <a:off x="432000" y="792000"/>
            <a:ext cx="1835999" cy="183599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kstvak 5"/>
          <p:cNvSpPr txBox="1"/>
          <p:nvPr userDrawn="1"/>
        </p:nvSpPr>
        <p:spPr>
          <a:xfrm>
            <a:off x="549899" y="936710"/>
            <a:ext cx="1600200" cy="1546577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Beeld op de positie van dit </a:t>
            </a:r>
            <a:r>
              <a:rPr lang="nl-NL" dirty="0" err="1">
                <a:solidFill>
                  <a:schemeClr val="bg2">
                    <a:lumMod val="75000"/>
                  </a:schemeClr>
                </a:solidFill>
              </a:rPr>
              <a:t>grijzekader</a:t>
            </a: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Breedte 5,5 cm</a:t>
            </a:r>
          </a:p>
          <a:p>
            <a:pPr algn="ctr"/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Hoogte 5,5 cm</a:t>
            </a:r>
          </a:p>
          <a:p>
            <a:pPr marL="0" marR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Vert. positie 2 m</a:t>
            </a:r>
          </a:p>
          <a:p>
            <a:pPr marL="0" marR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Hor. positie</a:t>
            </a:r>
            <a:r>
              <a:rPr lang="nl-NL" baseline="0" dirty="0">
                <a:solidFill>
                  <a:schemeClr val="bg2">
                    <a:lumMod val="75000"/>
                  </a:schemeClr>
                </a:solidFill>
              </a:rPr>
              <a:t> 1 cm</a:t>
            </a:r>
            <a:endParaRPr lang="nl-NL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8150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/>
          <p:cNvSpPr/>
          <p:nvPr userDrawn="1"/>
        </p:nvSpPr>
        <p:spPr>
          <a:xfrm>
            <a:off x="0" y="0"/>
            <a:ext cx="9144000" cy="46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60000" y="720000"/>
            <a:ext cx="6270171" cy="825751"/>
          </a:xfrm>
          <a:prstGeom prst="rect">
            <a:avLst/>
          </a:prstGeom>
        </p:spPr>
        <p:txBody>
          <a:bodyPr vert="horz" lIns="0" tIns="46800" rIns="0" bIns="0" rtlCol="0" anchor="t" anchorCtr="0">
            <a:noAutofit/>
          </a:bodyPr>
          <a:lstStyle/>
          <a:p>
            <a:r>
              <a:rPr lang="nl-NL" dirty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0000" y="1620000"/>
            <a:ext cx="6270171" cy="3129336"/>
          </a:xfrm>
          <a:prstGeom prst="rect">
            <a:avLst/>
          </a:prstGeom>
        </p:spPr>
        <p:txBody>
          <a:bodyPr vert="horz" lIns="0" tIns="46800" rIns="0" bIns="0" rtlCol="0" anchor="t" anchorCtr="0">
            <a:no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778" y="32161"/>
            <a:ext cx="1357449" cy="459648"/>
          </a:xfrm>
          <a:prstGeom prst="rect">
            <a:avLst/>
          </a:prstGeom>
        </p:spPr>
      </p:pic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38902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2" r:id="rId2"/>
    <p:sldLayoutId id="2147483678" r:id="rId3"/>
    <p:sldLayoutId id="2147483680" r:id="rId4"/>
    <p:sldLayoutId id="2147483684" r:id="rId5"/>
    <p:sldLayoutId id="2147483683" r:id="rId6"/>
    <p:sldLayoutId id="2147483676" r:id="rId7"/>
    <p:sldLayoutId id="2147483681" r:id="rId8"/>
    <p:sldLayoutId id="2147483677" r:id="rId9"/>
    <p:sldLayoutId id="2147483675" r:id="rId10"/>
    <p:sldLayoutId id="2147483673" r:id="rId11"/>
    <p:sldLayoutId id="2147483679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hf sldNum="0" hdr="0" dt="0"/>
  <p:txStyles>
    <p:titleStyle>
      <a:lvl1pPr algn="l" defTabSz="685800" rtl="0" eaLnBrk="1" latinLnBrk="0" hangingPunct="1">
        <a:lnSpc>
          <a:spcPts val="3600"/>
        </a:lnSpc>
        <a:spcBef>
          <a:spcPct val="0"/>
        </a:spcBef>
        <a:buNone/>
        <a:defRPr sz="3200" b="1" i="0" kern="1200">
          <a:solidFill>
            <a:schemeClr val="tx2"/>
          </a:solidFill>
          <a:latin typeface="Calibri" charset="0"/>
          <a:ea typeface="Calibri" charset="0"/>
          <a:cs typeface="Calibri" charset="0"/>
        </a:defRPr>
      </a:lvl1pPr>
    </p:titleStyle>
    <p:bodyStyle>
      <a:lvl1pPr marL="144000" indent="-144000" algn="l" defTabSz="685800" rtl="0" eaLnBrk="1" fontAlgn="t" latinLnBrk="0" hangingPunct="1">
        <a:lnSpc>
          <a:spcPts val="24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288000" indent="-144000" algn="l" defTabSz="685800" rtl="0" eaLnBrk="1" fontAlgn="t" latinLnBrk="0" hangingPunct="1">
        <a:lnSpc>
          <a:spcPts val="24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432000" indent="-144000" algn="l" defTabSz="685800" rtl="0" eaLnBrk="1" fontAlgn="t" latinLnBrk="0" hangingPunct="1">
        <a:lnSpc>
          <a:spcPts val="24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576000" indent="-144000" algn="l" defTabSz="685800" rtl="0" eaLnBrk="1" fontAlgn="t" latinLnBrk="0" hangingPunct="1">
        <a:lnSpc>
          <a:spcPts val="24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720000" indent="-144000" algn="l" defTabSz="685800" rtl="0" eaLnBrk="1" fontAlgn="t" latinLnBrk="0" hangingPunct="1">
        <a:lnSpc>
          <a:spcPts val="24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CE2CB-448A-C671-F87E-F075EFA93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3498CB09-B8D4-5146-1A2C-075339E075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26890" y="129738"/>
            <a:ext cx="6436186" cy="273844"/>
          </a:xfrm>
          <a:prstGeom prst="rect">
            <a:avLst/>
          </a:prstGeom>
        </p:spPr>
        <p:txBody>
          <a:bodyPr/>
          <a:lstStyle/>
          <a:p>
            <a:r>
              <a:rPr lang="nl-NL"/>
              <a:t>Hier de titel van de presentatie invoegen</a:t>
            </a:r>
            <a:endParaRPr lang="nl-NL" dirty="0"/>
          </a:p>
        </p:txBody>
      </p:sp>
      <p:grpSp>
        <p:nvGrpSpPr>
          <p:cNvPr id="5" name="Groeperen 4">
            <a:extLst>
              <a:ext uri="{FF2B5EF4-FFF2-40B4-BE49-F238E27FC236}">
                <a16:creationId xmlns:a16="http://schemas.microsoft.com/office/drawing/2014/main" id="{9EF9328D-C44E-90D6-E5F3-AACA7BCEAED6}"/>
              </a:ext>
            </a:extLst>
          </p:cNvPr>
          <p:cNvGrpSpPr/>
          <p:nvPr/>
        </p:nvGrpSpPr>
        <p:grpSpPr>
          <a:xfrm>
            <a:off x="-6349" y="1"/>
            <a:ext cx="9150349" cy="5143499"/>
            <a:chOff x="-6349" y="1"/>
            <a:chExt cx="9150349" cy="5143499"/>
          </a:xfrm>
          <a:solidFill>
            <a:schemeClr val="tx1"/>
          </a:solidFill>
        </p:grpSpPr>
        <p:sp>
          <p:nvSpPr>
            <p:cNvPr id="6" name="Rechthoek 5">
              <a:extLst>
                <a:ext uri="{FF2B5EF4-FFF2-40B4-BE49-F238E27FC236}">
                  <a16:creationId xmlns:a16="http://schemas.microsoft.com/office/drawing/2014/main" id="{FC3E426D-F131-E6D9-E8FA-4B6F609572F9}"/>
                </a:ext>
              </a:extLst>
            </p:cNvPr>
            <p:cNvSpPr/>
            <p:nvPr/>
          </p:nvSpPr>
          <p:spPr>
            <a:xfrm>
              <a:off x="0" y="1"/>
              <a:ext cx="9144000" cy="4490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47233B80-3B1D-E207-4A93-A77753156A32}"/>
                </a:ext>
              </a:extLst>
            </p:cNvPr>
            <p:cNvSpPr/>
            <p:nvPr/>
          </p:nvSpPr>
          <p:spPr>
            <a:xfrm>
              <a:off x="0" y="3771900"/>
              <a:ext cx="9144000" cy="1371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062F222C-1E42-01F0-7265-9B3524EA15FE}"/>
                </a:ext>
              </a:extLst>
            </p:cNvPr>
            <p:cNvSpPr/>
            <p:nvPr/>
          </p:nvSpPr>
          <p:spPr>
            <a:xfrm>
              <a:off x="-6349" y="1"/>
              <a:ext cx="463550" cy="51434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A23DF942-6FF3-A4AF-288A-A7DB732532EA}"/>
                </a:ext>
              </a:extLst>
            </p:cNvPr>
            <p:cNvSpPr/>
            <p:nvPr/>
          </p:nvSpPr>
          <p:spPr>
            <a:xfrm>
              <a:off x="8677772" y="1"/>
              <a:ext cx="463550" cy="51434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0" name="Titel 1">
            <a:extLst>
              <a:ext uri="{FF2B5EF4-FFF2-40B4-BE49-F238E27FC236}">
                <a16:creationId xmlns:a16="http://schemas.microsoft.com/office/drawing/2014/main" id="{75481B08-20CB-E447-27F5-28D8D4B61C15}"/>
              </a:ext>
            </a:extLst>
          </p:cNvPr>
          <p:cNvSpPr txBox="1">
            <a:spLocks/>
          </p:cNvSpPr>
          <p:nvPr/>
        </p:nvSpPr>
        <p:spPr>
          <a:xfrm>
            <a:off x="457201" y="3780000"/>
            <a:ext cx="8217893" cy="1371599"/>
          </a:xfrm>
          <a:prstGeom prst="rect">
            <a:avLst/>
          </a:prstGeom>
        </p:spPr>
        <p:txBody>
          <a:bodyPr vert="horz" wrap="square" lIns="0" tIns="46800" rIns="0" bIns="0" rtlCol="0" anchor="ctr" anchorCtr="0">
            <a:noAutofit/>
          </a:bodyPr>
          <a:lstStyle>
            <a:lvl1pPr algn="l" defTabSz="6858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200" b="1" i="0" kern="1200">
                <a:solidFill>
                  <a:schemeClr val="accent1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pPr algn="ctr" fontAlgn="ctr">
              <a:lnSpc>
                <a:spcPts val="3200"/>
              </a:lnSpc>
            </a:pPr>
            <a:r>
              <a:rPr lang="nl-NL" dirty="0">
                <a:solidFill>
                  <a:schemeClr val="bg1"/>
                </a:solidFill>
              </a:rPr>
              <a:t>Befje om – Befje af</a:t>
            </a:r>
            <a:endParaRPr lang="nl-NL" sz="1800" dirty="0">
              <a:solidFill>
                <a:schemeClr val="tx2"/>
              </a:solidFill>
            </a:endParaRPr>
          </a:p>
        </p:txBody>
      </p:sp>
      <p:pic>
        <p:nvPicPr>
          <p:cNvPr id="11" name="Picture 2" descr="\\Server-DOM01\Beeldarchief\Dienst op Locatie\ProDemos schuift aan\Ontmoet de rechter 2015\BvV Ontmoet de Rechter 28.jpg">
            <a:extLst>
              <a:ext uri="{FF2B5EF4-FFF2-40B4-BE49-F238E27FC236}">
                <a16:creationId xmlns:a16="http://schemas.microsoft.com/office/drawing/2014/main" id="{96D5C096-C36B-5F4D-426B-9D6C63CDE4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455862" y="449037"/>
            <a:ext cx="8232276" cy="3330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08023328-1876-B96F-6EA2-0590169794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7175" y="-8098"/>
            <a:ext cx="1869953" cy="632762"/>
          </a:xfrm>
          <a:prstGeom prst="rect">
            <a:avLst/>
          </a:prstGeom>
          <a:solidFill>
            <a:srgbClr val="FFFFFF"/>
          </a:solidFill>
        </p:spPr>
      </p:pic>
      <p:grpSp>
        <p:nvGrpSpPr>
          <p:cNvPr id="4" name="Groep 3">
            <a:extLst>
              <a:ext uri="{FF2B5EF4-FFF2-40B4-BE49-F238E27FC236}">
                <a16:creationId xmlns:a16="http://schemas.microsoft.com/office/drawing/2014/main" id="{D8DB48A7-58F2-DFFA-92AC-0713FF8DACE7}"/>
              </a:ext>
            </a:extLst>
          </p:cNvPr>
          <p:cNvGrpSpPr/>
          <p:nvPr/>
        </p:nvGrpSpPr>
        <p:grpSpPr>
          <a:xfrm>
            <a:off x="6420394" y="4244463"/>
            <a:ext cx="450000" cy="450000"/>
            <a:chOff x="180975" y="647700"/>
            <a:chExt cx="876300" cy="876300"/>
          </a:xfrm>
        </p:grpSpPr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C52C0D22-F6E1-B597-EEC7-0E9B23C3F184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" name="5-puntige ster 3">
              <a:extLst>
                <a:ext uri="{FF2B5EF4-FFF2-40B4-BE49-F238E27FC236}">
                  <a16:creationId xmlns:a16="http://schemas.microsoft.com/office/drawing/2014/main" id="{1E102AF5-B07E-96B9-E82B-D1E56C328A06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8" name="Groep 27">
            <a:extLst>
              <a:ext uri="{FF2B5EF4-FFF2-40B4-BE49-F238E27FC236}">
                <a16:creationId xmlns:a16="http://schemas.microsoft.com/office/drawing/2014/main" id="{40341350-749A-5C43-F7A7-B9AC9C52F869}"/>
              </a:ext>
            </a:extLst>
          </p:cNvPr>
          <p:cNvGrpSpPr/>
          <p:nvPr/>
        </p:nvGrpSpPr>
        <p:grpSpPr>
          <a:xfrm>
            <a:off x="2292531" y="4232700"/>
            <a:ext cx="450000" cy="450000"/>
            <a:chOff x="180975" y="647700"/>
            <a:chExt cx="876300" cy="876300"/>
          </a:xfrm>
        </p:grpSpPr>
        <p:sp>
          <p:nvSpPr>
            <p:cNvPr id="29" name="Ovaal 28">
              <a:extLst>
                <a:ext uri="{FF2B5EF4-FFF2-40B4-BE49-F238E27FC236}">
                  <a16:creationId xmlns:a16="http://schemas.microsoft.com/office/drawing/2014/main" id="{36E122EB-5EB9-9F80-3D91-5D109A88D57E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5-puntige ster 3">
              <a:extLst>
                <a:ext uri="{FF2B5EF4-FFF2-40B4-BE49-F238E27FC236}">
                  <a16:creationId xmlns:a16="http://schemas.microsoft.com/office/drawing/2014/main" id="{2ED5A0D0-A7D5-4E89-D347-B1837CA591AB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276408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590A1-0FCA-3073-92B6-537E9A889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FD9E9EC-8EB6-7765-8C26-31E9E2B0F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meeste ruzies worden opgelost …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BAF4800-B260-F2DA-26F1-FF3A5B9EB0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dirty="0"/>
              <a:t>Befje om – Befje af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925455B4-7274-D4DD-B777-4D514B9A49B8}"/>
              </a:ext>
            </a:extLst>
          </p:cNvPr>
          <p:cNvGrpSpPr/>
          <p:nvPr/>
        </p:nvGrpSpPr>
        <p:grpSpPr>
          <a:xfrm>
            <a:off x="2241495" y="1741846"/>
            <a:ext cx="950884" cy="1032283"/>
            <a:chOff x="3525417" y="1822202"/>
            <a:chExt cx="2360186" cy="2562226"/>
          </a:xfrm>
        </p:grpSpPr>
        <p:sp>
          <p:nvSpPr>
            <p:cNvPr id="6" name="Ovaal 3">
              <a:extLst>
                <a:ext uri="{FF2B5EF4-FFF2-40B4-BE49-F238E27FC236}">
                  <a16:creationId xmlns:a16="http://schemas.microsoft.com/office/drawing/2014/main" id="{7DA7FCAA-AFF0-FD57-2922-FE76A197AAB1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" name="Ovaal 3">
              <a:extLst>
                <a:ext uri="{FF2B5EF4-FFF2-40B4-BE49-F238E27FC236}">
                  <a16:creationId xmlns:a16="http://schemas.microsoft.com/office/drawing/2014/main" id="{1CC35406-7990-ACAA-07BD-74AE32C888E9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8" name="Tekstvak 7">
            <a:extLst>
              <a:ext uri="{FF2B5EF4-FFF2-40B4-BE49-F238E27FC236}">
                <a16:creationId xmlns:a16="http://schemas.microsoft.com/office/drawing/2014/main" id="{0C74AADA-0450-C9D5-0381-BE89426C2BBF}"/>
              </a:ext>
            </a:extLst>
          </p:cNvPr>
          <p:cNvSpPr txBox="1"/>
          <p:nvPr/>
        </p:nvSpPr>
        <p:spPr>
          <a:xfrm>
            <a:off x="2346483" y="1996378"/>
            <a:ext cx="740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OM</a:t>
            </a: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4BC45243-76C0-EAE1-99A5-640F7EFC6357}"/>
              </a:ext>
            </a:extLst>
          </p:cNvPr>
          <p:cNvGrpSpPr/>
          <p:nvPr/>
        </p:nvGrpSpPr>
        <p:grpSpPr>
          <a:xfrm>
            <a:off x="2219200" y="3148280"/>
            <a:ext cx="950884" cy="1032283"/>
            <a:chOff x="3525417" y="1822202"/>
            <a:chExt cx="2360186" cy="2562226"/>
          </a:xfrm>
        </p:grpSpPr>
        <p:sp>
          <p:nvSpPr>
            <p:cNvPr id="12" name="Ovaal 3">
              <a:extLst>
                <a:ext uri="{FF2B5EF4-FFF2-40B4-BE49-F238E27FC236}">
                  <a16:creationId xmlns:a16="http://schemas.microsoft.com/office/drawing/2014/main" id="{201527F1-FA2A-933A-ABFB-CEBD8BF46458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3" name="Ovaal 3">
              <a:extLst>
                <a:ext uri="{FF2B5EF4-FFF2-40B4-BE49-F238E27FC236}">
                  <a16:creationId xmlns:a16="http://schemas.microsoft.com/office/drawing/2014/main" id="{8CEA1D00-52CE-2867-CB1B-9138557EA940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14" name="Tekstvak 13">
            <a:extLst>
              <a:ext uri="{FF2B5EF4-FFF2-40B4-BE49-F238E27FC236}">
                <a16:creationId xmlns:a16="http://schemas.microsoft.com/office/drawing/2014/main" id="{167F2373-E6E6-FEF1-010D-FA1736442799}"/>
              </a:ext>
            </a:extLst>
          </p:cNvPr>
          <p:cNvSpPr txBox="1"/>
          <p:nvPr/>
        </p:nvSpPr>
        <p:spPr>
          <a:xfrm>
            <a:off x="2435223" y="3402812"/>
            <a:ext cx="567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AF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1000F90A-0883-7608-EB41-5BFF0F6AE97A}"/>
              </a:ext>
            </a:extLst>
          </p:cNvPr>
          <p:cNvSpPr txBox="1"/>
          <p:nvPr/>
        </p:nvSpPr>
        <p:spPr>
          <a:xfrm>
            <a:off x="3609044" y="1918803"/>
            <a:ext cx="27068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Zonder rechter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ADD41248-09BD-3A9B-6610-735CD467E64D}"/>
              </a:ext>
            </a:extLst>
          </p:cNvPr>
          <p:cNvSpPr txBox="1"/>
          <p:nvPr/>
        </p:nvSpPr>
        <p:spPr>
          <a:xfrm>
            <a:off x="3609044" y="3372034"/>
            <a:ext cx="2209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Met rechter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8E40A90A-7BE2-2A8B-451F-0CA54DC7CDAD}"/>
              </a:ext>
            </a:extLst>
          </p:cNvPr>
          <p:cNvGrpSpPr/>
          <p:nvPr/>
        </p:nvGrpSpPr>
        <p:grpSpPr>
          <a:xfrm>
            <a:off x="7033309" y="122156"/>
            <a:ext cx="270000" cy="270000"/>
            <a:chOff x="180975" y="647700"/>
            <a:chExt cx="876300" cy="876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04E36293-EC8B-705D-7F58-B1F386A2098C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5-puntige ster 3">
              <a:extLst>
                <a:ext uri="{FF2B5EF4-FFF2-40B4-BE49-F238E27FC236}">
                  <a16:creationId xmlns:a16="http://schemas.microsoft.com/office/drawing/2014/main" id="{469DF356-CA01-900B-1F53-739371F6BBA6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9" name="Afbeelding 8">
            <a:extLst>
              <a:ext uri="{FF2B5EF4-FFF2-40B4-BE49-F238E27FC236}">
                <a16:creationId xmlns:a16="http://schemas.microsoft.com/office/drawing/2014/main" id="{AF3CE81E-D0B5-77D6-FA19-72F6E649AB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63500"/>
            <a:ext cx="1802535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45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E21FAB-B774-473D-8306-83A6A9F63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0D24704-98DD-478C-AA8C-097260E96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Wie maken de regels in Nederland?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F97B4B5-B4FF-CB1B-BF52-DD4DAF9769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dirty="0"/>
              <a:t>Befje om – Befje af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7B3850D5-F89E-DC7C-89A9-45D744434545}"/>
              </a:ext>
            </a:extLst>
          </p:cNvPr>
          <p:cNvGrpSpPr/>
          <p:nvPr/>
        </p:nvGrpSpPr>
        <p:grpSpPr>
          <a:xfrm>
            <a:off x="2241495" y="1741846"/>
            <a:ext cx="950884" cy="1032283"/>
            <a:chOff x="3525417" y="1822202"/>
            <a:chExt cx="2360186" cy="2562226"/>
          </a:xfrm>
        </p:grpSpPr>
        <p:sp>
          <p:nvSpPr>
            <p:cNvPr id="6" name="Ovaal 3">
              <a:extLst>
                <a:ext uri="{FF2B5EF4-FFF2-40B4-BE49-F238E27FC236}">
                  <a16:creationId xmlns:a16="http://schemas.microsoft.com/office/drawing/2014/main" id="{501C6412-1CA8-28A2-C4EC-6EA990321AAB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" name="Ovaal 3">
              <a:extLst>
                <a:ext uri="{FF2B5EF4-FFF2-40B4-BE49-F238E27FC236}">
                  <a16:creationId xmlns:a16="http://schemas.microsoft.com/office/drawing/2014/main" id="{0B5B567B-DD7A-3F33-B255-9AC45488D253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8" name="Tekstvak 7">
            <a:extLst>
              <a:ext uri="{FF2B5EF4-FFF2-40B4-BE49-F238E27FC236}">
                <a16:creationId xmlns:a16="http://schemas.microsoft.com/office/drawing/2014/main" id="{64AE4254-4D98-00D2-C0DE-F1ACCE497C16}"/>
              </a:ext>
            </a:extLst>
          </p:cNvPr>
          <p:cNvSpPr txBox="1"/>
          <p:nvPr/>
        </p:nvSpPr>
        <p:spPr>
          <a:xfrm>
            <a:off x="2346483" y="1996378"/>
            <a:ext cx="740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OM</a:t>
            </a: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D7F19479-0133-E20D-93E0-E744EE85A788}"/>
              </a:ext>
            </a:extLst>
          </p:cNvPr>
          <p:cNvGrpSpPr/>
          <p:nvPr/>
        </p:nvGrpSpPr>
        <p:grpSpPr>
          <a:xfrm>
            <a:off x="2219200" y="3148280"/>
            <a:ext cx="950884" cy="1032283"/>
            <a:chOff x="3525417" y="1822202"/>
            <a:chExt cx="2360186" cy="2562226"/>
          </a:xfrm>
        </p:grpSpPr>
        <p:sp>
          <p:nvSpPr>
            <p:cNvPr id="12" name="Ovaal 3">
              <a:extLst>
                <a:ext uri="{FF2B5EF4-FFF2-40B4-BE49-F238E27FC236}">
                  <a16:creationId xmlns:a16="http://schemas.microsoft.com/office/drawing/2014/main" id="{F35E826F-E1C1-A2EB-09A7-4AF262827BE4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3" name="Ovaal 3">
              <a:extLst>
                <a:ext uri="{FF2B5EF4-FFF2-40B4-BE49-F238E27FC236}">
                  <a16:creationId xmlns:a16="http://schemas.microsoft.com/office/drawing/2014/main" id="{58F42EB3-E846-79C5-83F4-EE45BF3AD5CF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14" name="Tekstvak 13">
            <a:extLst>
              <a:ext uri="{FF2B5EF4-FFF2-40B4-BE49-F238E27FC236}">
                <a16:creationId xmlns:a16="http://schemas.microsoft.com/office/drawing/2014/main" id="{40EC43D0-B530-3CC2-7A5F-F587D14DCB47}"/>
              </a:ext>
            </a:extLst>
          </p:cNvPr>
          <p:cNvSpPr txBox="1"/>
          <p:nvPr/>
        </p:nvSpPr>
        <p:spPr>
          <a:xfrm>
            <a:off x="2435223" y="3402812"/>
            <a:ext cx="567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AF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3C0C6D7F-F0BA-B05C-9253-D548FF192D0D}"/>
              </a:ext>
            </a:extLst>
          </p:cNvPr>
          <p:cNvSpPr txBox="1"/>
          <p:nvPr/>
        </p:nvSpPr>
        <p:spPr>
          <a:xfrm>
            <a:off x="3609044" y="1912990"/>
            <a:ext cx="20329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De politiek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8CC07162-7E93-25D1-9654-5241BE2338C9}"/>
              </a:ext>
            </a:extLst>
          </p:cNvPr>
          <p:cNvSpPr txBox="1"/>
          <p:nvPr/>
        </p:nvSpPr>
        <p:spPr>
          <a:xfrm>
            <a:off x="3609044" y="3372034"/>
            <a:ext cx="21267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De rechters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72ECF9F1-2EA8-7746-D7C7-3AB2C8061C3F}"/>
              </a:ext>
            </a:extLst>
          </p:cNvPr>
          <p:cNvGrpSpPr/>
          <p:nvPr/>
        </p:nvGrpSpPr>
        <p:grpSpPr>
          <a:xfrm>
            <a:off x="7033309" y="122156"/>
            <a:ext cx="270000" cy="270000"/>
            <a:chOff x="180975" y="647700"/>
            <a:chExt cx="876300" cy="876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8D8C34C6-A52C-53E8-CA0F-E817406814CC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5-puntige ster 3">
              <a:extLst>
                <a:ext uri="{FF2B5EF4-FFF2-40B4-BE49-F238E27FC236}">
                  <a16:creationId xmlns:a16="http://schemas.microsoft.com/office/drawing/2014/main" id="{04BB7D74-EF22-47A6-88DF-9B5989FF5B38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2" name="Afbeelding 1">
            <a:extLst>
              <a:ext uri="{FF2B5EF4-FFF2-40B4-BE49-F238E27FC236}">
                <a16:creationId xmlns:a16="http://schemas.microsoft.com/office/drawing/2014/main" id="{7299526B-21B3-713A-026F-240AF240B2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70934"/>
            <a:ext cx="1818227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292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C730E-BEBF-4C95-50D2-6842D6372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29A9FD0-EB72-A408-F0C0-A697E5C75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Hoeveel rechters zijn er in Nederland?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3E601D1-6B0C-DAA7-C6ED-8AC1AD421E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dirty="0"/>
              <a:t>Befje om – Befje af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5FB16280-2014-1BAB-C6C7-2EF04FEF2D9B}"/>
              </a:ext>
            </a:extLst>
          </p:cNvPr>
          <p:cNvGrpSpPr/>
          <p:nvPr/>
        </p:nvGrpSpPr>
        <p:grpSpPr>
          <a:xfrm>
            <a:off x="7033309" y="122156"/>
            <a:ext cx="270000" cy="270000"/>
            <a:chOff x="180975" y="647700"/>
            <a:chExt cx="876300" cy="876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78532317-AE63-22C1-0A18-2BF68D056DE0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5-puntige ster 3">
              <a:extLst>
                <a:ext uri="{FF2B5EF4-FFF2-40B4-BE49-F238E27FC236}">
                  <a16:creationId xmlns:a16="http://schemas.microsoft.com/office/drawing/2014/main" id="{E71D6E2F-A067-CD35-5B86-BD2352C57210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" name="Groep 1">
            <a:extLst>
              <a:ext uri="{FF2B5EF4-FFF2-40B4-BE49-F238E27FC236}">
                <a16:creationId xmlns:a16="http://schemas.microsoft.com/office/drawing/2014/main" id="{92D9C79C-F8EC-73B3-1CC1-43860F6CBA06}"/>
              </a:ext>
            </a:extLst>
          </p:cNvPr>
          <p:cNvGrpSpPr/>
          <p:nvPr/>
        </p:nvGrpSpPr>
        <p:grpSpPr>
          <a:xfrm>
            <a:off x="2360722" y="2162871"/>
            <a:ext cx="1656000" cy="1800000"/>
            <a:chOff x="3525417" y="1822202"/>
            <a:chExt cx="2360187" cy="2562226"/>
          </a:xfrm>
        </p:grpSpPr>
        <p:sp>
          <p:nvSpPr>
            <p:cNvPr id="9" name="Ovaal 3">
              <a:extLst>
                <a:ext uri="{FF2B5EF4-FFF2-40B4-BE49-F238E27FC236}">
                  <a16:creationId xmlns:a16="http://schemas.microsoft.com/office/drawing/2014/main" id="{E8BE536C-6DDD-91D0-E1A0-7840A3A52659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0" name="Ovaal 3">
              <a:extLst>
                <a:ext uri="{FF2B5EF4-FFF2-40B4-BE49-F238E27FC236}">
                  <a16:creationId xmlns:a16="http://schemas.microsoft.com/office/drawing/2014/main" id="{7370E971-3E12-0B1D-FE56-2451DC0B66F8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15" name="Tekstvak 14">
            <a:extLst>
              <a:ext uri="{FF2B5EF4-FFF2-40B4-BE49-F238E27FC236}">
                <a16:creationId xmlns:a16="http://schemas.microsoft.com/office/drawing/2014/main" id="{075D0CF1-6D2E-55B1-5CD1-CB9416965D85}"/>
              </a:ext>
            </a:extLst>
          </p:cNvPr>
          <p:cNvSpPr txBox="1"/>
          <p:nvPr/>
        </p:nvSpPr>
        <p:spPr>
          <a:xfrm>
            <a:off x="3019502" y="2739704"/>
            <a:ext cx="453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>
                <a:solidFill>
                  <a:schemeClr val="tx2"/>
                </a:solidFill>
              </a:rPr>
              <a:t>?</a:t>
            </a:r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C781177A-6F1D-4EE9-83C8-42D6087EB0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463500"/>
            <a:ext cx="1843669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993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86FD1-90DA-C6B2-FF80-EDBFC275C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EFA1428-00DE-D388-EAB3-260BBED7C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Hoeveel rechters zijn er in Nederland?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6630070-ADB2-EF68-618B-3C7B508700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dirty="0"/>
              <a:t>Befje om – Befje af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9F577A87-84DB-06D5-C95B-DBBA72FC3C1E}"/>
              </a:ext>
            </a:extLst>
          </p:cNvPr>
          <p:cNvGrpSpPr/>
          <p:nvPr/>
        </p:nvGrpSpPr>
        <p:grpSpPr>
          <a:xfrm>
            <a:off x="7033309" y="122156"/>
            <a:ext cx="270000" cy="270000"/>
            <a:chOff x="180975" y="647700"/>
            <a:chExt cx="876300" cy="876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B5F5584F-48A3-19AD-FB6C-BACAF9DAF0D4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5-puntige ster 3">
              <a:extLst>
                <a:ext uri="{FF2B5EF4-FFF2-40B4-BE49-F238E27FC236}">
                  <a16:creationId xmlns:a16="http://schemas.microsoft.com/office/drawing/2014/main" id="{52A98FE0-C6F9-7841-F058-DFECD7FA3421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" name="Groep 1">
            <a:extLst>
              <a:ext uri="{FF2B5EF4-FFF2-40B4-BE49-F238E27FC236}">
                <a16:creationId xmlns:a16="http://schemas.microsoft.com/office/drawing/2014/main" id="{52EB8457-0404-F443-475E-FF9F820E8A87}"/>
              </a:ext>
            </a:extLst>
          </p:cNvPr>
          <p:cNvGrpSpPr/>
          <p:nvPr/>
        </p:nvGrpSpPr>
        <p:grpSpPr>
          <a:xfrm>
            <a:off x="2360722" y="2162871"/>
            <a:ext cx="1656000" cy="1800000"/>
            <a:chOff x="3525417" y="1822202"/>
            <a:chExt cx="2360187" cy="2562226"/>
          </a:xfrm>
        </p:grpSpPr>
        <p:sp>
          <p:nvSpPr>
            <p:cNvPr id="9" name="Ovaal 3">
              <a:extLst>
                <a:ext uri="{FF2B5EF4-FFF2-40B4-BE49-F238E27FC236}">
                  <a16:creationId xmlns:a16="http://schemas.microsoft.com/office/drawing/2014/main" id="{DE4EE224-090B-D2F7-D3CE-FA91E3402577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0" name="Ovaal 3">
              <a:extLst>
                <a:ext uri="{FF2B5EF4-FFF2-40B4-BE49-F238E27FC236}">
                  <a16:creationId xmlns:a16="http://schemas.microsoft.com/office/drawing/2014/main" id="{A5EFCF16-614A-FC88-2F6D-64DEFC2DA29D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15" name="Tekstvak 14">
            <a:extLst>
              <a:ext uri="{FF2B5EF4-FFF2-40B4-BE49-F238E27FC236}">
                <a16:creationId xmlns:a16="http://schemas.microsoft.com/office/drawing/2014/main" id="{422BCA3E-3C4E-A95A-61F5-7F31D895F891}"/>
              </a:ext>
            </a:extLst>
          </p:cNvPr>
          <p:cNvSpPr txBox="1"/>
          <p:nvPr/>
        </p:nvSpPr>
        <p:spPr>
          <a:xfrm>
            <a:off x="2631687" y="2688792"/>
            <a:ext cx="13158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>
                <a:solidFill>
                  <a:schemeClr val="tx2"/>
                </a:solidFill>
              </a:rPr>
              <a:t>2.715</a:t>
            </a:r>
          </a:p>
          <a:p>
            <a:r>
              <a:rPr lang="nl-NL" sz="1050" b="1" dirty="0">
                <a:solidFill>
                  <a:schemeClr val="tx2"/>
                </a:solidFill>
              </a:rPr>
              <a:t>(in 2025)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0F46E253-2398-C68C-57A1-CEAF2C71DC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463500"/>
            <a:ext cx="1843669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336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14BB1C-E841-3E0F-B0E3-67BDE01DB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3D6BF1BE-DEB6-91F7-C92B-E933E2A6EC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26890" y="129738"/>
            <a:ext cx="6436186" cy="273844"/>
          </a:xfrm>
          <a:prstGeom prst="rect">
            <a:avLst/>
          </a:prstGeom>
        </p:spPr>
        <p:txBody>
          <a:bodyPr/>
          <a:lstStyle/>
          <a:p>
            <a:r>
              <a:rPr lang="nl-NL"/>
              <a:t>Hier de titel van de presentatie invoegen</a:t>
            </a:r>
            <a:endParaRPr lang="nl-NL" dirty="0"/>
          </a:p>
        </p:txBody>
      </p:sp>
      <p:grpSp>
        <p:nvGrpSpPr>
          <p:cNvPr id="5" name="Groeperen 4">
            <a:extLst>
              <a:ext uri="{FF2B5EF4-FFF2-40B4-BE49-F238E27FC236}">
                <a16:creationId xmlns:a16="http://schemas.microsoft.com/office/drawing/2014/main" id="{71EB5B03-A0BC-207B-BFB3-1EE8BC48EE89}"/>
              </a:ext>
            </a:extLst>
          </p:cNvPr>
          <p:cNvGrpSpPr/>
          <p:nvPr/>
        </p:nvGrpSpPr>
        <p:grpSpPr>
          <a:xfrm>
            <a:off x="-6349" y="1"/>
            <a:ext cx="9150349" cy="5143499"/>
            <a:chOff x="-6349" y="1"/>
            <a:chExt cx="9150349" cy="5143499"/>
          </a:xfrm>
          <a:solidFill>
            <a:schemeClr val="tx1"/>
          </a:solidFill>
        </p:grpSpPr>
        <p:sp>
          <p:nvSpPr>
            <p:cNvPr id="6" name="Rechthoek 5">
              <a:extLst>
                <a:ext uri="{FF2B5EF4-FFF2-40B4-BE49-F238E27FC236}">
                  <a16:creationId xmlns:a16="http://schemas.microsoft.com/office/drawing/2014/main" id="{0258C36F-56DA-494C-CB7D-B1FFE17D7CB0}"/>
                </a:ext>
              </a:extLst>
            </p:cNvPr>
            <p:cNvSpPr/>
            <p:nvPr/>
          </p:nvSpPr>
          <p:spPr>
            <a:xfrm>
              <a:off x="0" y="1"/>
              <a:ext cx="9144000" cy="4490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E4078946-C308-F96A-9E3A-AD9F45E4843F}"/>
                </a:ext>
              </a:extLst>
            </p:cNvPr>
            <p:cNvSpPr/>
            <p:nvPr/>
          </p:nvSpPr>
          <p:spPr>
            <a:xfrm>
              <a:off x="0" y="3771900"/>
              <a:ext cx="9144000" cy="1371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11E93A85-EF5F-458B-3CD9-17A2EB3F1176}"/>
                </a:ext>
              </a:extLst>
            </p:cNvPr>
            <p:cNvSpPr/>
            <p:nvPr/>
          </p:nvSpPr>
          <p:spPr>
            <a:xfrm>
              <a:off x="-6349" y="1"/>
              <a:ext cx="463550" cy="51434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31714117-C698-7D53-594C-F49E0C1076A7}"/>
                </a:ext>
              </a:extLst>
            </p:cNvPr>
            <p:cNvSpPr/>
            <p:nvPr/>
          </p:nvSpPr>
          <p:spPr>
            <a:xfrm>
              <a:off x="8677772" y="1"/>
              <a:ext cx="463550" cy="51434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0" name="Titel 1">
            <a:extLst>
              <a:ext uri="{FF2B5EF4-FFF2-40B4-BE49-F238E27FC236}">
                <a16:creationId xmlns:a16="http://schemas.microsoft.com/office/drawing/2014/main" id="{9592FE55-94B9-A9CD-509B-2C07F07F87AB}"/>
              </a:ext>
            </a:extLst>
          </p:cNvPr>
          <p:cNvSpPr txBox="1">
            <a:spLocks/>
          </p:cNvSpPr>
          <p:nvPr/>
        </p:nvSpPr>
        <p:spPr>
          <a:xfrm>
            <a:off x="457201" y="3780000"/>
            <a:ext cx="8217893" cy="1371599"/>
          </a:xfrm>
          <a:prstGeom prst="rect">
            <a:avLst/>
          </a:prstGeom>
        </p:spPr>
        <p:txBody>
          <a:bodyPr vert="horz" wrap="square" lIns="0" tIns="46800" rIns="0" bIns="0" rtlCol="0" anchor="ctr" anchorCtr="0">
            <a:noAutofit/>
          </a:bodyPr>
          <a:lstStyle>
            <a:lvl1pPr algn="l" defTabSz="6858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200" b="1" i="0" kern="1200">
                <a:solidFill>
                  <a:schemeClr val="accent1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pPr algn="ctr" fontAlgn="ctr">
              <a:lnSpc>
                <a:spcPts val="3200"/>
              </a:lnSpc>
            </a:pPr>
            <a:r>
              <a:rPr lang="nl-NL" dirty="0">
                <a:solidFill>
                  <a:schemeClr val="bg1"/>
                </a:solidFill>
              </a:rPr>
              <a:t>Befje om – Befje af</a:t>
            </a:r>
            <a:endParaRPr lang="nl-NL" sz="1800" dirty="0">
              <a:solidFill>
                <a:schemeClr val="tx2"/>
              </a:solidFill>
            </a:endParaRPr>
          </a:p>
        </p:txBody>
      </p:sp>
      <p:pic>
        <p:nvPicPr>
          <p:cNvPr id="11" name="Picture 2" descr="\\Server-DOM01\Beeldarchief\Dienst op Locatie\ProDemos schuift aan\Ontmoet de rechter 2015\BvV Ontmoet de Rechter 28.jpg">
            <a:extLst>
              <a:ext uri="{FF2B5EF4-FFF2-40B4-BE49-F238E27FC236}">
                <a16:creationId xmlns:a16="http://schemas.microsoft.com/office/drawing/2014/main" id="{CEE7C66E-EEDF-E025-FAE7-F4978EF8BA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455862" y="449037"/>
            <a:ext cx="8232276" cy="3330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B080D216-89FB-A961-0E8C-3693148034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7175" y="-8098"/>
            <a:ext cx="1869953" cy="632762"/>
          </a:xfrm>
          <a:prstGeom prst="rect">
            <a:avLst/>
          </a:prstGeom>
          <a:solidFill>
            <a:srgbClr val="FFFFFF"/>
          </a:solidFill>
        </p:spPr>
      </p:pic>
      <p:grpSp>
        <p:nvGrpSpPr>
          <p:cNvPr id="4" name="Groep 3">
            <a:extLst>
              <a:ext uri="{FF2B5EF4-FFF2-40B4-BE49-F238E27FC236}">
                <a16:creationId xmlns:a16="http://schemas.microsoft.com/office/drawing/2014/main" id="{E89E49E7-B134-AD2A-3E07-304A3C33D625}"/>
              </a:ext>
            </a:extLst>
          </p:cNvPr>
          <p:cNvGrpSpPr/>
          <p:nvPr/>
        </p:nvGrpSpPr>
        <p:grpSpPr>
          <a:xfrm>
            <a:off x="6420394" y="4244463"/>
            <a:ext cx="450000" cy="450000"/>
            <a:chOff x="180975" y="647700"/>
            <a:chExt cx="876300" cy="876300"/>
          </a:xfrm>
        </p:grpSpPr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B055E595-3F06-32F4-CA20-1E2F410006A6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" name="5-puntige ster 3">
              <a:extLst>
                <a:ext uri="{FF2B5EF4-FFF2-40B4-BE49-F238E27FC236}">
                  <a16:creationId xmlns:a16="http://schemas.microsoft.com/office/drawing/2014/main" id="{DDAB9BC8-49B0-ADB9-8B6D-E8413DC12CDE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5" name="Groep 14">
            <a:extLst>
              <a:ext uri="{FF2B5EF4-FFF2-40B4-BE49-F238E27FC236}">
                <a16:creationId xmlns:a16="http://schemas.microsoft.com/office/drawing/2014/main" id="{58ACA13D-EE59-956B-6758-C9D415327B95}"/>
              </a:ext>
            </a:extLst>
          </p:cNvPr>
          <p:cNvGrpSpPr/>
          <p:nvPr/>
        </p:nvGrpSpPr>
        <p:grpSpPr>
          <a:xfrm>
            <a:off x="6973240" y="4232700"/>
            <a:ext cx="450000" cy="450000"/>
            <a:chOff x="180975" y="647700"/>
            <a:chExt cx="876300" cy="876300"/>
          </a:xfrm>
        </p:grpSpPr>
        <p:sp>
          <p:nvSpPr>
            <p:cNvPr id="17" name="Ovaal 16">
              <a:extLst>
                <a:ext uri="{FF2B5EF4-FFF2-40B4-BE49-F238E27FC236}">
                  <a16:creationId xmlns:a16="http://schemas.microsoft.com/office/drawing/2014/main" id="{6FDF33B8-2691-B89E-828A-EE9C4E689E27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5-puntige ster 3">
              <a:extLst>
                <a:ext uri="{FF2B5EF4-FFF2-40B4-BE49-F238E27FC236}">
                  <a16:creationId xmlns:a16="http://schemas.microsoft.com/office/drawing/2014/main" id="{4A3136EA-9AEE-B824-F51F-E509A98A285B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5" name="Groep 24">
            <a:extLst>
              <a:ext uri="{FF2B5EF4-FFF2-40B4-BE49-F238E27FC236}">
                <a16:creationId xmlns:a16="http://schemas.microsoft.com/office/drawing/2014/main" id="{D26A97B1-D66F-6E66-1032-C639F7E9CEFD}"/>
              </a:ext>
            </a:extLst>
          </p:cNvPr>
          <p:cNvGrpSpPr/>
          <p:nvPr/>
        </p:nvGrpSpPr>
        <p:grpSpPr>
          <a:xfrm>
            <a:off x="1739685" y="4236822"/>
            <a:ext cx="450000" cy="450000"/>
            <a:chOff x="180975" y="647700"/>
            <a:chExt cx="876300" cy="876300"/>
          </a:xfrm>
        </p:grpSpPr>
        <p:sp>
          <p:nvSpPr>
            <p:cNvPr id="26" name="Ovaal 25">
              <a:extLst>
                <a:ext uri="{FF2B5EF4-FFF2-40B4-BE49-F238E27FC236}">
                  <a16:creationId xmlns:a16="http://schemas.microsoft.com/office/drawing/2014/main" id="{DB28D10F-722A-DD1D-1022-80DA21167C59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5-puntige ster 3">
              <a:extLst>
                <a:ext uri="{FF2B5EF4-FFF2-40B4-BE49-F238E27FC236}">
                  <a16:creationId xmlns:a16="http://schemas.microsoft.com/office/drawing/2014/main" id="{158D6D65-3936-6C5C-2C18-BCEBAE738EC2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8" name="Groep 27">
            <a:extLst>
              <a:ext uri="{FF2B5EF4-FFF2-40B4-BE49-F238E27FC236}">
                <a16:creationId xmlns:a16="http://schemas.microsoft.com/office/drawing/2014/main" id="{CB2D7B2F-CFAE-DD2F-4A01-7B5FD56D3D4C}"/>
              </a:ext>
            </a:extLst>
          </p:cNvPr>
          <p:cNvGrpSpPr/>
          <p:nvPr/>
        </p:nvGrpSpPr>
        <p:grpSpPr>
          <a:xfrm>
            <a:off x="2292531" y="4232700"/>
            <a:ext cx="450000" cy="450000"/>
            <a:chOff x="180975" y="647700"/>
            <a:chExt cx="876300" cy="876300"/>
          </a:xfrm>
        </p:grpSpPr>
        <p:sp>
          <p:nvSpPr>
            <p:cNvPr id="29" name="Ovaal 28">
              <a:extLst>
                <a:ext uri="{FF2B5EF4-FFF2-40B4-BE49-F238E27FC236}">
                  <a16:creationId xmlns:a16="http://schemas.microsoft.com/office/drawing/2014/main" id="{0E94FEBC-DF60-5FDA-FE36-4631C0B9B9F3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5-puntige ster 3">
              <a:extLst>
                <a:ext uri="{FF2B5EF4-FFF2-40B4-BE49-F238E27FC236}">
                  <a16:creationId xmlns:a16="http://schemas.microsoft.com/office/drawing/2014/main" id="{752660C8-B66C-E723-ECC9-17FCF0CD497C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3112623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0E0E9-A385-AB8C-3C49-F5BCBD27A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2171931-B43D-6A12-7DEF-9D3782965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meeste ruzies worden opgelost…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F385A67-5AFE-EF6E-8AF0-618F8E3C45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dirty="0"/>
              <a:t>Befje om – Befje af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5934A51F-DBFD-2E8C-8A52-4481D40F0BA5}"/>
              </a:ext>
            </a:extLst>
          </p:cNvPr>
          <p:cNvGrpSpPr/>
          <p:nvPr/>
        </p:nvGrpSpPr>
        <p:grpSpPr>
          <a:xfrm>
            <a:off x="2241495" y="1741846"/>
            <a:ext cx="950884" cy="1032283"/>
            <a:chOff x="3525417" y="1822202"/>
            <a:chExt cx="2360186" cy="2562226"/>
          </a:xfrm>
        </p:grpSpPr>
        <p:sp>
          <p:nvSpPr>
            <p:cNvPr id="6" name="Ovaal 3">
              <a:extLst>
                <a:ext uri="{FF2B5EF4-FFF2-40B4-BE49-F238E27FC236}">
                  <a16:creationId xmlns:a16="http://schemas.microsoft.com/office/drawing/2014/main" id="{15DD3161-F9D6-E373-D2F2-C184FFA75E27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" name="Ovaal 3">
              <a:extLst>
                <a:ext uri="{FF2B5EF4-FFF2-40B4-BE49-F238E27FC236}">
                  <a16:creationId xmlns:a16="http://schemas.microsoft.com/office/drawing/2014/main" id="{3CD8D7E0-35F3-D6E0-249C-AE019FEC0710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8" name="Tekstvak 7">
            <a:extLst>
              <a:ext uri="{FF2B5EF4-FFF2-40B4-BE49-F238E27FC236}">
                <a16:creationId xmlns:a16="http://schemas.microsoft.com/office/drawing/2014/main" id="{70979CD3-3260-B63C-89F3-2F5ED5AB3CAE}"/>
              </a:ext>
            </a:extLst>
          </p:cNvPr>
          <p:cNvSpPr txBox="1"/>
          <p:nvPr/>
        </p:nvSpPr>
        <p:spPr>
          <a:xfrm>
            <a:off x="2346483" y="1996378"/>
            <a:ext cx="740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OM</a:t>
            </a: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8DE7FE1E-B1ED-5998-9876-ECCCE947E3E9}"/>
              </a:ext>
            </a:extLst>
          </p:cNvPr>
          <p:cNvGrpSpPr/>
          <p:nvPr/>
        </p:nvGrpSpPr>
        <p:grpSpPr>
          <a:xfrm>
            <a:off x="2219200" y="3148280"/>
            <a:ext cx="950884" cy="1032283"/>
            <a:chOff x="3525417" y="1822202"/>
            <a:chExt cx="2360186" cy="2562226"/>
          </a:xfrm>
        </p:grpSpPr>
        <p:sp>
          <p:nvSpPr>
            <p:cNvPr id="12" name="Ovaal 3">
              <a:extLst>
                <a:ext uri="{FF2B5EF4-FFF2-40B4-BE49-F238E27FC236}">
                  <a16:creationId xmlns:a16="http://schemas.microsoft.com/office/drawing/2014/main" id="{406B0743-6FA7-4D17-F34A-CCA225302A9F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3" name="Ovaal 3">
              <a:extLst>
                <a:ext uri="{FF2B5EF4-FFF2-40B4-BE49-F238E27FC236}">
                  <a16:creationId xmlns:a16="http://schemas.microsoft.com/office/drawing/2014/main" id="{B16EDE83-3966-3AA2-B4B9-D1BA915FE160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14" name="Tekstvak 13">
            <a:extLst>
              <a:ext uri="{FF2B5EF4-FFF2-40B4-BE49-F238E27FC236}">
                <a16:creationId xmlns:a16="http://schemas.microsoft.com/office/drawing/2014/main" id="{F18DD49A-B3A8-4293-5D2D-41B369A847B5}"/>
              </a:ext>
            </a:extLst>
          </p:cNvPr>
          <p:cNvSpPr txBox="1"/>
          <p:nvPr/>
        </p:nvSpPr>
        <p:spPr>
          <a:xfrm>
            <a:off x="2435223" y="3402812"/>
            <a:ext cx="567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AF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0948AC3C-5154-40EF-B221-0FEDFB2A410B}"/>
              </a:ext>
            </a:extLst>
          </p:cNvPr>
          <p:cNvSpPr txBox="1"/>
          <p:nvPr/>
        </p:nvSpPr>
        <p:spPr>
          <a:xfrm>
            <a:off x="3609044" y="1918803"/>
            <a:ext cx="27068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Zonder rechter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90E54E0D-5A65-B7DA-2351-741C662E26C2}"/>
              </a:ext>
            </a:extLst>
          </p:cNvPr>
          <p:cNvSpPr txBox="1"/>
          <p:nvPr/>
        </p:nvSpPr>
        <p:spPr>
          <a:xfrm>
            <a:off x="3609044" y="3372034"/>
            <a:ext cx="2209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Met rechter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D3626737-8453-14D2-65B6-7AD269C995CD}"/>
              </a:ext>
            </a:extLst>
          </p:cNvPr>
          <p:cNvGrpSpPr/>
          <p:nvPr/>
        </p:nvGrpSpPr>
        <p:grpSpPr>
          <a:xfrm>
            <a:off x="7033309" y="122156"/>
            <a:ext cx="270000" cy="270000"/>
            <a:chOff x="180975" y="647700"/>
            <a:chExt cx="876300" cy="876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C7899B63-EEEA-9F8C-7450-E126DEB521C7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5-puntige ster 3">
              <a:extLst>
                <a:ext uri="{FF2B5EF4-FFF2-40B4-BE49-F238E27FC236}">
                  <a16:creationId xmlns:a16="http://schemas.microsoft.com/office/drawing/2014/main" id="{C63D3B9F-9A95-ACB3-23FD-F8A457838170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9" name="Afbeelding 8">
            <a:extLst>
              <a:ext uri="{FF2B5EF4-FFF2-40B4-BE49-F238E27FC236}">
                <a16:creationId xmlns:a16="http://schemas.microsoft.com/office/drawing/2014/main" id="{6B657810-012A-346E-86B7-4327C8739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63500"/>
            <a:ext cx="1802535" cy="4680000"/>
          </a:xfrm>
          <a:prstGeom prst="rect">
            <a:avLst/>
          </a:prstGeom>
        </p:spPr>
      </p:pic>
      <p:grpSp>
        <p:nvGrpSpPr>
          <p:cNvPr id="2" name="Groep 1">
            <a:extLst>
              <a:ext uri="{FF2B5EF4-FFF2-40B4-BE49-F238E27FC236}">
                <a16:creationId xmlns:a16="http://schemas.microsoft.com/office/drawing/2014/main" id="{A8AB8DAC-7BF8-447A-D5A0-275AF58AA8EB}"/>
              </a:ext>
            </a:extLst>
          </p:cNvPr>
          <p:cNvGrpSpPr/>
          <p:nvPr/>
        </p:nvGrpSpPr>
        <p:grpSpPr>
          <a:xfrm>
            <a:off x="6690354" y="128403"/>
            <a:ext cx="270000" cy="270000"/>
            <a:chOff x="180975" y="647700"/>
            <a:chExt cx="876300" cy="876300"/>
          </a:xfrm>
        </p:grpSpPr>
        <p:sp>
          <p:nvSpPr>
            <p:cNvPr id="10" name="Ovaal 9">
              <a:extLst>
                <a:ext uri="{FF2B5EF4-FFF2-40B4-BE49-F238E27FC236}">
                  <a16:creationId xmlns:a16="http://schemas.microsoft.com/office/drawing/2014/main" id="{2E81F846-AB61-615F-B8F3-D76CF68D5F3A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5-puntige ster 3">
              <a:extLst>
                <a:ext uri="{FF2B5EF4-FFF2-40B4-BE49-F238E27FC236}">
                  <a16:creationId xmlns:a16="http://schemas.microsoft.com/office/drawing/2014/main" id="{77679E56-7CCB-7044-01E5-36EA828F0FF2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405772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5442A-71A6-DDAA-C3E1-763808598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2DF9EB2-CF06-F70E-B7FB-9219DDFEF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Heb je altijd een advocaat nodig als je wilt scheiden?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4F476DA-1DAF-7E51-4401-0A0F311B22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dirty="0"/>
              <a:t>Befje om – Befje af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435CDDE4-D45F-C053-BBDF-E68CE188295A}"/>
              </a:ext>
            </a:extLst>
          </p:cNvPr>
          <p:cNvGrpSpPr/>
          <p:nvPr/>
        </p:nvGrpSpPr>
        <p:grpSpPr>
          <a:xfrm>
            <a:off x="2241495" y="1741846"/>
            <a:ext cx="950884" cy="1032283"/>
            <a:chOff x="3525417" y="1822202"/>
            <a:chExt cx="2360186" cy="2562226"/>
          </a:xfrm>
        </p:grpSpPr>
        <p:sp>
          <p:nvSpPr>
            <p:cNvPr id="6" name="Ovaal 3">
              <a:extLst>
                <a:ext uri="{FF2B5EF4-FFF2-40B4-BE49-F238E27FC236}">
                  <a16:creationId xmlns:a16="http://schemas.microsoft.com/office/drawing/2014/main" id="{7D1E92B9-56D9-98B5-7C3E-60C2AADB3873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" name="Ovaal 3">
              <a:extLst>
                <a:ext uri="{FF2B5EF4-FFF2-40B4-BE49-F238E27FC236}">
                  <a16:creationId xmlns:a16="http://schemas.microsoft.com/office/drawing/2014/main" id="{8630ECE1-EA06-0EB7-8C5B-32A4B3DDDA4C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8" name="Tekstvak 7">
            <a:extLst>
              <a:ext uri="{FF2B5EF4-FFF2-40B4-BE49-F238E27FC236}">
                <a16:creationId xmlns:a16="http://schemas.microsoft.com/office/drawing/2014/main" id="{FF3148B8-E2F6-C203-D3D4-4E043A0F1E2A}"/>
              </a:ext>
            </a:extLst>
          </p:cNvPr>
          <p:cNvSpPr txBox="1"/>
          <p:nvPr/>
        </p:nvSpPr>
        <p:spPr>
          <a:xfrm>
            <a:off x="2346483" y="1996378"/>
            <a:ext cx="740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OM</a:t>
            </a: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FB85BBC7-232B-4348-8A78-6ECC96A94736}"/>
              </a:ext>
            </a:extLst>
          </p:cNvPr>
          <p:cNvGrpSpPr/>
          <p:nvPr/>
        </p:nvGrpSpPr>
        <p:grpSpPr>
          <a:xfrm>
            <a:off x="2219200" y="3148280"/>
            <a:ext cx="950884" cy="1032283"/>
            <a:chOff x="3525417" y="1822202"/>
            <a:chExt cx="2360186" cy="2562226"/>
          </a:xfrm>
        </p:grpSpPr>
        <p:sp>
          <p:nvSpPr>
            <p:cNvPr id="12" name="Ovaal 3">
              <a:extLst>
                <a:ext uri="{FF2B5EF4-FFF2-40B4-BE49-F238E27FC236}">
                  <a16:creationId xmlns:a16="http://schemas.microsoft.com/office/drawing/2014/main" id="{D8AD48D8-03D7-2468-8CFD-D2695FC5CBEB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3" name="Ovaal 3">
              <a:extLst>
                <a:ext uri="{FF2B5EF4-FFF2-40B4-BE49-F238E27FC236}">
                  <a16:creationId xmlns:a16="http://schemas.microsoft.com/office/drawing/2014/main" id="{F51C4CC3-25DF-05C7-ECFF-D5F78FB61DB6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14" name="Tekstvak 13">
            <a:extLst>
              <a:ext uri="{FF2B5EF4-FFF2-40B4-BE49-F238E27FC236}">
                <a16:creationId xmlns:a16="http://schemas.microsoft.com/office/drawing/2014/main" id="{29545637-67C5-0EA9-CD2D-103138192A54}"/>
              </a:ext>
            </a:extLst>
          </p:cNvPr>
          <p:cNvSpPr txBox="1"/>
          <p:nvPr/>
        </p:nvSpPr>
        <p:spPr>
          <a:xfrm>
            <a:off x="2435223" y="3402812"/>
            <a:ext cx="567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AF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C5ED095B-56A4-E1BF-0C7E-FA58B0C60C1A}"/>
              </a:ext>
            </a:extLst>
          </p:cNvPr>
          <p:cNvSpPr txBox="1"/>
          <p:nvPr/>
        </p:nvSpPr>
        <p:spPr>
          <a:xfrm>
            <a:off x="3609044" y="1912990"/>
            <a:ext cx="5229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Ja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52E0AD01-052D-89F9-50E0-0B51F98FC3EB}"/>
              </a:ext>
            </a:extLst>
          </p:cNvPr>
          <p:cNvSpPr txBox="1"/>
          <p:nvPr/>
        </p:nvSpPr>
        <p:spPr>
          <a:xfrm>
            <a:off x="3609044" y="3372034"/>
            <a:ext cx="8691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Nee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B52BE2EF-09DF-48CF-A204-67BAE8803626}"/>
              </a:ext>
            </a:extLst>
          </p:cNvPr>
          <p:cNvGrpSpPr/>
          <p:nvPr/>
        </p:nvGrpSpPr>
        <p:grpSpPr>
          <a:xfrm>
            <a:off x="7033309" y="122156"/>
            <a:ext cx="270000" cy="270000"/>
            <a:chOff x="180975" y="647700"/>
            <a:chExt cx="876300" cy="876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912347D4-5850-D62E-2F8D-02160687145A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5-puntige ster 3">
              <a:extLst>
                <a:ext uri="{FF2B5EF4-FFF2-40B4-BE49-F238E27FC236}">
                  <a16:creationId xmlns:a16="http://schemas.microsoft.com/office/drawing/2014/main" id="{33A3C9C0-8A11-AA57-1DF5-B239CA7DE163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" name="Groep 1">
            <a:extLst>
              <a:ext uri="{FF2B5EF4-FFF2-40B4-BE49-F238E27FC236}">
                <a16:creationId xmlns:a16="http://schemas.microsoft.com/office/drawing/2014/main" id="{42DBEE78-BCA0-A832-DBB3-D71CA927417C}"/>
              </a:ext>
            </a:extLst>
          </p:cNvPr>
          <p:cNvGrpSpPr/>
          <p:nvPr/>
        </p:nvGrpSpPr>
        <p:grpSpPr>
          <a:xfrm>
            <a:off x="6690354" y="128403"/>
            <a:ext cx="270000" cy="270000"/>
            <a:chOff x="180975" y="647700"/>
            <a:chExt cx="876300" cy="876300"/>
          </a:xfrm>
        </p:grpSpPr>
        <p:sp>
          <p:nvSpPr>
            <p:cNvPr id="9" name="Ovaal 8">
              <a:extLst>
                <a:ext uri="{FF2B5EF4-FFF2-40B4-BE49-F238E27FC236}">
                  <a16:creationId xmlns:a16="http://schemas.microsoft.com/office/drawing/2014/main" id="{EFE13F28-3203-49E7-5673-0DCB5CD98D01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5-puntige ster 3">
              <a:extLst>
                <a:ext uri="{FF2B5EF4-FFF2-40B4-BE49-F238E27FC236}">
                  <a16:creationId xmlns:a16="http://schemas.microsoft.com/office/drawing/2014/main" id="{06009487-EA7F-183C-7242-A7609C64C5DE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DE441134-A6EF-A973-8A16-4E6B4527B3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63314"/>
            <a:ext cx="1824830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3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CEE1E-2D5C-7E8C-2A57-65DE64A0C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68F3C5C-F9F5-059F-D6C6-0023B65D9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Fietsendiefstal is…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400D033-206C-72C9-6B2A-4F96CD66CB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dirty="0"/>
              <a:t>Befje om – Befje af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68128E89-C592-80C1-2CA3-B1301240FAEF}"/>
              </a:ext>
            </a:extLst>
          </p:cNvPr>
          <p:cNvGrpSpPr/>
          <p:nvPr/>
        </p:nvGrpSpPr>
        <p:grpSpPr>
          <a:xfrm>
            <a:off x="2241495" y="1741846"/>
            <a:ext cx="950884" cy="1032283"/>
            <a:chOff x="3525417" y="1822202"/>
            <a:chExt cx="2360186" cy="2562226"/>
          </a:xfrm>
        </p:grpSpPr>
        <p:sp>
          <p:nvSpPr>
            <p:cNvPr id="6" name="Ovaal 3">
              <a:extLst>
                <a:ext uri="{FF2B5EF4-FFF2-40B4-BE49-F238E27FC236}">
                  <a16:creationId xmlns:a16="http://schemas.microsoft.com/office/drawing/2014/main" id="{DB42E3E7-890D-0FC8-15B6-5376D52CE22C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" name="Ovaal 3">
              <a:extLst>
                <a:ext uri="{FF2B5EF4-FFF2-40B4-BE49-F238E27FC236}">
                  <a16:creationId xmlns:a16="http://schemas.microsoft.com/office/drawing/2014/main" id="{B4D8C476-ADF4-C4B8-10F0-817F15943357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8" name="Tekstvak 7">
            <a:extLst>
              <a:ext uri="{FF2B5EF4-FFF2-40B4-BE49-F238E27FC236}">
                <a16:creationId xmlns:a16="http://schemas.microsoft.com/office/drawing/2014/main" id="{B7381D6C-FCF8-1631-AB6C-2EA1012171EA}"/>
              </a:ext>
            </a:extLst>
          </p:cNvPr>
          <p:cNvSpPr txBox="1"/>
          <p:nvPr/>
        </p:nvSpPr>
        <p:spPr>
          <a:xfrm>
            <a:off x="2346483" y="1996378"/>
            <a:ext cx="740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OM</a:t>
            </a: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6A373BE5-7E71-7793-839E-C206AA556828}"/>
              </a:ext>
            </a:extLst>
          </p:cNvPr>
          <p:cNvGrpSpPr/>
          <p:nvPr/>
        </p:nvGrpSpPr>
        <p:grpSpPr>
          <a:xfrm>
            <a:off x="2219200" y="3148280"/>
            <a:ext cx="950884" cy="1032283"/>
            <a:chOff x="3525417" y="1822202"/>
            <a:chExt cx="2360186" cy="2562226"/>
          </a:xfrm>
        </p:grpSpPr>
        <p:sp>
          <p:nvSpPr>
            <p:cNvPr id="12" name="Ovaal 3">
              <a:extLst>
                <a:ext uri="{FF2B5EF4-FFF2-40B4-BE49-F238E27FC236}">
                  <a16:creationId xmlns:a16="http://schemas.microsoft.com/office/drawing/2014/main" id="{C6270B67-CD54-A065-550D-040C26026675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3" name="Ovaal 3">
              <a:extLst>
                <a:ext uri="{FF2B5EF4-FFF2-40B4-BE49-F238E27FC236}">
                  <a16:creationId xmlns:a16="http://schemas.microsoft.com/office/drawing/2014/main" id="{ED988431-0B5D-C52E-A38A-C6ABCA957D38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14" name="Tekstvak 13">
            <a:extLst>
              <a:ext uri="{FF2B5EF4-FFF2-40B4-BE49-F238E27FC236}">
                <a16:creationId xmlns:a16="http://schemas.microsoft.com/office/drawing/2014/main" id="{7AD8FF30-75D6-FF32-011F-51437FC29BF0}"/>
              </a:ext>
            </a:extLst>
          </p:cNvPr>
          <p:cNvSpPr txBox="1"/>
          <p:nvPr/>
        </p:nvSpPr>
        <p:spPr>
          <a:xfrm>
            <a:off x="2435223" y="3402812"/>
            <a:ext cx="567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AF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863840EF-AC36-0B08-CC3B-2BE0CB30E43B}"/>
              </a:ext>
            </a:extLst>
          </p:cNvPr>
          <p:cNvSpPr txBox="1"/>
          <p:nvPr/>
        </p:nvSpPr>
        <p:spPr>
          <a:xfrm>
            <a:off x="3609044" y="1912990"/>
            <a:ext cx="21960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Een misdrijf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42CFE428-2A92-787F-FA04-F61E6857B2CC}"/>
              </a:ext>
            </a:extLst>
          </p:cNvPr>
          <p:cNvSpPr txBox="1"/>
          <p:nvPr/>
        </p:nvSpPr>
        <p:spPr>
          <a:xfrm>
            <a:off x="3609044" y="3372034"/>
            <a:ext cx="28853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Een overtreding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973783B9-00A8-38F6-1E0B-AD4A992D018B}"/>
              </a:ext>
            </a:extLst>
          </p:cNvPr>
          <p:cNvGrpSpPr/>
          <p:nvPr/>
        </p:nvGrpSpPr>
        <p:grpSpPr>
          <a:xfrm>
            <a:off x="7033309" y="122156"/>
            <a:ext cx="270000" cy="270000"/>
            <a:chOff x="180975" y="647700"/>
            <a:chExt cx="876300" cy="876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59774E54-73DF-0558-6569-96C64EB022A6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5-puntige ster 3">
              <a:extLst>
                <a:ext uri="{FF2B5EF4-FFF2-40B4-BE49-F238E27FC236}">
                  <a16:creationId xmlns:a16="http://schemas.microsoft.com/office/drawing/2014/main" id="{08B1C5F2-B69E-F4D1-9003-182E76231CF5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" name="Groep 1">
            <a:extLst>
              <a:ext uri="{FF2B5EF4-FFF2-40B4-BE49-F238E27FC236}">
                <a16:creationId xmlns:a16="http://schemas.microsoft.com/office/drawing/2014/main" id="{012D313F-D59F-C24A-3FAC-891930CDA512}"/>
              </a:ext>
            </a:extLst>
          </p:cNvPr>
          <p:cNvGrpSpPr/>
          <p:nvPr/>
        </p:nvGrpSpPr>
        <p:grpSpPr>
          <a:xfrm>
            <a:off x="6690354" y="128403"/>
            <a:ext cx="270000" cy="270000"/>
            <a:chOff x="180975" y="647700"/>
            <a:chExt cx="876300" cy="876300"/>
          </a:xfrm>
        </p:grpSpPr>
        <p:sp>
          <p:nvSpPr>
            <p:cNvPr id="9" name="Ovaal 8">
              <a:extLst>
                <a:ext uri="{FF2B5EF4-FFF2-40B4-BE49-F238E27FC236}">
                  <a16:creationId xmlns:a16="http://schemas.microsoft.com/office/drawing/2014/main" id="{FD91F0F7-9B34-B8D5-C56E-D646DE933B18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5-puntige ster 3">
              <a:extLst>
                <a:ext uri="{FF2B5EF4-FFF2-40B4-BE49-F238E27FC236}">
                  <a16:creationId xmlns:a16="http://schemas.microsoft.com/office/drawing/2014/main" id="{ED8DEA51-D22E-E9C5-6306-C4292E372C5D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3A56B3A1-48FE-FCEA-B91A-B4497D4986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463500"/>
            <a:ext cx="1818228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71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82CB2D-95F2-4A6E-EA9E-1F2C29B45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93113CA-8AAF-58BA-B45F-71EB5AFE6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Zijn alle rechtszaken openbaar?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B864BD4-CE3C-0342-E4B4-64DF3983AF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dirty="0"/>
              <a:t>Befje om – Befje af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318997D9-B6FC-04DC-70BF-25947F8412AE}"/>
              </a:ext>
            </a:extLst>
          </p:cNvPr>
          <p:cNvGrpSpPr/>
          <p:nvPr/>
        </p:nvGrpSpPr>
        <p:grpSpPr>
          <a:xfrm>
            <a:off x="2241495" y="1741846"/>
            <a:ext cx="950884" cy="1032283"/>
            <a:chOff x="3525417" y="1822202"/>
            <a:chExt cx="2360186" cy="2562226"/>
          </a:xfrm>
        </p:grpSpPr>
        <p:sp>
          <p:nvSpPr>
            <p:cNvPr id="6" name="Ovaal 3">
              <a:extLst>
                <a:ext uri="{FF2B5EF4-FFF2-40B4-BE49-F238E27FC236}">
                  <a16:creationId xmlns:a16="http://schemas.microsoft.com/office/drawing/2014/main" id="{65BC5649-56A7-9E23-D2A6-8545540745F3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" name="Ovaal 3">
              <a:extLst>
                <a:ext uri="{FF2B5EF4-FFF2-40B4-BE49-F238E27FC236}">
                  <a16:creationId xmlns:a16="http://schemas.microsoft.com/office/drawing/2014/main" id="{255F9805-9F38-4F0E-14C1-FB2B65D74C4E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8" name="Tekstvak 7">
            <a:extLst>
              <a:ext uri="{FF2B5EF4-FFF2-40B4-BE49-F238E27FC236}">
                <a16:creationId xmlns:a16="http://schemas.microsoft.com/office/drawing/2014/main" id="{27CE600B-DAA9-0899-F248-E67C2C78A301}"/>
              </a:ext>
            </a:extLst>
          </p:cNvPr>
          <p:cNvSpPr txBox="1"/>
          <p:nvPr/>
        </p:nvSpPr>
        <p:spPr>
          <a:xfrm>
            <a:off x="2346483" y="1996378"/>
            <a:ext cx="740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OM</a:t>
            </a: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C809184A-0EBF-58DE-7F9A-7F7B8CCCA12B}"/>
              </a:ext>
            </a:extLst>
          </p:cNvPr>
          <p:cNvGrpSpPr/>
          <p:nvPr/>
        </p:nvGrpSpPr>
        <p:grpSpPr>
          <a:xfrm>
            <a:off x="2219200" y="3148280"/>
            <a:ext cx="950884" cy="1032283"/>
            <a:chOff x="3525417" y="1822202"/>
            <a:chExt cx="2360186" cy="2562226"/>
          </a:xfrm>
        </p:grpSpPr>
        <p:sp>
          <p:nvSpPr>
            <p:cNvPr id="12" name="Ovaal 3">
              <a:extLst>
                <a:ext uri="{FF2B5EF4-FFF2-40B4-BE49-F238E27FC236}">
                  <a16:creationId xmlns:a16="http://schemas.microsoft.com/office/drawing/2014/main" id="{4385199B-5911-A258-616B-AE226911BF2F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3" name="Ovaal 3">
              <a:extLst>
                <a:ext uri="{FF2B5EF4-FFF2-40B4-BE49-F238E27FC236}">
                  <a16:creationId xmlns:a16="http://schemas.microsoft.com/office/drawing/2014/main" id="{7E9B7B6E-123E-41D2-07B1-DC63CB2F335E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14" name="Tekstvak 13">
            <a:extLst>
              <a:ext uri="{FF2B5EF4-FFF2-40B4-BE49-F238E27FC236}">
                <a16:creationId xmlns:a16="http://schemas.microsoft.com/office/drawing/2014/main" id="{4D276C6C-9E8B-2434-C612-CCF7C3555C3C}"/>
              </a:ext>
            </a:extLst>
          </p:cNvPr>
          <p:cNvSpPr txBox="1"/>
          <p:nvPr/>
        </p:nvSpPr>
        <p:spPr>
          <a:xfrm>
            <a:off x="2435223" y="3402812"/>
            <a:ext cx="567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AF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53219213-E548-5320-F40E-8C17B0D803E7}"/>
              </a:ext>
            </a:extLst>
          </p:cNvPr>
          <p:cNvSpPr txBox="1"/>
          <p:nvPr/>
        </p:nvSpPr>
        <p:spPr>
          <a:xfrm>
            <a:off x="3609044" y="1912990"/>
            <a:ext cx="5229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Ja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71FCC234-CE23-D0AC-52F7-0F188DE46CF8}"/>
              </a:ext>
            </a:extLst>
          </p:cNvPr>
          <p:cNvSpPr txBox="1"/>
          <p:nvPr/>
        </p:nvSpPr>
        <p:spPr>
          <a:xfrm>
            <a:off x="3609044" y="3372034"/>
            <a:ext cx="470673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Nee, rechtszaken met </a:t>
            </a:r>
          </a:p>
          <a:p>
            <a:r>
              <a:rPr lang="nl-NL" sz="3200" b="1" dirty="0">
                <a:solidFill>
                  <a:schemeClr val="tx2"/>
                </a:solidFill>
              </a:rPr>
              <a:t>kinderen bijvoorbeeld niet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767FD4B1-16BC-E622-73CC-4F73BB1D2701}"/>
              </a:ext>
            </a:extLst>
          </p:cNvPr>
          <p:cNvGrpSpPr/>
          <p:nvPr/>
        </p:nvGrpSpPr>
        <p:grpSpPr>
          <a:xfrm>
            <a:off x="7033309" y="122156"/>
            <a:ext cx="270000" cy="270000"/>
            <a:chOff x="180975" y="647700"/>
            <a:chExt cx="876300" cy="876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1EF99B0E-9F8D-2A24-3E6B-AAD5A11C77E4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5-puntige ster 3">
              <a:extLst>
                <a:ext uri="{FF2B5EF4-FFF2-40B4-BE49-F238E27FC236}">
                  <a16:creationId xmlns:a16="http://schemas.microsoft.com/office/drawing/2014/main" id="{6A1D7C1E-F615-0E31-C7F9-4DEC478B45B2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" name="Groep 1">
            <a:extLst>
              <a:ext uri="{FF2B5EF4-FFF2-40B4-BE49-F238E27FC236}">
                <a16:creationId xmlns:a16="http://schemas.microsoft.com/office/drawing/2014/main" id="{8CF4A30A-7C54-FDA2-DA49-71AA8E336A73}"/>
              </a:ext>
            </a:extLst>
          </p:cNvPr>
          <p:cNvGrpSpPr/>
          <p:nvPr/>
        </p:nvGrpSpPr>
        <p:grpSpPr>
          <a:xfrm>
            <a:off x="6690354" y="128403"/>
            <a:ext cx="270000" cy="270000"/>
            <a:chOff x="180975" y="647700"/>
            <a:chExt cx="876300" cy="876300"/>
          </a:xfrm>
        </p:grpSpPr>
        <p:sp>
          <p:nvSpPr>
            <p:cNvPr id="9" name="Ovaal 8">
              <a:extLst>
                <a:ext uri="{FF2B5EF4-FFF2-40B4-BE49-F238E27FC236}">
                  <a16:creationId xmlns:a16="http://schemas.microsoft.com/office/drawing/2014/main" id="{BBF11BFF-F924-DE39-3A12-0A679841249E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5-puntige ster 3">
              <a:extLst>
                <a:ext uri="{FF2B5EF4-FFF2-40B4-BE49-F238E27FC236}">
                  <a16:creationId xmlns:a16="http://schemas.microsoft.com/office/drawing/2014/main" id="{6CAA08DA-E602-0154-653F-7BBBF3ED09C4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3434CA63-A714-3726-8CC9-F4EF626241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63500"/>
            <a:ext cx="1818227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54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C252DE-D745-68C6-598D-9FA1FA145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4336802-24B2-3C7D-5AB9-72CF69C9D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is de langste gevangenisstraf in Nederland?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3B5414B-6904-D407-59CA-32C0C9E40A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dirty="0"/>
              <a:t>Befje om – Befje af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E3F60462-5079-6CF7-12F8-52E79ACB021F}"/>
              </a:ext>
            </a:extLst>
          </p:cNvPr>
          <p:cNvGrpSpPr/>
          <p:nvPr/>
        </p:nvGrpSpPr>
        <p:grpSpPr>
          <a:xfrm>
            <a:off x="2241495" y="1741846"/>
            <a:ext cx="950884" cy="1032283"/>
            <a:chOff x="3525417" y="1822202"/>
            <a:chExt cx="2360186" cy="2562226"/>
          </a:xfrm>
        </p:grpSpPr>
        <p:sp>
          <p:nvSpPr>
            <p:cNvPr id="6" name="Ovaal 3">
              <a:extLst>
                <a:ext uri="{FF2B5EF4-FFF2-40B4-BE49-F238E27FC236}">
                  <a16:creationId xmlns:a16="http://schemas.microsoft.com/office/drawing/2014/main" id="{0AB61538-4CED-60A9-FC72-49AE348AF587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" name="Ovaal 3">
              <a:extLst>
                <a:ext uri="{FF2B5EF4-FFF2-40B4-BE49-F238E27FC236}">
                  <a16:creationId xmlns:a16="http://schemas.microsoft.com/office/drawing/2014/main" id="{22D11E2C-6B43-1CC8-F31B-8844ED74F364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8" name="Tekstvak 7">
            <a:extLst>
              <a:ext uri="{FF2B5EF4-FFF2-40B4-BE49-F238E27FC236}">
                <a16:creationId xmlns:a16="http://schemas.microsoft.com/office/drawing/2014/main" id="{218264E1-2155-3BCA-F6F2-CE6497AFE28D}"/>
              </a:ext>
            </a:extLst>
          </p:cNvPr>
          <p:cNvSpPr txBox="1"/>
          <p:nvPr/>
        </p:nvSpPr>
        <p:spPr>
          <a:xfrm>
            <a:off x="2346483" y="1996378"/>
            <a:ext cx="740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OM</a:t>
            </a: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A2961559-F62E-224D-8BBE-2BBA6971B925}"/>
              </a:ext>
            </a:extLst>
          </p:cNvPr>
          <p:cNvGrpSpPr/>
          <p:nvPr/>
        </p:nvGrpSpPr>
        <p:grpSpPr>
          <a:xfrm>
            <a:off x="2219200" y="3148280"/>
            <a:ext cx="950884" cy="1032283"/>
            <a:chOff x="3525417" y="1822202"/>
            <a:chExt cx="2360186" cy="2562226"/>
          </a:xfrm>
        </p:grpSpPr>
        <p:sp>
          <p:nvSpPr>
            <p:cNvPr id="12" name="Ovaal 3">
              <a:extLst>
                <a:ext uri="{FF2B5EF4-FFF2-40B4-BE49-F238E27FC236}">
                  <a16:creationId xmlns:a16="http://schemas.microsoft.com/office/drawing/2014/main" id="{361523BC-232B-9FF9-D8E9-1DB2412758FC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3" name="Ovaal 3">
              <a:extLst>
                <a:ext uri="{FF2B5EF4-FFF2-40B4-BE49-F238E27FC236}">
                  <a16:creationId xmlns:a16="http://schemas.microsoft.com/office/drawing/2014/main" id="{598D01AF-3F6F-0E30-C950-D10E1D028540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14" name="Tekstvak 13">
            <a:extLst>
              <a:ext uri="{FF2B5EF4-FFF2-40B4-BE49-F238E27FC236}">
                <a16:creationId xmlns:a16="http://schemas.microsoft.com/office/drawing/2014/main" id="{7C3E2B35-7CA9-4FFA-E681-A141147B1DC2}"/>
              </a:ext>
            </a:extLst>
          </p:cNvPr>
          <p:cNvSpPr txBox="1"/>
          <p:nvPr/>
        </p:nvSpPr>
        <p:spPr>
          <a:xfrm>
            <a:off x="2435223" y="3402812"/>
            <a:ext cx="567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AF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77660C22-4FAC-14B8-4CCF-19A1A1CFA2A1}"/>
              </a:ext>
            </a:extLst>
          </p:cNvPr>
          <p:cNvSpPr txBox="1"/>
          <p:nvPr/>
        </p:nvSpPr>
        <p:spPr>
          <a:xfrm>
            <a:off x="3609044" y="1912990"/>
            <a:ext cx="20592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Levenslang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F195A222-549F-4A78-7F9B-3FDCFA461041}"/>
              </a:ext>
            </a:extLst>
          </p:cNvPr>
          <p:cNvSpPr txBox="1"/>
          <p:nvPr/>
        </p:nvSpPr>
        <p:spPr>
          <a:xfrm>
            <a:off x="3609044" y="3372034"/>
            <a:ext cx="13484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30 jaar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31A27CAB-1604-A0D7-C43F-25C4596E0D25}"/>
              </a:ext>
            </a:extLst>
          </p:cNvPr>
          <p:cNvGrpSpPr/>
          <p:nvPr/>
        </p:nvGrpSpPr>
        <p:grpSpPr>
          <a:xfrm>
            <a:off x="7033309" y="122156"/>
            <a:ext cx="270000" cy="270000"/>
            <a:chOff x="180975" y="647700"/>
            <a:chExt cx="876300" cy="876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6BB78BEF-A46B-6B56-6887-33D2C569DD2E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5-puntige ster 3">
              <a:extLst>
                <a:ext uri="{FF2B5EF4-FFF2-40B4-BE49-F238E27FC236}">
                  <a16:creationId xmlns:a16="http://schemas.microsoft.com/office/drawing/2014/main" id="{EF09087F-787C-5556-15EE-5E4E60B1B848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" name="Groep 1">
            <a:extLst>
              <a:ext uri="{FF2B5EF4-FFF2-40B4-BE49-F238E27FC236}">
                <a16:creationId xmlns:a16="http://schemas.microsoft.com/office/drawing/2014/main" id="{16ED475B-3799-8E90-3689-80E57CBD4B10}"/>
              </a:ext>
            </a:extLst>
          </p:cNvPr>
          <p:cNvGrpSpPr/>
          <p:nvPr/>
        </p:nvGrpSpPr>
        <p:grpSpPr>
          <a:xfrm>
            <a:off x="6690354" y="128403"/>
            <a:ext cx="270000" cy="270000"/>
            <a:chOff x="180975" y="647700"/>
            <a:chExt cx="876300" cy="876300"/>
          </a:xfrm>
        </p:grpSpPr>
        <p:sp>
          <p:nvSpPr>
            <p:cNvPr id="9" name="Ovaal 8">
              <a:extLst>
                <a:ext uri="{FF2B5EF4-FFF2-40B4-BE49-F238E27FC236}">
                  <a16:creationId xmlns:a16="http://schemas.microsoft.com/office/drawing/2014/main" id="{7D959BB3-946B-2603-D163-93CDCDF86775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5-puntige ster 3">
              <a:extLst>
                <a:ext uri="{FF2B5EF4-FFF2-40B4-BE49-F238E27FC236}">
                  <a16:creationId xmlns:a16="http://schemas.microsoft.com/office/drawing/2014/main" id="{2B4FF075-119B-CA05-40F7-5EC1A335A885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7" name="Afbeelding 16" descr="Afbeelding cellengang EBI PI Vught">
            <a:extLst>
              <a:ext uri="{FF2B5EF4-FFF2-40B4-BE49-F238E27FC236}">
                <a16:creationId xmlns:a16="http://schemas.microsoft.com/office/drawing/2014/main" id="{57FC4807-08FF-60E9-4655-3807FC4AC7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70934"/>
            <a:ext cx="1802535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944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27D0D1F-580D-146F-BBAF-B2A77DB59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 heet de ‘jurk’ van een rechter?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B58324C-D138-51E0-7DDD-0F617DF417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dirty="0"/>
              <a:t>Befje om – Befje af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04D80C89-D6F4-C8D5-0E5F-752739965EDD}"/>
              </a:ext>
            </a:extLst>
          </p:cNvPr>
          <p:cNvGrpSpPr/>
          <p:nvPr/>
        </p:nvGrpSpPr>
        <p:grpSpPr>
          <a:xfrm>
            <a:off x="2241495" y="1741846"/>
            <a:ext cx="950884" cy="1032283"/>
            <a:chOff x="3525417" y="1822202"/>
            <a:chExt cx="2360186" cy="2562226"/>
          </a:xfrm>
        </p:grpSpPr>
        <p:sp>
          <p:nvSpPr>
            <p:cNvPr id="6" name="Ovaal 3">
              <a:extLst>
                <a:ext uri="{FF2B5EF4-FFF2-40B4-BE49-F238E27FC236}">
                  <a16:creationId xmlns:a16="http://schemas.microsoft.com/office/drawing/2014/main" id="{4DD6D969-4AE6-2CB7-9DD5-1C9C941B1655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" name="Ovaal 3">
              <a:extLst>
                <a:ext uri="{FF2B5EF4-FFF2-40B4-BE49-F238E27FC236}">
                  <a16:creationId xmlns:a16="http://schemas.microsoft.com/office/drawing/2014/main" id="{0E34EC5F-D1DB-163F-56CD-73B757E18270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8" name="Tekstvak 7">
            <a:extLst>
              <a:ext uri="{FF2B5EF4-FFF2-40B4-BE49-F238E27FC236}">
                <a16:creationId xmlns:a16="http://schemas.microsoft.com/office/drawing/2014/main" id="{5AEA7C19-CFDD-F88D-6994-1A6615C933D7}"/>
              </a:ext>
            </a:extLst>
          </p:cNvPr>
          <p:cNvSpPr txBox="1"/>
          <p:nvPr/>
        </p:nvSpPr>
        <p:spPr>
          <a:xfrm>
            <a:off x="2346483" y="1996378"/>
            <a:ext cx="740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OM</a:t>
            </a: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61CD604C-8320-8867-3172-E2A586E38C52}"/>
              </a:ext>
            </a:extLst>
          </p:cNvPr>
          <p:cNvGrpSpPr/>
          <p:nvPr/>
        </p:nvGrpSpPr>
        <p:grpSpPr>
          <a:xfrm>
            <a:off x="2219200" y="3148280"/>
            <a:ext cx="950884" cy="1032283"/>
            <a:chOff x="3525417" y="1822202"/>
            <a:chExt cx="2360186" cy="2562226"/>
          </a:xfrm>
        </p:grpSpPr>
        <p:sp>
          <p:nvSpPr>
            <p:cNvPr id="12" name="Ovaal 3">
              <a:extLst>
                <a:ext uri="{FF2B5EF4-FFF2-40B4-BE49-F238E27FC236}">
                  <a16:creationId xmlns:a16="http://schemas.microsoft.com/office/drawing/2014/main" id="{4E665DB9-5880-11A7-341F-550DEBDCDDF1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3" name="Ovaal 3">
              <a:extLst>
                <a:ext uri="{FF2B5EF4-FFF2-40B4-BE49-F238E27FC236}">
                  <a16:creationId xmlns:a16="http://schemas.microsoft.com/office/drawing/2014/main" id="{D403E39C-C5D2-63AB-1D9A-21E428DF8A32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14" name="Tekstvak 13">
            <a:extLst>
              <a:ext uri="{FF2B5EF4-FFF2-40B4-BE49-F238E27FC236}">
                <a16:creationId xmlns:a16="http://schemas.microsoft.com/office/drawing/2014/main" id="{E828E9CA-E613-7663-EF9B-CAFE53374E4E}"/>
              </a:ext>
            </a:extLst>
          </p:cNvPr>
          <p:cNvSpPr txBox="1"/>
          <p:nvPr/>
        </p:nvSpPr>
        <p:spPr>
          <a:xfrm>
            <a:off x="2435223" y="3402812"/>
            <a:ext cx="567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AF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A5B285BF-EBC1-EEBF-E0A8-A3B8884C066B}"/>
              </a:ext>
            </a:extLst>
          </p:cNvPr>
          <p:cNvSpPr txBox="1"/>
          <p:nvPr/>
        </p:nvSpPr>
        <p:spPr>
          <a:xfrm>
            <a:off x="3609044" y="1912990"/>
            <a:ext cx="9629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Toga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D7B07394-E6BD-74CA-80F3-798EE86DB531}"/>
              </a:ext>
            </a:extLst>
          </p:cNvPr>
          <p:cNvSpPr txBox="1"/>
          <p:nvPr/>
        </p:nvSpPr>
        <p:spPr>
          <a:xfrm>
            <a:off x="3609044" y="3372034"/>
            <a:ext cx="11053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Baret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40A84BC1-0171-D0F8-813A-5882A237B295}"/>
              </a:ext>
            </a:extLst>
          </p:cNvPr>
          <p:cNvGrpSpPr/>
          <p:nvPr/>
        </p:nvGrpSpPr>
        <p:grpSpPr>
          <a:xfrm>
            <a:off x="7033309" y="122156"/>
            <a:ext cx="270000" cy="270000"/>
            <a:chOff x="180975" y="647700"/>
            <a:chExt cx="876300" cy="876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FB5653ED-10D5-0F60-040D-048FAA3151C7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5-puntige ster 3">
              <a:extLst>
                <a:ext uri="{FF2B5EF4-FFF2-40B4-BE49-F238E27FC236}">
                  <a16:creationId xmlns:a16="http://schemas.microsoft.com/office/drawing/2014/main" id="{2A4B6661-E299-A4DF-B317-55306742A410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E17A3CEC-DA7E-2F36-F8CD-4214DB2BDE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560" y="467422"/>
            <a:ext cx="1811522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27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FB266-75A4-E7CF-1134-3F67CEA65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770D5C6-41FB-A9A2-744D-45CBF6192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Waarom dragen rechters een toga?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8A2DE32-06C4-C6D7-D73C-ED58F3579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dirty="0"/>
              <a:t>Befje om – Befje af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956171F9-9140-158F-B2F4-A6A77A43D4CF}"/>
              </a:ext>
            </a:extLst>
          </p:cNvPr>
          <p:cNvGrpSpPr/>
          <p:nvPr/>
        </p:nvGrpSpPr>
        <p:grpSpPr>
          <a:xfrm>
            <a:off x="2241495" y="1741846"/>
            <a:ext cx="950884" cy="1032283"/>
            <a:chOff x="3525417" y="1822202"/>
            <a:chExt cx="2360186" cy="2562226"/>
          </a:xfrm>
        </p:grpSpPr>
        <p:sp>
          <p:nvSpPr>
            <p:cNvPr id="6" name="Ovaal 3">
              <a:extLst>
                <a:ext uri="{FF2B5EF4-FFF2-40B4-BE49-F238E27FC236}">
                  <a16:creationId xmlns:a16="http://schemas.microsoft.com/office/drawing/2014/main" id="{535AB6C4-BDCD-243D-2A64-35515CCE0244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" name="Ovaal 3">
              <a:extLst>
                <a:ext uri="{FF2B5EF4-FFF2-40B4-BE49-F238E27FC236}">
                  <a16:creationId xmlns:a16="http://schemas.microsoft.com/office/drawing/2014/main" id="{417AD84E-4BA0-A0BC-492C-76F681D15595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8" name="Tekstvak 7">
            <a:extLst>
              <a:ext uri="{FF2B5EF4-FFF2-40B4-BE49-F238E27FC236}">
                <a16:creationId xmlns:a16="http://schemas.microsoft.com/office/drawing/2014/main" id="{2A407111-749A-AA66-FCCE-4993F4B0BCC5}"/>
              </a:ext>
            </a:extLst>
          </p:cNvPr>
          <p:cNvSpPr txBox="1"/>
          <p:nvPr/>
        </p:nvSpPr>
        <p:spPr>
          <a:xfrm>
            <a:off x="2346483" y="1996378"/>
            <a:ext cx="740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OM</a:t>
            </a: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D6242976-A89B-4D48-2B5B-BACEB657B346}"/>
              </a:ext>
            </a:extLst>
          </p:cNvPr>
          <p:cNvGrpSpPr/>
          <p:nvPr/>
        </p:nvGrpSpPr>
        <p:grpSpPr>
          <a:xfrm>
            <a:off x="2219200" y="3148280"/>
            <a:ext cx="950884" cy="1032283"/>
            <a:chOff x="3525417" y="1822202"/>
            <a:chExt cx="2360186" cy="2562226"/>
          </a:xfrm>
        </p:grpSpPr>
        <p:sp>
          <p:nvSpPr>
            <p:cNvPr id="12" name="Ovaal 3">
              <a:extLst>
                <a:ext uri="{FF2B5EF4-FFF2-40B4-BE49-F238E27FC236}">
                  <a16:creationId xmlns:a16="http://schemas.microsoft.com/office/drawing/2014/main" id="{EE06D454-0656-B436-D06A-F0719F4F6B69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3" name="Ovaal 3">
              <a:extLst>
                <a:ext uri="{FF2B5EF4-FFF2-40B4-BE49-F238E27FC236}">
                  <a16:creationId xmlns:a16="http://schemas.microsoft.com/office/drawing/2014/main" id="{EEDE787A-2264-5D1A-8816-38A9DBB39618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14" name="Tekstvak 13">
            <a:extLst>
              <a:ext uri="{FF2B5EF4-FFF2-40B4-BE49-F238E27FC236}">
                <a16:creationId xmlns:a16="http://schemas.microsoft.com/office/drawing/2014/main" id="{0C59FF18-2AA1-C6C3-0187-FB53921374E9}"/>
              </a:ext>
            </a:extLst>
          </p:cNvPr>
          <p:cNvSpPr txBox="1"/>
          <p:nvPr/>
        </p:nvSpPr>
        <p:spPr>
          <a:xfrm>
            <a:off x="2435223" y="3402812"/>
            <a:ext cx="567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AF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D7633D91-248F-0B59-CC5A-BBDEB82E37F8}"/>
              </a:ext>
            </a:extLst>
          </p:cNvPr>
          <p:cNvSpPr txBox="1"/>
          <p:nvPr/>
        </p:nvSpPr>
        <p:spPr>
          <a:xfrm>
            <a:off x="3609044" y="1912990"/>
            <a:ext cx="33013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Een toga schrikt af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0A9E23A7-5F6E-2CFF-5D54-D05D7463DA17}"/>
              </a:ext>
            </a:extLst>
          </p:cNvPr>
          <p:cNvSpPr txBox="1"/>
          <p:nvPr/>
        </p:nvSpPr>
        <p:spPr>
          <a:xfrm>
            <a:off x="3609044" y="3372034"/>
            <a:ext cx="53122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Een toga is minder persoonlijk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CF82218D-8CBE-D853-E64B-2CD4BB0D898D}"/>
              </a:ext>
            </a:extLst>
          </p:cNvPr>
          <p:cNvGrpSpPr/>
          <p:nvPr/>
        </p:nvGrpSpPr>
        <p:grpSpPr>
          <a:xfrm>
            <a:off x="7033309" y="122156"/>
            <a:ext cx="270000" cy="270000"/>
            <a:chOff x="180975" y="647700"/>
            <a:chExt cx="876300" cy="876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B7B15C2E-ADDB-29FB-9727-1B5B22550F9B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5-puntige ster 3">
              <a:extLst>
                <a:ext uri="{FF2B5EF4-FFF2-40B4-BE49-F238E27FC236}">
                  <a16:creationId xmlns:a16="http://schemas.microsoft.com/office/drawing/2014/main" id="{5FD74993-3480-8387-6E5C-AFC44370A316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" name="Groep 1">
            <a:extLst>
              <a:ext uri="{FF2B5EF4-FFF2-40B4-BE49-F238E27FC236}">
                <a16:creationId xmlns:a16="http://schemas.microsoft.com/office/drawing/2014/main" id="{DE703A41-DB3F-AF55-7FA2-C4E476A3B80F}"/>
              </a:ext>
            </a:extLst>
          </p:cNvPr>
          <p:cNvGrpSpPr/>
          <p:nvPr/>
        </p:nvGrpSpPr>
        <p:grpSpPr>
          <a:xfrm>
            <a:off x="6690354" y="128403"/>
            <a:ext cx="270000" cy="270000"/>
            <a:chOff x="180975" y="647700"/>
            <a:chExt cx="876300" cy="876300"/>
          </a:xfrm>
        </p:grpSpPr>
        <p:sp>
          <p:nvSpPr>
            <p:cNvPr id="9" name="Ovaal 8">
              <a:extLst>
                <a:ext uri="{FF2B5EF4-FFF2-40B4-BE49-F238E27FC236}">
                  <a16:creationId xmlns:a16="http://schemas.microsoft.com/office/drawing/2014/main" id="{3D836783-EF20-09E8-0464-A9925B3B67C0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5-puntige ster 3">
              <a:extLst>
                <a:ext uri="{FF2B5EF4-FFF2-40B4-BE49-F238E27FC236}">
                  <a16:creationId xmlns:a16="http://schemas.microsoft.com/office/drawing/2014/main" id="{A9DE52E5-A0FA-8307-AB5C-842775B28EDA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37C65DB2-92C4-4709-BAC1-DE1A2D1B66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560" y="467422"/>
            <a:ext cx="1811522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008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51372-77DF-2BF0-F97D-152E342A5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E65AA94-29DB-B4F5-D9E7-74DE60B70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00" y="720000"/>
            <a:ext cx="6436800" cy="900000"/>
          </a:xfrm>
        </p:spPr>
        <p:txBody>
          <a:bodyPr/>
          <a:lstStyle/>
          <a:p>
            <a:r>
              <a:rPr lang="nl-NL" dirty="0"/>
              <a:t>Waar of niet waar? Als je 2/3 van je straf hebt uitgezeten, kom je altijd vrij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0359C1B-7D37-EDED-A862-2370AD8ADD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dirty="0"/>
              <a:t>Befje om – Befje af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70E157F3-D053-737D-D45C-92541885A1AD}"/>
              </a:ext>
            </a:extLst>
          </p:cNvPr>
          <p:cNvGrpSpPr/>
          <p:nvPr/>
        </p:nvGrpSpPr>
        <p:grpSpPr>
          <a:xfrm>
            <a:off x="2241495" y="1741846"/>
            <a:ext cx="950884" cy="1032283"/>
            <a:chOff x="3525417" y="1822202"/>
            <a:chExt cx="2360186" cy="2562226"/>
          </a:xfrm>
        </p:grpSpPr>
        <p:sp>
          <p:nvSpPr>
            <p:cNvPr id="6" name="Ovaal 3">
              <a:extLst>
                <a:ext uri="{FF2B5EF4-FFF2-40B4-BE49-F238E27FC236}">
                  <a16:creationId xmlns:a16="http://schemas.microsoft.com/office/drawing/2014/main" id="{52DE83DF-4132-BB2A-AB80-DEC3FD8EF0A1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" name="Ovaal 3">
              <a:extLst>
                <a:ext uri="{FF2B5EF4-FFF2-40B4-BE49-F238E27FC236}">
                  <a16:creationId xmlns:a16="http://schemas.microsoft.com/office/drawing/2014/main" id="{9D04F9EF-6E4F-E139-C25A-3C019435D046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8" name="Tekstvak 7">
            <a:extLst>
              <a:ext uri="{FF2B5EF4-FFF2-40B4-BE49-F238E27FC236}">
                <a16:creationId xmlns:a16="http://schemas.microsoft.com/office/drawing/2014/main" id="{86A50137-D4C4-D6C0-4390-24115308FD1F}"/>
              </a:ext>
            </a:extLst>
          </p:cNvPr>
          <p:cNvSpPr txBox="1"/>
          <p:nvPr/>
        </p:nvSpPr>
        <p:spPr>
          <a:xfrm>
            <a:off x="2346483" y="1996378"/>
            <a:ext cx="740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OM</a:t>
            </a: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14D61C76-1DBE-FC49-118D-CE55190A2FA0}"/>
              </a:ext>
            </a:extLst>
          </p:cNvPr>
          <p:cNvGrpSpPr/>
          <p:nvPr/>
        </p:nvGrpSpPr>
        <p:grpSpPr>
          <a:xfrm>
            <a:off x="2219200" y="3148280"/>
            <a:ext cx="950884" cy="1032283"/>
            <a:chOff x="3525417" y="1822202"/>
            <a:chExt cx="2360186" cy="2562226"/>
          </a:xfrm>
        </p:grpSpPr>
        <p:sp>
          <p:nvSpPr>
            <p:cNvPr id="12" name="Ovaal 3">
              <a:extLst>
                <a:ext uri="{FF2B5EF4-FFF2-40B4-BE49-F238E27FC236}">
                  <a16:creationId xmlns:a16="http://schemas.microsoft.com/office/drawing/2014/main" id="{AEB0367D-E152-187C-756E-107BA7CDF40B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3" name="Ovaal 3">
              <a:extLst>
                <a:ext uri="{FF2B5EF4-FFF2-40B4-BE49-F238E27FC236}">
                  <a16:creationId xmlns:a16="http://schemas.microsoft.com/office/drawing/2014/main" id="{2403F7C0-2C07-1C24-D1A9-38E95D8F1F4A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14" name="Tekstvak 13">
            <a:extLst>
              <a:ext uri="{FF2B5EF4-FFF2-40B4-BE49-F238E27FC236}">
                <a16:creationId xmlns:a16="http://schemas.microsoft.com/office/drawing/2014/main" id="{9E9B0E19-2DF2-8FCC-D1AD-F6E30EA6B94E}"/>
              </a:ext>
            </a:extLst>
          </p:cNvPr>
          <p:cNvSpPr txBox="1"/>
          <p:nvPr/>
        </p:nvSpPr>
        <p:spPr>
          <a:xfrm>
            <a:off x="2435223" y="3402812"/>
            <a:ext cx="567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AF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EA88E458-6E52-D43C-3FC5-704A25B9239C}"/>
              </a:ext>
            </a:extLst>
          </p:cNvPr>
          <p:cNvSpPr txBox="1"/>
          <p:nvPr/>
        </p:nvSpPr>
        <p:spPr>
          <a:xfrm>
            <a:off x="3609044" y="1912990"/>
            <a:ext cx="10915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Waar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05DB37E4-DDE3-BAE7-409B-E735EB1318AD}"/>
              </a:ext>
            </a:extLst>
          </p:cNvPr>
          <p:cNvSpPr txBox="1"/>
          <p:nvPr/>
        </p:nvSpPr>
        <p:spPr>
          <a:xfrm>
            <a:off x="3609044" y="3372034"/>
            <a:ext cx="18477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Niet waar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37BB4734-EA2B-A4BA-F337-F8FBB1911EB0}"/>
              </a:ext>
            </a:extLst>
          </p:cNvPr>
          <p:cNvGrpSpPr/>
          <p:nvPr/>
        </p:nvGrpSpPr>
        <p:grpSpPr>
          <a:xfrm>
            <a:off x="7033309" y="122156"/>
            <a:ext cx="270000" cy="270000"/>
            <a:chOff x="180975" y="647700"/>
            <a:chExt cx="876300" cy="876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F5A4DBE5-2A9F-1061-E409-F2BDED378D1E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5-puntige ster 3">
              <a:extLst>
                <a:ext uri="{FF2B5EF4-FFF2-40B4-BE49-F238E27FC236}">
                  <a16:creationId xmlns:a16="http://schemas.microsoft.com/office/drawing/2014/main" id="{815E7723-5D56-C246-F34B-249745499D29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" name="Groep 1">
            <a:extLst>
              <a:ext uri="{FF2B5EF4-FFF2-40B4-BE49-F238E27FC236}">
                <a16:creationId xmlns:a16="http://schemas.microsoft.com/office/drawing/2014/main" id="{961C0CB3-64C1-8948-A1BB-E11CE3FA02BD}"/>
              </a:ext>
            </a:extLst>
          </p:cNvPr>
          <p:cNvGrpSpPr/>
          <p:nvPr/>
        </p:nvGrpSpPr>
        <p:grpSpPr>
          <a:xfrm>
            <a:off x="6690354" y="128403"/>
            <a:ext cx="270000" cy="270000"/>
            <a:chOff x="180975" y="647700"/>
            <a:chExt cx="876300" cy="876300"/>
          </a:xfrm>
        </p:grpSpPr>
        <p:sp>
          <p:nvSpPr>
            <p:cNvPr id="9" name="Ovaal 8">
              <a:extLst>
                <a:ext uri="{FF2B5EF4-FFF2-40B4-BE49-F238E27FC236}">
                  <a16:creationId xmlns:a16="http://schemas.microsoft.com/office/drawing/2014/main" id="{087E804E-4D49-9B9E-94D5-358344FE62DE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5-puntige ster 3">
              <a:extLst>
                <a:ext uri="{FF2B5EF4-FFF2-40B4-BE49-F238E27FC236}">
                  <a16:creationId xmlns:a16="http://schemas.microsoft.com/office/drawing/2014/main" id="{79A8E353-82F4-CE36-7CA9-36FEDB3394A3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7" name="Afbeelding 16" descr="Afbeelding terrein PI Vught (3)">
            <a:extLst>
              <a:ext uri="{FF2B5EF4-FFF2-40B4-BE49-F238E27FC236}">
                <a16:creationId xmlns:a16="http://schemas.microsoft.com/office/drawing/2014/main" id="{DABD4ACC-702F-60FE-2218-784CB6E2A0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70934"/>
            <a:ext cx="1818227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949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1B9FC-8D1B-DEC5-0694-254C02683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E675BE7-5651-E9F1-A336-9998E97E9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Waar zitten de juryleden in de rechtszaal?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85C4699-AD24-EBB3-1140-BB69CC76E4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dirty="0"/>
              <a:t>Befje om – Befje af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7B854B6C-4809-C65D-BA6A-399EE247DE67}"/>
              </a:ext>
            </a:extLst>
          </p:cNvPr>
          <p:cNvGrpSpPr/>
          <p:nvPr/>
        </p:nvGrpSpPr>
        <p:grpSpPr>
          <a:xfrm>
            <a:off x="2241495" y="1741846"/>
            <a:ext cx="950884" cy="1032283"/>
            <a:chOff x="3525417" y="1822202"/>
            <a:chExt cx="2360186" cy="2562226"/>
          </a:xfrm>
        </p:grpSpPr>
        <p:sp>
          <p:nvSpPr>
            <p:cNvPr id="6" name="Ovaal 3">
              <a:extLst>
                <a:ext uri="{FF2B5EF4-FFF2-40B4-BE49-F238E27FC236}">
                  <a16:creationId xmlns:a16="http://schemas.microsoft.com/office/drawing/2014/main" id="{3548CA4A-68E4-B169-808B-30C29ACC5175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" name="Ovaal 3">
              <a:extLst>
                <a:ext uri="{FF2B5EF4-FFF2-40B4-BE49-F238E27FC236}">
                  <a16:creationId xmlns:a16="http://schemas.microsoft.com/office/drawing/2014/main" id="{D09F24EA-A9B8-CF98-72BE-55A0FFF463F5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8" name="Tekstvak 7">
            <a:extLst>
              <a:ext uri="{FF2B5EF4-FFF2-40B4-BE49-F238E27FC236}">
                <a16:creationId xmlns:a16="http://schemas.microsoft.com/office/drawing/2014/main" id="{C4ABD354-8BDB-7195-9A92-C12B42B74B6C}"/>
              </a:ext>
            </a:extLst>
          </p:cNvPr>
          <p:cNvSpPr txBox="1"/>
          <p:nvPr/>
        </p:nvSpPr>
        <p:spPr>
          <a:xfrm>
            <a:off x="2346483" y="1996378"/>
            <a:ext cx="740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OM</a:t>
            </a: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A26205FA-26ED-42C1-CB53-FDE3B4A853C9}"/>
              </a:ext>
            </a:extLst>
          </p:cNvPr>
          <p:cNvGrpSpPr/>
          <p:nvPr/>
        </p:nvGrpSpPr>
        <p:grpSpPr>
          <a:xfrm>
            <a:off x="2219200" y="3148280"/>
            <a:ext cx="950884" cy="1032283"/>
            <a:chOff x="3525417" y="1822202"/>
            <a:chExt cx="2360186" cy="2562226"/>
          </a:xfrm>
        </p:grpSpPr>
        <p:sp>
          <p:nvSpPr>
            <p:cNvPr id="12" name="Ovaal 3">
              <a:extLst>
                <a:ext uri="{FF2B5EF4-FFF2-40B4-BE49-F238E27FC236}">
                  <a16:creationId xmlns:a16="http://schemas.microsoft.com/office/drawing/2014/main" id="{30A2DF36-095C-2E36-D492-7960CAB23FDB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3" name="Ovaal 3">
              <a:extLst>
                <a:ext uri="{FF2B5EF4-FFF2-40B4-BE49-F238E27FC236}">
                  <a16:creationId xmlns:a16="http://schemas.microsoft.com/office/drawing/2014/main" id="{73AF2243-5B27-6F14-CB28-004DF3CDC6AC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14" name="Tekstvak 13">
            <a:extLst>
              <a:ext uri="{FF2B5EF4-FFF2-40B4-BE49-F238E27FC236}">
                <a16:creationId xmlns:a16="http://schemas.microsoft.com/office/drawing/2014/main" id="{E77FDB0C-5E93-B7AC-9A0F-449842F495AE}"/>
              </a:ext>
            </a:extLst>
          </p:cNvPr>
          <p:cNvSpPr txBox="1"/>
          <p:nvPr/>
        </p:nvSpPr>
        <p:spPr>
          <a:xfrm>
            <a:off x="2435223" y="3402812"/>
            <a:ext cx="567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AF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57F5EECE-4E1F-CD2F-E95F-C76169BD3EF2}"/>
              </a:ext>
            </a:extLst>
          </p:cNvPr>
          <p:cNvSpPr txBox="1"/>
          <p:nvPr/>
        </p:nvSpPr>
        <p:spPr>
          <a:xfrm>
            <a:off x="3609044" y="1912990"/>
            <a:ext cx="38503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Rechts van de rechter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1759CDF6-BC48-7239-F455-F4EB1E84A49E}"/>
              </a:ext>
            </a:extLst>
          </p:cNvPr>
          <p:cNvSpPr txBox="1"/>
          <p:nvPr/>
        </p:nvSpPr>
        <p:spPr>
          <a:xfrm>
            <a:off x="3609044" y="3372034"/>
            <a:ext cx="466243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Nergens, Nederland heeft </a:t>
            </a:r>
          </a:p>
          <a:p>
            <a:r>
              <a:rPr lang="nl-NL" sz="3200" b="1" dirty="0">
                <a:solidFill>
                  <a:schemeClr val="tx2"/>
                </a:solidFill>
              </a:rPr>
              <a:t>geen juryrechtspraak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831B16B9-4F8C-E24E-4D9F-24A04C9C53FB}"/>
              </a:ext>
            </a:extLst>
          </p:cNvPr>
          <p:cNvGrpSpPr/>
          <p:nvPr/>
        </p:nvGrpSpPr>
        <p:grpSpPr>
          <a:xfrm>
            <a:off x="7033309" y="122156"/>
            <a:ext cx="270000" cy="270000"/>
            <a:chOff x="180975" y="647700"/>
            <a:chExt cx="876300" cy="876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12A94615-C424-39AF-9CA4-D26AD1C6CEDE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5-puntige ster 3">
              <a:extLst>
                <a:ext uri="{FF2B5EF4-FFF2-40B4-BE49-F238E27FC236}">
                  <a16:creationId xmlns:a16="http://schemas.microsoft.com/office/drawing/2014/main" id="{74841F27-E0F4-6E2B-8A84-80AF6BF4F349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" name="Groep 1">
            <a:extLst>
              <a:ext uri="{FF2B5EF4-FFF2-40B4-BE49-F238E27FC236}">
                <a16:creationId xmlns:a16="http://schemas.microsoft.com/office/drawing/2014/main" id="{ACDCF2AF-E31E-EF49-2979-26748F4C107F}"/>
              </a:ext>
            </a:extLst>
          </p:cNvPr>
          <p:cNvGrpSpPr/>
          <p:nvPr/>
        </p:nvGrpSpPr>
        <p:grpSpPr>
          <a:xfrm>
            <a:off x="6690354" y="128403"/>
            <a:ext cx="270000" cy="270000"/>
            <a:chOff x="180975" y="647700"/>
            <a:chExt cx="876300" cy="876300"/>
          </a:xfrm>
        </p:grpSpPr>
        <p:sp>
          <p:nvSpPr>
            <p:cNvPr id="9" name="Ovaal 8">
              <a:extLst>
                <a:ext uri="{FF2B5EF4-FFF2-40B4-BE49-F238E27FC236}">
                  <a16:creationId xmlns:a16="http://schemas.microsoft.com/office/drawing/2014/main" id="{C596E554-A21D-C3D9-30ED-F1AB3749A1AC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5-puntige ster 3">
              <a:extLst>
                <a:ext uri="{FF2B5EF4-FFF2-40B4-BE49-F238E27FC236}">
                  <a16:creationId xmlns:a16="http://schemas.microsoft.com/office/drawing/2014/main" id="{C447660A-F5D2-34FA-5D43-A7E199A1FB97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1AB2EDBA-7795-581A-E698-7D06598E1B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63500"/>
            <a:ext cx="1818227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79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17858-1E4E-92E8-C15A-B18279756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8E20FF4-AC4E-E76C-C435-D5DE07ADA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Is het verboden om dronken op de fiets te zitten?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C5959C4-4229-F45A-09D5-683E752059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dirty="0"/>
              <a:t>Befje om – Befje af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24C929E3-89B9-F32A-F058-2406E7461E94}"/>
              </a:ext>
            </a:extLst>
          </p:cNvPr>
          <p:cNvGrpSpPr/>
          <p:nvPr/>
        </p:nvGrpSpPr>
        <p:grpSpPr>
          <a:xfrm>
            <a:off x="2241495" y="1741846"/>
            <a:ext cx="950884" cy="1032283"/>
            <a:chOff x="3525417" y="1822202"/>
            <a:chExt cx="2360186" cy="2562226"/>
          </a:xfrm>
        </p:grpSpPr>
        <p:sp>
          <p:nvSpPr>
            <p:cNvPr id="6" name="Ovaal 3">
              <a:extLst>
                <a:ext uri="{FF2B5EF4-FFF2-40B4-BE49-F238E27FC236}">
                  <a16:creationId xmlns:a16="http://schemas.microsoft.com/office/drawing/2014/main" id="{0073B307-7892-A160-8EC6-2DCFB3927E3C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" name="Ovaal 3">
              <a:extLst>
                <a:ext uri="{FF2B5EF4-FFF2-40B4-BE49-F238E27FC236}">
                  <a16:creationId xmlns:a16="http://schemas.microsoft.com/office/drawing/2014/main" id="{E89079EF-AB28-09AA-07E8-75BFB25D7C12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8" name="Tekstvak 7">
            <a:extLst>
              <a:ext uri="{FF2B5EF4-FFF2-40B4-BE49-F238E27FC236}">
                <a16:creationId xmlns:a16="http://schemas.microsoft.com/office/drawing/2014/main" id="{EF291F30-9BE1-B3C1-2971-2D9E608489C2}"/>
              </a:ext>
            </a:extLst>
          </p:cNvPr>
          <p:cNvSpPr txBox="1"/>
          <p:nvPr/>
        </p:nvSpPr>
        <p:spPr>
          <a:xfrm>
            <a:off x="2346483" y="1996378"/>
            <a:ext cx="740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OM</a:t>
            </a: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805F6ECF-6B17-5C4B-4795-46BB0BE68C2A}"/>
              </a:ext>
            </a:extLst>
          </p:cNvPr>
          <p:cNvGrpSpPr/>
          <p:nvPr/>
        </p:nvGrpSpPr>
        <p:grpSpPr>
          <a:xfrm>
            <a:off x="2219200" y="3148280"/>
            <a:ext cx="950884" cy="1032283"/>
            <a:chOff x="3525417" y="1822202"/>
            <a:chExt cx="2360186" cy="2562226"/>
          </a:xfrm>
        </p:grpSpPr>
        <p:sp>
          <p:nvSpPr>
            <p:cNvPr id="12" name="Ovaal 3">
              <a:extLst>
                <a:ext uri="{FF2B5EF4-FFF2-40B4-BE49-F238E27FC236}">
                  <a16:creationId xmlns:a16="http://schemas.microsoft.com/office/drawing/2014/main" id="{60FDF6EB-EBDF-FFD0-25E7-0FE8071DC646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3" name="Ovaal 3">
              <a:extLst>
                <a:ext uri="{FF2B5EF4-FFF2-40B4-BE49-F238E27FC236}">
                  <a16:creationId xmlns:a16="http://schemas.microsoft.com/office/drawing/2014/main" id="{88F70D44-4CAA-4017-CF0B-1FF89D7E3111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14" name="Tekstvak 13">
            <a:extLst>
              <a:ext uri="{FF2B5EF4-FFF2-40B4-BE49-F238E27FC236}">
                <a16:creationId xmlns:a16="http://schemas.microsoft.com/office/drawing/2014/main" id="{140599E7-6781-6B57-34F8-ACFCFE79900C}"/>
              </a:ext>
            </a:extLst>
          </p:cNvPr>
          <p:cNvSpPr txBox="1"/>
          <p:nvPr/>
        </p:nvSpPr>
        <p:spPr>
          <a:xfrm>
            <a:off x="2435223" y="3402812"/>
            <a:ext cx="567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AF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E0AB4F39-CFB1-3C9E-A2F3-17C1C563F0AD}"/>
              </a:ext>
            </a:extLst>
          </p:cNvPr>
          <p:cNvSpPr txBox="1"/>
          <p:nvPr/>
        </p:nvSpPr>
        <p:spPr>
          <a:xfrm>
            <a:off x="3609044" y="1912990"/>
            <a:ext cx="5229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Ja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503B7AB6-A2C1-B83F-2BE0-256BF0668D34}"/>
              </a:ext>
            </a:extLst>
          </p:cNvPr>
          <p:cNvSpPr txBox="1"/>
          <p:nvPr/>
        </p:nvSpPr>
        <p:spPr>
          <a:xfrm>
            <a:off x="3609044" y="3372034"/>
            <a:ext cx="8691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Nee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3737AF3E-36DA-FE16-9F11-3968BF570098}"/>
              </a:ext>
            </a:extLst>
          </p:cNvPr>
          <p:cNvGrpSpPr/>
          <p:nvPr/>
        </p:nvGrpSpPr>
        <p:grpSpPr>
          <a:xfrm>
            <a:off x="7033309" y="122156"/>
            <a:ext cx="270000" cy="270000"/>
            <a:chOff x="180975" y="647700"/>
            <a:chExt cx="876300" cy="876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EA0EDE85-D111-C7AA-A9D4-1FAD3F8D7AA9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5-puntige ster 3">
              <a:extLst>
                <a:ext uri="{FF2B5EF4-FFF2-40B4-BE49-F238E27FC236}">
                  <a16:creationId xmlns:a16="http://schemas.microsoft.com/office/drawing/2014/main" id="{2FF23CC2-1270-2731-564A-C552D65E02D7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" name="Groep 1">
            <a:extLst>
              <a:ext uri="{FF2B5EF4-FFF2-40B4-BE49-F238E27FC236}">
                <a16:creationId xmlns:a16="http://schemas.microsoft.com/office/drawing/2014/main" id="{8DFB4FC5-7F71-BF0E-41F5-67EF61320F37}"/>
              </a:ext>
            </a:extLst>
          </p:cNvPr>
          <p:cNvGrpSpPr/>
          <p:nvPr/>
        </p:nvGrpSpPr>
        <p:grpSpPr>
          <a:xfrm>
            <a:off x="6690354" y="128403"/>
            <a:ext cx="270000" cy="270000"/>
            <a:chOff x="180975" y="647700"/>
            <a:chExt cx="876300" cy="876300"/>
          </a:xfrm>
        </p:grpSpPr>
        <p:sp>
          <p:nvSpPr>
            <p:cNvPr id="9" name="Ovaal 8">
              <a:extLst>
                <a:ext uri="{FF2B5EF4-FFF2-40B4-BE49-F238E27FC236}">
                  <a16:creationId xmlns:a16="http://schemas.microsoft.com/office/drawing/2014/main" id="{30148C68-6E6A-6F5A-BD6D-D417DEE2C23B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5-puntige ster 3">
              <a:extLst>
                <a:ext uri="{FF2B5EF4-FFF2-40B4-BE49-F238E27FC236}">
                  <a16:creationId xmlns:a16="http://schemas.microsoft.com/office/drawing/2014/main" id="{12F4A7F3-3C60-7A66-6B6C-E5DA283C61BF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48F4FB96-E310-814A-873D-383251B36E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470934"/>
            <a:ext cx="1818228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112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B9AE7-95EB-AB3E-70D7-C2461D6E4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90A27E4-7D2E-FC9F-EDC4-F9A6224C0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 oud moet je zijn om een strafrechtszaak te mogen bijwonen?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246FD1E-4DA8-B9E3-4480-B0356B2AA1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dirty="0"/>
              <a:t>Befje om – Befje af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0D8FD57F-D908-0CB6-0ADF-5F8524A57396}"/>
              </a:ext>
            </a:extLst>
          </p:cNvPr>
          <p:cNvGrpSpPr/>
          <p:nvPr/>
        </p:nvGrpSpPr>
        <p:grpSpPr>
          <a:xfrm>
            <a:off x="2241495" y="1741846"/>
            <a:ext cx="950884" cy="1032283"/>
            <a:chOff x="3525417" y="1822202"/>
            <a:chExt cx="2360186" cy="2562226"/>
          </a:xfrm>
        </p:grpSpPr>
        <p:sp>
          <p:nvSpPr>
            <p:cNvPr id="6" name="Ovaal 3">
              <a:extLst>
                <a:ext uri="{FF2B5EF4-FFF2-40B4-BE49-F238E27FC236}">
                  <a16:creationId xmlns:a16="http://schemas.microsoft.com/office/drawing/2014/main" id="{57D191EB-E405-ECA1-6D1C-3116372A44F0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" name="Ovaal 3">
              <a:extLst>
                <a:ext uri="{FF2B5EF4-FFF2-40B4-BE49-F238E27FC236}">
                  <a16:creationId xmlns:a16="http://schemas.microsoft.com/office/drawing/2014/main" id="{B1C0B09D-48E6-FADF-7EFD-82ED890BED56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8" name="Tekstvak 7">
            <a:extLst>
              <a:ext uri="{FF2B5EF4-FFF2-40B4-BE49-F238E27FC236}">
                <a16:creationId xmlns:a16="http://schemas.microsoft.com/office/drawing/2014/main" id="{E44F8B87-E454-C4EA-0580-8CA90BD82EAD}"/>
              </a:ext>
            </a:extLst>
          </p:cNvPr>
          <p:cNvSpPr txBox="1"/>
          <p:nvPr/>
        </p:nvSpPr>
        <p:spPr>
          <a:xfrm>
            <a:off x="2346483" y="1996378"/>
            <a:ext cx="740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OM</a:t>
            </a: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04C3FE91-C751-F80B-E955-33138BF22CD2}"/>
              </a:ext>
            </a:extLst>
          </p:cNvPr>
          <p:cNvGrpSpPr/>
          <p:nvPr/>
        </p:nvGrpSpPr>
        <p:grpSpPr>
          <a:xfrm>
            <a:off x="2219200" y="3148280"/>
            <a:ext cx="950884" cy="1032283"/>
            <a:chOff x="3525417" y="1822202"/>
            <a:chExt cx="2360186" cy="2562226"/>
          </a:xfrm>
        </p:grpSpPr>
        <p:sp>
          <p:nvSpPr>
            <p:cNvPr id="12" name="Ovaal 3">
              <a:extLst>
                <a:ext uri="{FF2B5EF4-FFF2-40B4-BE49-F238E27FC236}">
                  <a16:creationId xmlns:a16="http://schemas.microsoft.com/office/drawing/2014/main" id="{52534CE1-E031-4D7E-E6D0-8E2105FDA282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3" name="Ovaal 3">
              <a:extLst>
                <a:ext uri="{FF2B5EF4-FFF2-40B4-BE49-F238E27FC236}">
                  <a16:creationId xmlns:a16="http://schemas.microsoft.com/office/drawing/2014/main" id="{18ABAB27-A0BE-598E-3CDE-DB9F25B54D2E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14" name="Tekstvak 13">
            <a:extLst>
              <a:ext uri="{FF2B5EF4-FFF2-40B4-BE49-F238E27FC236}">
                <a16:creationId xmlns:a16="http://schemas.microsoft.com/office/drawing/2014/main" id="{695CA83D-133D-E57D-A4D2-CDA907500C28}"/>
              </a:ext>
            </a:extLst>
          </p:cNvPr>
          <p:cNvSpPr txBox="1"/>
          <p:nvPr/>
        </p:nvSpPr>
        <p:spPr>
          <a:xfrm>
            <a:off x="2435223" y="3402812"/>
            <a:ext cx="567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AF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9EAE8111-4B5B-F51A-0522-50E14D8B893A}"/>
              </a:ext>
            </a:extLst>
          </p:cNvPr>
          <p:cNvSpPr txBox="1"/>
          <p:nvPr/>
        </p:nvSpPr>
        <p:spPr>
          <a:xfrm>
            <a:off x="3609044" y="1912990"/>
            <a:ext cx="13484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12 jaar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F7DE017B-CF0C-E59B-2A85-A7F278543256}"/>
              </a:ext>
            </a:extLst>
          </p:cNvPr>
          <p:cNvSpPr txBox="1"/>
          <p:nvPr/>
        </p:nvSpPr>
        <p:spPr>
          <a:xfrm>
            <a:off x="3609044" y="3372034"/>
            <a:ext cx="13484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16 jaar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4C68FB7A-6C31-8F9E-F42A-F73E9B4B9928}"/>
              </a:ext>
            </a:extLst>
          </p:cNvPr>
          <p:cNvGrpSpPr/>
          <p:nvPr/>
        </p:nvGrpSpPr>
        <p:grpSpPr>
          <a:xfrm>
            <a:off x="7033309" y="122156"/>
            <a:ext cx="270000" cy="270000"/>
            <a:chOff x="180975" y="647700"/>
            <a:chExt cx="876300" cy="876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342DA34B-B7C7-08B4-394F-FDBCA0F036F4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5-puntige ster 3">
              <a:extLst>
                <a:ext uri="{FF2B5EF4-FFF2-40B4-BE49-F238E27FC236}">
                  <a16:creationId xmlns:a16="http://schemas.microsoft.com/office/drawing/2014/main" id="{494FF7AD-FFB1-99FA-F091-118AE1DA9D87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" name="Groep 1">
            <a:extLst>
              <a:ext uri="{FF2B5EF4-FFF2-40B4-BE49-F238E27FC236}">
                <a16:creationId xmlns:a16="http://schemas.microsoft.com/office/drawing/2014/main" id="{C7B5FCAB-9CC3-9458-8A09-6BCB793AF6A1}"/>
              </a:ext>
            </a:extLst>
          </p:cNvPr>
          <p:cNvGrpSpPr/>
          <p:nvPr/>
        </p:nvGrpSpPr>
        <p:grpSpPr>
          <a:xfrm>
            <a:off x="6690354" y="128403"/>
            <a:ext cx="270000" cy="270000"/>
            <a:chOff x="180975" y="647700"/>
            <a:chExt cx="876300" cy="876300"/>
          </a:xfrm>
        </p:grpSpPr>
        <p:sp>
          <p:nvSpPr>
            <p:cNvPr id="9" name="Ovaal 8">
              <a:extLst>
                <a:ext uri="{FF2B5EF4-FFF2-40B4-BE49-F238E27FC236}">
                  <a16:creationId xmlns:a16="http://schemas.microsoft.com/office/drawing/2014/main" id="{CFBF84DD-1EC2-18B4-E2BF-5EEE8F3206F0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5-puntige ster 3">
              <a:extLst>
                <a:ext uri="{FF2B5EF4-FFF2-40B4-BE49-F238E27FC236}">
                  <a16:creationId xmlns:a16="http://schemas.microsoft.com/office/drawing/2014/main" id="{27C316CB-C4D1-BAEB-CBFD-6B841CFEDE10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0125AD3F-E63B-2A43-C364-D753FF1038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" y="463500"/>
            <a:ext cx="1818226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5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02DA49-ACC2-FA9B-B85C-475EDD8E7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E5CA972-F8BC-2B57-1AE4-45884BF5A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Hoeveel jongeren hebben in 2025 een Halt-straf gekregen?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EBE07BB-F89C-C6B5-CE65-AB6BEEC74A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dirty="0"/>
              <a:t>Befje om – Befje af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2C83AA65-B3CC-B92C-FC9A-D1ADA3A48324}"/>
              </a:ext>
            </a:extLst>
          </p:cNvPr>
          <p:cNvGrpSpPr/>
          <p:nvPr/>
        </p:nvGrpSpPr>
        <p:grpSpPr>
          <a:xfrm>
            <a:off x="7033309" y="122156"/>
            <a:ext cx="270000" cy="270000"/>
            <a:chOff x="180975" y="647700"/>
            <a:chExt cx="876300" cy="876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60E568F4-8475-E874-9FA4-30FE62AA18EC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5-puntige ster 3">
              <a:extLst>
                <a:ext uri="{FF2B5EF4-FFF2-40B4-BE49-F238E27FC236}">
                  <a16:creationId xmlns:a16="http://schemas.microsoft.com/office/drawing/2014/main" id="{61B56311-04D5-6BCC-6B7C-A922B0B447F9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" name="Groep 1">
            <a:extLst>
              <a:ext uri="{FF2B5EF4-FFF2-40B4-BE49-F238E27FC236}">
                <a16:creationId xmlns:a16="http://schemas.microsoft.com/office/drawing/2014/main" id="{39034A1C-D462-AB64-0BA8-5B61D3419B88}"/>
              </a:ext>
            </a:extLst>
          </p:cNvPr>
          <p:cNvGrpSpPr/>
          <p:nvPr/>
        </p:nvGrpSpPr>
        <p:grpSpPr>
          <a:xfrm>
            <a:off x="2360722" y="2162871"/>
            <a:ext cx="1656000" cy="1800000"/>
            <a:chOff x="3525417" y="1822202"/>
            <a:chExt cx="2360187" cy="2562226"/>
          </a:xfrm>
        </p:grpSpPr>
        <p:sp>
          <p:nvSpPr>
            <p:cNvPr id="9" name="Ovaal 3">
              <a:extLst>
                <a:ext uri="{FF2B5EF4-FFF2-40B4-BE49-F238E27FC236}">
                  <a16:creationId xmlns:a16="http://schemas.microsoft.com/office/drawing/2014/main" id="{5E1F9BF2-3F6B-7D51-81BB-E0C5239FDB22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0" name="Ovaal 3">
              <a:extLst>
                <a:ext uri="{FF2B5EF4-FFF2-40B4-BE49-F238E27FC236}">
                  <a16:creationId xmlns:a16="http://schemas.microsoft.com/office/drawing/2014/main" id="{5C857F7D-3B87-8D17-1CC9-94796E979460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15" name="Tekstvak 14">
            <a:extLst>
              <a:ext uri="{FF2B5EF4-FFF2-40B4-BE49-F238E27FC236}">
                <a16:creationId xmlns:a16="http://schemas.microsoft.com/office/drawing/2014/main" id="{F26B09A2-70EB-697C-B2CC-B64E8A22D388}"/>
              </a:ext>
            </a:extLst>
          </p:cNvPr>
          <p:cNvSpPr txBox="1"/>
          <p:nvPr/>
        </p:nvSpPr>
        <p:spPr>
          <a:xfrm>
            <a:off x="3025852" y="2739704"/>
            <a:ext cx="453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>
                <a:solidFill>
                  <a:schemeClr val="tx2"/>
                </a:solidFill>
              </a:rPr>
              <a:t>?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0F9A02E9-7E55-F468-1444-AF5B0D9E127D}"/>
              </a:ext>
            </a:extLst>
          </p:cNvPr>
          <p:cNvGrpSpPr/>
          <p:nvPr/>
        </p:nvGrpSpPr>
        <p:grpSpPr>
          <a:xfrm>
            <a:off x="6690354" y="128403"/>
            <a:ext cx="270000" cy="270000"/>
            <a:chOff x="180975" y="647700"/>
            <a:chExt cx="876300" cy="876300"/>
          </a:xfrm>
        </p:grpSpPr>
        <p:sp>
          <p:nvSpPr>
            <p:cNvPr id="6" name="Ovaal 5">
              <a:extLst>
                <a:ext uri="{FF2B5EF4-FFF2-40B4-BE49-F238E27FC236}">
                  <a16:creationId xmlns:a16="http://schemas.microsoft.com/office/drawing/2014/main" id="{04CE26D9-A180-EA41-1A19-9F8447E87423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5-puntige ster 3">
              <a:extLst>
                <a:ext uri="{FF2B5EF4-FFF2-40B4-BE49-F238E27FC236}">
                  <a16:creationId xmlns:a16="http://schemas.microsoft.com/office/drawing/2014/main" id="{D1DBF382-3C3B-4FF1-A74A-D2EBDE7021DA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09E54D9-AEC1-A802-CC29-7F012428B0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463500"/>
            <a:ext cx="1843669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720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1C910-CBFD-C769-9BBE-473372F43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92B2954-BEDD-8231-BD7C-90F532EE0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Hoeveel jongeren hebben in 2025 een Halt-straf gekregen?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3DFA013-3C4C-30A4-CDBF-9BDD070493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dirty="0"/>
              <a:t>Befje om – Befje af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F5D2678D-A5C1-0036-004F-F0E6039E0E12}"/>
              </a:ext>
            </a:extLst>
          </p:cNvPr>
          <p:cNvGrpSpPr/>
          <p:nvPr/>
        </p:nvGrpSpPr>
        <p:grpSpPr>
          <a:xfrm>
            <a:off x="7033309" y="122156"/>
            <a:ext cx="270000" cy="270000"/>
            <a:chOff x="180975" y="647700"/>
            <a:chExt cx="876300" cy="876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1908E745-E6B1-19FC-FE35-A6C467D4E602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5-puntige ster 3">
              <a:extLst>
                <a:ext uri="{FF2B5EF4-FFF2-40B4-BE49-F238E27FC236}">
                  <a16:creationId xmlns:a16="http://schemas.microsoft.com/office/drawing/2014/main" id="{CFDB62AB-D86C-89E6-9A5B-08696E143875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" name="Groep 1">
            <a:extLst>
              <a:ext uri="{FF2B5EF4-FFF2-40B4-BE49-F238E27FC236}">
                <a16:creationId xmlns:a16="http://schemas.microsoft.com/office/drawing/2014/main" id="{4277CBD0-6806-4BE6-E828-BC418B381CA5}"/>
              </a:ext>
            </a:extLst>
          </p:cNvPr>
          <p:cNvGrpSpPr/>
          <p:nvPr/>
        </p:nvGrpSpPr>
        <p:grpSpPr>
          <a:xfrm>
            <a:off x="2360722" y="2162871"/>
            <a:ext cx="1656000" cy="1800000"/>
            <a:chOff x="3525417" y="1822202"/>
            <a:chExt cx="2360187" cy="2562226"/>
          </a:xfrm>
        </p:grpSpPr>
        <p:sp>
          <p:nvSpPr>
            <p:cNvPr id="9" name="Ovaal 3">
              <a:extLst>
                <a:ext uri="{FF2B5EF4-FFF2-40B4-BE49-F238E27FC236}">
                  <a16:creationId xmlns:a16="http://schemas.microsoft.com/office/drawing/2014/main" id="{CE878FFA-0C0D-BC01-FA22-F363679B2521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0" name="Ovaal 3">
              <a:extLst>
                <a:ext uri="{FF2B5EF4-FFF2-40B4-BE49-F238E27FC236}">
                  <a16:creationId xmlns:a16="http://schemas.microsoft.com/office/drawing/2014/main" id="{38820C3F-C5C9-14D4-250D-4C5C2E9067B1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15" name="Tekstvak 14">
            <a:extLst>
              <a:ext uri="{FF2B5EF4-FFF2-40B4-BE49-F238E27FC236}">
                <a16:creationId xmlns:a16="http://schemas.microsoft.com/office/drawing/2014/main" id="{7B2C8197-533A-3261-6BB1-45DE4A3F1718}"/>
              </a:ext>
            </a:extLst>
          </p:cNvPr>
          <p:cNvSpPr txBox="1"/>
          <p:nvPr/>
        </p:nvSpPr>
        <p:spPr>
          <a:xfrm>
            <a:off x="2530086" y="2717158"/>
            <a:ext cx="1489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>
                <a:solidFill>
                  <a:schemeClr val="tx2"/>
                </a:solidFill>
              </a:rPr>
              <a:t>11.577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4822E57C-0D1A-3804-B3AF-E4965D64852D}"/>
              </a:ext>
            </a:extLst>
          </p:cNvPr>
          <p:cNvGrpSpPr/>
          <p:nvPr/>
        </p:nvGrpSpPr>
        <p:grpSpPr>
          <a:xfrm>
            <a:off x="6690354" y="128403"/>
            <a:ext cx="270000" cy="270000"/>
            <a:chOff x="180975" y="647700"/>
            <a:chExt cx="876300" cy="876300"/>
          </a:xfrm>
        </p:grpSpPr>
        <p:sp>
          <p:nvSpPr>
            <p:cNvPr id="6" name="Ovaal 5">
              <a:extLst>
                <a:ext uri="{FF2B5EF4-FFF2-40B4-BE49-F238E27FC236}">
                  <a16:creationId xmlns:a16="http://schemas.microsoft.com/office/drawing/2014/main" id="{A2DA92AF-C4ED-C158-C4A9-49FF15885FD7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5-puntige ster 3">
              <a:extLst>
                <a:ext uri="{FF2B5EF4-FFF2-40B4-BE49-F238E27FC236}">
                  <a16:creationId xmlns:a16="http://schemas.microsoft.com/office/drawing/2014/main" id="{D3B1A745-65A9-9071-34BF-54B114788744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103B80B-1EC9-3A4F-D7EE-32329A1B9C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463500"/>
            <a:ext cx="1843669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297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8A64C8-C2E4-6B69-83FD-B15F8968A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ADD310BA-50B4-109E-1153-E06A2D8563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26890" y="129738"/>
            <a:ext cx="6436186" cy="273844"/>
          </a:xfrm>
          <a:prstGeom prst="rect">
            <a:avLst/>
          </a:prstGeom>
        </p:spPr>
        <p:txBody>
          <a:bodyPr/>
          <a:lstStyle/>
          <a:p>
            <a:r>
              <a:rPr lang="nl-NL"/>
              <a:t>Hier de titel van de presentatie invoegen</a:t>
            </a:r>
            <a:endParaRPr lang="nl-NL" dirty="0"/>
          </a:p>
        </p:txBody>
      </p:sp>
      <p:grpSp>
        <p:nvGrpSpPr>
          <p:cNvPr id="5" name="Groeperen 4">
            <a:extLst>
              <a:ext uri="{FF2B5EF4-FFF2-40B4-BE49-F238E27FC236}">
                <a16:creationId xmlns:a16="http://schemas.microsoft.com/office/drawing/2014/main" id="{3BB23E77-9803-F255-8F1B-134409B8A6DD}"/>
              </a:ext>
            </a:extLst>
          </p:cNvPr>
          <p:cNvGrpSpPr/>
          <p:nvPr/>
        </p:nvGrpSpPr>
        <p:grpSpPr>
          <a:xfrm>
            <a:off x="-6349" y="1"/>
            <a:ext cx="9150349" cy="5143499"/>
            <a:chOff x="-6349" y="1"/>
            <a:chExt cx="9150349" cy="5143499"/>
          </a:xfrm>
          <a:solidFill>
            <a:schemeClr val="tx1"/>
          </a:solidFill>
        </p:grpSpPr>
        <p:sp>
          <p:nvSpPr>
            <p:cNvPr id="6" name="Rechthoek 5">
              <a:extLst>
                <a:ext uri="{FF2B5EF4-FFF2-40B4-BE49-F238E27FC236}">
                  <a16:creationId xmlns:a16="http://schemas.microsoft.com/office/drawing/2014/main" id="{11C67B43-975F-A747-FC85-300097D2FD3C}"/>
                </a:ext>
              </a:extLst>
            </p:cNvPr>
            <p:cNvSpPr/>
            <p:nvPr/>
          </p:nvSpPr>
          <p:spPr>
            <a:xfrm>
              <a:off x="0" y="1"/>
              <a:ext cx="9144000" cy="4490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67173078-AB64-DDB3-E487-E470866D27CD}"/>
                </a:ext>
              </a:extLst>
            </p:cNvPr>
            <p:cNvSpPr/>
            <p:nvPr/>
          </p:nvSpPr>
          <p:spPr>
            <a:xfrm>
              <a:off x="0" y="3771900"/>
              <a:ext cx="9144000" cy="1371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4C000CD6-EDE0-9AD9-15AC-231013A169F3}"/>
                </a:ext>
              </a:extLst>
            </p:cNvPr>
            <p:cNvSpPr/>
            <p:nvPr/>
          </p:nvSpPr>
          <p:spPr>
            <a:xfrm>
              <a:off x="-6349" y="1"/>
              <a:ext cx="463550" cy="51434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945E1DA5-B156-F74B-3685-1063CA7FC5E8}"/>
                </a:ext>
              </a:extLst>
            </p:cNvPr>
            <p:cNvSpPr/>
            <p:nvPr/>
          </p:nvSpPr>
          <p:spPr>
            <a:xfrm>
              <a:off x="8677772" y="1"/>
              <a:ext cx="463550" cy="51434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0" name="Titel 1">
            <a:extLst>
              <a:ext uri="{FF2B5EF4-FFF2-40B4-BE49-F238E27FC236}">
                <a16:creationId xmlns:a16="http://schemas.microsoft.com/office/drawing/2014/main" id="{0357318E-FF8F-C462-BF85-450F12CDB484}"/>
              </a:ext>
            </a:extLst>
          </p:cNvPr>
          <p:cNvSpPr txBox="1">
            <a:spLocks/>
          </p:cNvSpPr>
          <p:nvPr/>
        </p:nvSpPr>
        <p:spPr>
          <a:xfrm>
            <a:off x="457201" y="3780000"/>
            <a:ext cx="8217893" cy="1371599"/>
          </a:xfrm>
          <a:prstGeom prst="rect">
            <a:avLst/>
          </a:prstGeom>
        </p:spPr>
        <p:txBody>
          <a:bodyPr vert="horz" wrap="square" lIns="0" tIns="46800" rIns="0" bIns="0" rtlCol="0" anchor="ctr" anchorCtr="0">
            <a:noAutofit/>
          </a:bodyPr>
          <a:lstStyle>
            <a:lvl1pPr algn="l" defTabSz="6858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200" b="1" i="0" kern="1200">
                <a:solidFill>
                  <a:schemeClr val="accent1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pPr algn="ctr" fontAlgn="ctr">
              <a:lnSpc>
                <a:spcPts val="3200"/>
              </a:lnSpc>
            </a:pPr>
            <a:r>
              <a:rPr lang="nl-NL" dirty="0">
                <a:solidFill>
                  <a:schemeClr val="bg1"/>
                </a:solidFill>
              </a:rPr>
              <a:t>Befje om – Befje af</a:t>
            </a:r>
            <a:endParaRPr lang="nl-NL" sz="1800" dirty="0">
              <a:solidFill>
                <a:schemeClr val="tx2"/>
              </a:solidFill>
            </a:endParaRPr>
          </a:p>
        </p:txBody>
      </p:sp>
      <p:pic>
        <p:nvPicPr>
          <p:cNvPr id="11" name="Picture 2" descr="\\Server-DOM01\Beeldarchief\Dienst op Locatie\ProDemos schuift aan\Ontmoet de rechter 2015\BvV Ontmoet de Rechter 28.jpg">
            <a:extLst>
              <a:ext uri="{FF2B5EF4-FFF2-40B4-BE49-F238E27FC236}">
                <a16:creationId xmlns:a16="http://schemas.microsoft.com/office/drawing/2014/main" id="{70BE98CB-54A6-F6C1-C7E9-0B5DF0E4ED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455862" y="449037"/>
            <a:ext cx="8232276" cy="3330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B528F8F2-AA58-E128-3709-592BB7DC59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7175" y="-8098"/>
            <a:ext cx="1869953" cy="632762"/>
          </a:xfrm>
          <a:prstGeom prst="rect">
            <a:avLst/>
          </a:prstGeom>
          <a:solidFill>
            <a:srgbClr val="FFFFFF"/>
          </a:solidFill>
        </p:spPr>
      </p:pic>
      <p:grpSp>
        <p:nvGrpSpPr>
          <p:cNvPr id="4" name="Groep 3">
            <a:extLst>
              <a:ext uri="{FF2B5EF4-FFF2-40B4-BE49-F238E27FC236}">
                <a16:creationId xmlns:a16="http://schemas.microsoft.com/office/drawing/2014/main" id="{ECBCD023-27D6-3DE3-07EB-542D02DDD61F}"/>
              </a:ext>
            </a:extLst>
          </p:cNvPr>
          <p:cNvGrpSpPr/>
          <p:nvPr/>
        </p:nvGrpSpPr>
        <p:grpSpPr>
          <a:xfrm>
            <a:off x="6420394" y="4244463"/>
            <a:ext cx="450000" cy="450000"/>
            <a:chOff x="180975" y="647700"/>
            <a:chExt cx="876300" cy="876300"/>
          </a:xfrm>
        </p:grpSpPr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D9A94099-4D29-E62A-F223-0CC6ED4494F7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" name="5-puntige ster 3">
              <a:extLst>
                <a:ext uri="{FF2B5EF4-FFF2-40B4-BE49-F238E27FC236}">
                  <a16:creationId xmlns:a16="http://schemas.microsoft.com/office/drawing/2014/main" id="{AC6CBBB1-6476-9F35-8145-8331948C943B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5" name="Groep 14">
            <a:extLst>
              <a:ext uri="{FF2B5EF4-FFF2-40B4-BE49-F238E27FC236}">
                <a16:creationId xmlns:a16="http://schemas.microsoft.com/office/drawing/2014/main" id="{D72670D4-B376-D412-04D2-FC0DB48AACE9}"/>
              </a:ext>
            </a:extLst>
          </p:cNvPr>
          <p:cNvGrpSpPr/>
          <p:nvPr/>
        </p:nvGrpSpPr>
        <p:grpSpPr>
          <a:xfrm>
            <a:off x="6973240" y="4232700"/>
            <a:ext cx="450000" cy="450000"/>
            <a:chOff x="180975" y="647700"/>
            <a:chExt cx="876300" cy="876300"/>
          </a:xfrm>
        </p:grpSpPr>
        <p:sp>
          <p:nvSpPr>
            <p:cNvPr id="17" name="Ovaal 16">
              <a:extLst>
                <a:ext uri="{FF2B5EF4-FFF2-40B4-BE49-F238E27FC236}">
                  <a16:creationId xmlns:a16="http://schemas.microsoft.com/office/drawing/2014/main" id="{7731DE6C-5041-BA2C-8393-91A912AF6A1D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5-puntige ster 3">
              <a:extLst>
                <a:ext uri="{FF2B5EF4-FFF2-40B4-BE49-F238E27FC236}">
                  <a16:creationId xmlns:a16="http://schemas.microsoft.com/office/drawing/2014/main" id="{A44B4DBD-6591-2629-C317-7BC72D3EF6A0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9" name="Groep 18">
            <a:extLst>
              <a:ext uri="{FF2B5EF4-FFF2-40B4-BE49-F238E27FC236}">
                <a16:creationId xmlns:a16="http://schemas.microsoft.com/office/drawing/2014/main" id="{9C1AEF89-BA3E-5561-0EAC-68A9E1B19DB6}"/>
              </a:ext>
            </a:extLst>
          </p:cNvPr>
          <p:cNvGrpSpPr/>
          <p:nvPr/>
        </p:nvGrpSpPr>
        <p:grpSpPr>
          <a:xfrm>
            <a:off x="7526086" y="4228578"/>
            <a:ext cx="450000" cy="450000"/>
            <a:chOff x="180975" y="647700"/>
            <a:chExt cx="876300" cy="876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51DA0A40-9464-F32D-601B-1463CBEA0FAF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5-puntige ster 3">
              <a:extLst>
                <a:ext uri="{FF2B5EF4-FFF2-40B4-BE49-F238E27FC236}">
                  <a16:creationId xmlns:a16="http://schemas.microsoft.com/office/drawing/2014/main" id="{BD0EEA4D-8B34-4212-6C36-55C0E9048480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2" name="Groep 21">
            <a:extLst>
              <a:ext uri="{FF2B5EF4-FFF2-40B4-BE49-F238E27FC236}">
                <a16:creationId xmlns:a16="http://schemas.microsoft.com/office/drawing/2014/main" id="{FDB595C2-311B-5902-6BAA-6711CA0FB5FA}"/>
              </a:ext>
            </a:extLst>
          </p:cNvPr>
          <p:cNvGrpSpPr/>
          <p:nvPr/>
        </p:nvGrpSpPr>
        <p:grpSpPr>
          <a:xfrm>
            <a:off x="1186839" y="4248585"/>
            <a:ext cx="450000" cy="450000"/>
            <a:chOff x="180975" y="647700"/>
            <a:chExt cx="876300" cy="876300"/>
          </a:xfrm>
        </p:grpSpPr>
        <p:sp>
          <p:nvSpPr>
            <p:cNvPr id="23" name="Ovaal 22">
              <a:extLst>
                <a:ext uri="{FF2B5EF4-FFF2-40B4-BE49-F238E27FC236}">
                  <a16:creationId xmlns:a16="http://schemas.microsoft.com/office/drawing/2014/main" id="{54D868EF-EE39-E712-E3D2-C32B8EB246EB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5-puntige ster 3">
              <a:extLst>
                <a:ext uri="{FF2B5EF4-FFF2-40B4-BE49-F238E27FC236}">
                  <a16:creationId xmlns:a16="http://schemas.microsoft.com/office/drawing/2014/main" id="{A0701A10-AD2E-B64D-30BB-5B1CE77DE70E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5" name="Groep 24">
            <a:extLst>
              <a:ext uri="{FF2B5EF4-FFF2-40B4-BE49-F238E27FC236}">
                <a16:creationId xmlns:a16="http://schemas.microsoft.com/office/drawing/2014/main" id="{5DC2FA01-CED1-FB14-75C8-B7D140C8AB74}"/>
              </a:ext>
            </a:extLst>
          </p:cNvPr>
          <p:cNvGrpSpPr/>
          <p:nvPr/>
        </p:nvGrpSpPr>
        <p:grpSpPr>
          <a:xfrm>
            <a:off x="1739685" y="4236822"/>
            <a:ext cx="450000" cy="450000"/>
            <a:chOff x="180975" y="647700"/>
            <a:chExt cx="876300" cy="876300"/>
          </a:xfrm>
        </p:grpSpPr>
        <p:sp>
          <p:nvSpPr>
            <p:cNvPr id="26" name="Ovaal 25">
              <a:extLst>
                <a:ext uri="{FF2B5EF4-FFF2-40B4-BE49-F238E27FC236}">
                  <a16:creationId xmlns:a16="http://schemas.microsoft.com/office/drawing/2014/main" id="{AF0130ED-E233-2B37-A4EA-72B496195406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5-puntige ster 3">
              <a:extLst>
                <a:ext uri="{FF2B5EF4-FFF2-40B4-BE49-F238E27FC236}">
                  <a16:creationId xmlns:a16="http://schemas.microsoft.com/office/drawing/2014/main" id="{6E45E863-AB32-4447-9C5D-CF65E95A5EE1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8" name="Groep 27">
            <a:extLst>
              <a:ext uri="{FF2B5EF4-FFF2-40B4-BE49-F238E27FC236}">
                <a16:creationId xmlns:a16="http://schemas.microsoft.com/office/drawing/2014/main" id="{37735D96-0B8E-53B4-0B54-97620A1964B5}"/>
              </a:ext>
            </a:extLst>
          </p:cNvPr>
          <p:cNvGrpSpPr/>
          <p:nvPr/>
        </p:nvGrpSpPr>
        <p:grpSpPr>
          <a:xfrm>
            <a:off x="2292531" y="4232700"/>
            <a:ext cx="450000" cy="450000"/>
            <a:chOff x="180975" y="647700"/>
            <a:chExt cx="876300" cy="876300"/>
          </a:xfrm>
        </p:grpSpPr>
        <p:sp>
          <p:nvSpPr>
            <p:cNvPr id="29" name="Ovaal 28">
              <a:extLst>
                <a:ext uri="{FF2B5EF4-FFF2-40B4-BE49-F238E27FC236}">
                  <a16:creationId xmlns:a16="http://schemas.microsoft.com/office/drawing/2014/main" id="{7435A15D-62CD-A71B-B764-33666588B895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5-puntige ster 3">
              <a:extLst>
                <a:ext uri="{FF2B5EF4-FFF2-40B4-BE49-F238E27FC236}">
                  <a16:creationId xmlns:a16="http://schemas.microsoft.com/office/drawing/2014/main" id="{E6A77E61-6374-31E0-E853-4CE95E7F982A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395227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9C4041-7791-68AF-E9E2-4D904D4DF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896708A-B7C6-AABC-9F8B-C64D798D7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Waarom dragen rechters een toga?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3E1310D-ED1A-8203-9ED6-D151304EFD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dirty="0"/>
              <a:t>Befje om – Befje af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BACE1CEB-1475-C818-CF2D-2A2C92B52E12}"/>
              </a:ext>
            </a:extLst>
          </p:cNvPr>
          <p:cNvGrpSpPr/>
          <p:nvPr/>
        </p:nvGrpSpPr>
        <p:grpSpPr>
          <a:xfrm>
            <a:off x="2241495" y="1741846"/>
            <a:ext cx="950884" cy="1032283"/>
            <a:chOff x="3525417" y="1822202"/>
            <a:chExt cx="2360186" cy="2562226"/>
          </a:xfrm>
        </p:grpSpPr>
        <p:sp>
          <p:nvSpPr>
            <p:cNvPr id="6" name="Ovaal 3">
              <a:extLst>
                <a:ext uri="{FF2B5EF4-FFF2-40B4-BE49-F238E27FC236}">
                  <a16:creationId xmlns:a16="http://schemas.microsoft.com/office/drawing/2014/main" id="{E2F9BA96-0A9A-11FE-AF65-BE96EF03398D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" name="Ovaal 3">
              <a:extLst>
                <a:ext uri="{FF2B5EF4-FFF2-40B4-BE49-F238E27FC236}">
                  <a16:creationId xmlns:a16="http://schemas.microsoft.com/office/drawing/2014/main" id="{1C12BC3D-C996-1089-E3CF-F24ED2D1760F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8" name="Tekstvak 7">
            <a:extLst>
              <a:ext uri="{FF2B5EF4-FFF2-40B4-BE49-F238E27FC236}">
                <a16:creationId xmlns:a16="http://schemas.microsoft.com/office/drawing/2014/main" id="{0372FB1E-0C2C-82ED-A52E-135858B15FCB}"/>
              </a:ext>
            </a:extLst>
          </p:cNvPr>
          <p:cNvSpPr txBox="1"/>
          <p:nvPr/>
        </p:nvSpPr>
        <p:spPr>
          <a:xfrm>
            <a:off x="2346483" y="1996378"/>
            <a:ext cx="740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OM</a:t>
            </a: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539B0468-3A07-D147-1EFF-C274D75464B9}"/>
              </a:ext>
            </a:extLst>
          </p:cNvPr>
          <p:cNvGrpSpPr/>
          <p:nvPr/>
        </p:nvGrpSpPr>
        <p:grpSpPr>
          <a:xfrm>
            <a:off x="2219200" y="3148280"/>
            <a:ext cx="950884" cy="1032283"/>
            <a:chOff x="3525417" y="1822202"/>
            <a:chExt cx="2360186" cy="2562226"/>
          </a:xfrm>
        </p:grpSpPr>
        <p:sp>
          <p:nvSpPr>
            <p:cNvPr id="12" name="Ovaal 3">
              <a:extLst>
                <a:ext uri="{FF2B5EF4-FFF2-40B4-BE49-F238E27FC236}">
                  <a16:creationId xmlns:a16="http://schemas.microsoft.com/office/drawing/2014/main" id="{ED087759-DA59-6ADF-A1E9-4C5655B9C9DE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3" name="Ovaal 3">
              <a:extLst>
                <a:ext uri="{FF2B5EF4-FFF2-40B4-BE49-F238E27FC236}">
                  <a16:creationId xmlns:a16="http://schemas.microsoft.com/office/drawing/2014/main" id="{41FE9E14-9FD8-A86F-29F7-B942817A8FA9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14" name="Tekstvak 13">
            <a:extLst>
              <a:ext uri="{FF2B5EF4-FFF2-40B4-BE49-F238E27FC236}">
                <a16:creationId xmlns:a16="http://schemas.microsoft.com/office/drawing/2014/main" id="{A53AC67F-3C28-6271-0935-3EAD592ED597}"/>
              </a:ext>
            </a:extLst>
          </p:cNvPr>
          <p:cNvSpPr txBox="1"/>
          <p:nvPr/>
        </p:nvSpPr>
        <p:spPr>
          <a:xfrm>
            <a:off x="2435223" y="3402812"/>
            <a:ext cx="567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AF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02CED57B-9856-8300-5A46-9A35903E6CF3}"/>
              </a:ext>
            </a:extLst>
          </p:cNvPr>
          <p:cNvSpPr txBox="1"/>
          <p:nvPr/>
        </p:nvSpPr>
        <p:spPr>
          <a:xfrm>
            <a:off x="3609044" y="1912990"/>
            <a:ext cx="33013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Een toga schrikt af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619F80FE-4187-B296-E207-0A7D1146A0CC}"/>
              </a:ext>
            </a:extLst>
          </p:cNvPr>
          <p:cNvSpPr txBox="1"/>
          <p:nvPr/>
        </p:nvSpPr>
        <p:spPr>
          <a:xfrm>
            <a:off x="3609044" y="3372034"/>
            <a:ext cx="53122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Een toga is minder persoonlijk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30B682FA-EF22-76F0-0C7F-51FB86F9D107}"/>
              </a:ext>
            </a:extLst>
          </p:cNvPr>
          <p:cNvGrpSpPr/>
          <p:nvPr/>
        </p:nvGrpSpPr>
        <p:grpSpPr>
          <a:xfrm>
            <a:off x="7033309" y="122156"/>
            <a:ext cx="270000" cy="270000"/>
            <a:chOff x="180975" y="647700"/>
            <a:chExt cx="876300" cy="876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B36360F4-92E3-19B2-E2A7-63942FC3A663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5-puntige ster 3">
              <a:extLst>
                <a:ext uri="{FF2B5EF4-FFF2-40B4-BE49-F238E27FC236}">
                  <a16:creationId xmlns:a16="http://schemas.microsoft.com/office/drawing/2014/main" id="{2CC95308-9042-A363-180C-A19CA8318BF3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" name="Groep 1">
            <a:extLst>
              <a:ext uri="{FF2B5EF4-FFF2-40B4-BE49-F238E27FC236}">
                <a16:creationId xmlns:a16="http://schemas.microsoft.com/office/drawing/2014/main" id="{7CFC813D-7E93-F90A-657F-F9CCBB95B631}"/>
              </a:ext>
            </a:extLst>
          </p:cNvPr>
          <p:cNvGrpSpPr/>
          <p:nvPr/>
        </p:nvGrpSpPr>
        <p:grpSpPr>
          <a:xfrm>
            <a:off x="6690354" y="128403"/>
            <a:ext cx="270000" cy="270000"/>
            <a:chOff x="180975" y="647700"/>
            <a:chExt cx="876300" cy="876300"/>
          </a:xfrm>
        </p:grpSpPr>
        <p:sp>
          <p:nvSpPr>
            <p:cNvPr id="9" name="Ovaal 8">
              <a:extLst>
                <a:ext uri="{FF2B5EF4-FFF2-40B4-BE49-F238E27FC236}">
                  <a16:creationId xmlns:a16="http://schemas.microsoft.com/office/drawing/2014/main" id="{505D2872-4B58-2B2A-FCF7-D53F006B0D31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5-puntige ster 3">
              <a:extLst>
                <a:ext uri="{FF2B5EF4-FFF2-40B4-BE49-F238E27FC236}">
                  <a16:creationId xmlns:a16="http://schemas.microsoft.com/office/drawing/2014/main" id="{7221DD11-2875-4DBF-0298-A640F1F258DA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5267DF22-E7D1-B881-AC38-49A91EC9BB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560" y="467422"/>
            <a:ext cx="1811522" cy="4680000"/>
          </a:xfrm>
          <a:prstGeom prst="rect">
            <a:avLst/>
          </a:prstGeom>
        </p:spPr>
      </p:pic>
      <p:grpSp>
        <p:nvGrpSpPr>
          <p:cNvPr id="15" name="Groep 14">
            <a:extLst>
              <a:ext uri="{FF2B5EF4-FFF2-40B4-BE49-F238E27FC236}">
                <a16:creationId xmlns:a16="http://schemas.microsoft.com/office/drawing/2014/main" id="{10CFEFD5-BA2B-61D9-1A72-013AFFA1D06A}"/>
              </a:ext>
            </a:extLst>
          </p:cNvPr>
          <p:cNvGrpSpPr/>
          <p:nvPr/>
        </p:nvGrpSpPr>
        <p:grpSpPr>
          <a:xfrm>
            <a:off x="6347399" y="128403"/>
            <a:ext cx="270000" cy="270000"/>
            <a:chOff x="180975" y="647700"/>
            <a:chExt cx="876300" cy="876300"/>
          </a:xfrm>
        </p:grpSpPr>
        <p:sp>
          <p:nvSpPr>
            <p:cNvPr id="22" name="Ovaal 21">
              <a:extLst>
                <a:ext uri="{FF2B5EF4-FFF2-40B4-BE49-F238E27FC236}">
                  <a16:creationId xmlns:a16="http://schemas.microsoft.com/office/drawing/2014/main" id="{2DBFA6DB-473C-2E09-D625-0A2171DEC49B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5-puntige ster 3">
              <a:extLst>
                <a:ext uri="{FF2B5EF4-FFF2-40B4-BE49-F238E27FC236}">
                  <a16:creationId xmlns:a16="http://schemas.microsoft.com/office/drawing/2014/main" id="{ED066BCB-653C-6998-7600-7B5827D4D697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2767024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5796C-43E8-5E2E-8B93-80461C9BB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4FAA0E2-AB05-D63C-92C5-33BE40911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Zijn alle rechtszaken openbaar?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FA484A8-FCDE-A48F-C413-7FFA58B096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dirty="0"/>
              <a:t>Befje om – Befje af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D747B00B-AF33-71B9-8C44-36C29AB33B84}"/>
              </a:ext>
            </a:extLst>
          </p:cNvPr>
          <p:cNvGrpSpPr/>
          <p:nvPr/>
        </p:nvGrpSpPr>
        <p:grpSpPr>
          <a:xfrm>
            <a:off x="2241495" y="1741846"/>
            <a:ext cx="950884" cy="1032283"/>
            <a:chOff x="3525417" y="1822202"/>
            <a:chExt cx="2360186" cy="2562226"/>
          </a:xfrm>
        </p:grpSpPr>
        <p:sp>
          <p:nvSpPr>
            <p:cNvPr id="6" name="Ovaal 3">
              <a:extLst>
                <a:ext uri="{FF2B5EF4-FFF2-40B4-BE49-F238E27FC236}">
                  <a16:creationId xmlns:a16="http://schemas.microsoft.com/office/drawing/2014/main" id="{459CEBCA-F160-854E-011A-7125A1932C41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" name="Ovaal 3">
              <a:extLst>
                <a:ext uri="{FF2B5EF4-FFF2-40B4-BE49-F238E27FC236}">
                  <a16:creationId xmlns:a16="http://schemas.microsoft.com/office/drawing/2014/main" id="{576D3BE8-CFB5-C312-CE17-E29F5202C316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8" name="Tekstvak 7">
            <a:extLst>
              <a:ext uri="{FF2B5EF4-FFF2-40B4-BE49-F238E27FC236}">
                <a16:creationId xmlns:a16="http://schemas.microsoft.com/office/drawing/2014/main" id="{A85E0CCD-F88F-73C2-5A5E-36980D754C0F}"/>
              </a:ext>
            </a:extLst>
          </p:cNvPr>
          <p:cNvSpPr txBox="1"/>
          <p:nvPr/>
        </p:nvSpPr>
        <p:spPr>
          <a:xfrm>
            <a:off x="2346483" y="1996378"/>
            <a:ext cx="740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OM</a:t>
            </a: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52434919-07FC-ED1E-CEC9-E70DA5EB1387}"/>
              </a:ext>
            </a:extLst>
          </p:cNvPr>
          <p:cNvGrpSpPr/>
          <p:nvPr/>
        </p:nvGrpSpPr>
        <p:grpSpPr>
          <a:xfrm>
            <a:off x="2219200" y="3148280"/>
            <a:ext cx="950884" cy="1032283"/>
            <a:chOff x="3525417" y="1822202"/>
            <a:chExt cx="2360186" cy="2562226"/>
          </a:xfrm>
        </p:grpSpPr>
        <p:sp>
          <p:nvSpPr>
            <p:cNvPr id="12" name="Ovaal 3">
              <a:extLst>
                <a:ext uri="{FF2B5EF4-FFF2-40B4-BE49-F238E27FC236}">
                  <a16:creationId xmlns:a16="http://schemas.microsoft.com/office/drawing/2014/main" id="{52203293-77A1-66AD-0B6C-0056BCA91896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3" name="Ovaal 3">
              <a:extLst>
                <a:ext uri="{FF2B5EF4-FFF2-40B4-BE49-F238E27FC236}">
                  <a16:creationId xmlns:a16="http://schemas.microsoft.com/office/drawing/2014/main" id="{6682E932-D02F-D6C9-8E09-32492C29E19B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14" name="Tekstvak 13">
            <a:extLst>
              <a:ext uri="{FF2B5EF4-FFF2-40B4-BE49-F238E27FC236}">
                <a16:creationId xmlns:a16="http://schemas.microsoft.com/office/drawing/2014/main" id="{BA1364AF-8349-6C4D-F6C6-C1003B39570B}"/>
              </a:ext>
            </a:extLst>
          </p:cNvPr>
          <p:cNvSpPr txBox="1"/>
          <p:nvPr/>
        </p:nvSpPr>
        <p:spPr>
          <a:xfrm>
            <a:off x="2435223" y="3402812"/>
            <a:ext cx="567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AF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BAD85008-CFF5-E301-26ED-0CCEE01E79C0}"/>
              </a:ext>
            </a:extLst>
          </p:cNvPr>
          <p:cNvSpPr txBox="1"/>
          <p:nvPr/>
        </p:nvSpPr>
        <p:spPr>
          <a:xfrm>
            <a:off x="3609044" y="1912990"/>
            <a:ext cx="5229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Ja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11A46587-66C7-1868-49D5-349CFB674023}"/>
              </a:ext>
            </a:extLst>
          </p:cNvPr>
          <p:cNvSpPr txBox="1"/>
          <p:nvPr/>
        </p:nvSpPr>
        <p:spPr>
          <a:xfrm>
            <a:off x="3609044" y="3372034"/>
            <a:ext cx="470673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Nee, rechtszaken met </a:t>
            </a:r>
          </a:p>
          <a:p>
            <a:r>
              <a:rPr lang="nl-NL" sz="3200" b="1" dirty="0">
                <a:solidFill>
                  <a:schemeClr val="tx2"/>
                </a:solidFill>
              </a:rPr>
              <a:t>kinderen bijvoorbeeld niet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1B3D6656-0418-1575-7C0F-D1EE6DE61291}"/>
              </a:ext>
            </a:extLst>
          </p:cNvPr>
          <p:cNvGrpSpPr/>
          <p:nvPr/>
        </p:nvGrpSpPr>
        <p:grpSpPr>
          <a:xfrm>
            <a:off x="7033309" y="122156"/>
            <a:ext cx="270000" cy="270000"/>
            <a:chOff x="180975" y="647700"/>
            <a:chExt cx="876300" cy="876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9C08B0E9-979C-31FB-DB9E-46EA835F5257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5-puntige ster 3">
              <a:extLst>
                <a:ext uri="{FF2B5EF4-FFF2-40B4-BE49-F238E27FC236}">
                  <a16:creationId xmlns:a16="http://schemas.microsoft.com/office/drawing/2014/main" id="{FBD412C4-9639-F90A-C540-DB1B3D35A277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" name="Groep 1">
            <a:extLst>
              <a:ext uri="{FF2B5EF4-FFF2-40B4-BE49-F238E27FC236}">
                <a16:creationId xmlns:a16="http://schemas.microsoft.com/office/drawing/2014/main" id="{D3CD5140-0228-A6B8-3A37-810EFD67B97A}"/>
              </a:ext>
            </a:extLst>
          </p:cNvPr>
          <p:cNvGrpSpPr/>
          <p:nvPr/>
        </p:nvGrpSpPr>
        <p:grpSpPr>
          <a:xfrm>
            <a:off x="6690354" y="128403"/>
            <a:ext cx="270000" cy="270000"/>
            <a:chOff x="180975" y="647700"/>
            <a:chExt cx="876300" cy="876300"/>
          </a:xfrm>
        </p:grpSpPr>
        <p:sp>
          <p:nvSpPr>
            <p:cNvPr id="9" name="Ovaal 8">
              <a:extLst>
                <a:ext uri="{FF2B5EF4-FFF2-40B4-BE49-F238E27FC236}">
                  <a16:creationId xmlns:a16="http://schemas.microsoft.com/office/drawing/2014/main" id="{5DF9C413-9B06-F415-3664-6CABC7709CBC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5-puntige ster 3">
              <a:extLst>
                <a:ext uri="{FF2B5EF4-FFF2-40B4-BE49-F238E27FC236}">
                  <a16:creationId xmlns:a16="http://schemas.microsoft.com/office/drawing/2014/main" id="{EDFC8B3C-0B52-77CC-D1B0-9F0A7DCBAD26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5" name="Groep 14">
            <a:extLst>
              <a:ext uri="{FF2B5EF4-FFF2-40B4-BE49-F238E27FC236}">
                <a16:creationId xmlns:a16="http://schemas.microsoft.com/office/drawing/2014/main" id="{079CC90B-4271-853C-558A-C6358676F62A}"/>
              </a:ext>
            </a:extLst>
          </p:cNvPr>
          <p:cNvGrpSpPr/>
          <p:nvPr/>
        </p:nvGrpSpPr>
        <p:grpSpPr>
          <a:xfrm>
            <a:off x="6347399" y="128403"/>
            <a:ext cx="270000" cy="270000"/>
            <a:chOff x="180975" y="647700"/>
            <a:chExt cx="876300" cy="876300"/>
          </a:xfrm>
        </p:grpSpPr>
        <p:sp>
          <p:nvSpPr>
            <p:cNvPr id="17" name="Ovaal 16">
              <a:extLst>
                <a:ext uri="{FF2B5EF4-FFF2-40B4-BE49-F238E27FC236}">
                  <a16:creationId xmlns:a16="http://schemas.microsoft.com/office/drawing/2014/main" id="{2B670BFB-5F7A-EAE1-ABC1-F3B0E8A5C156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5-puntige ster 3">
              <a:extLst>
                <a:ext uri="{FF2B5EF4-FFF2-40B4-BE49-F238E27FC236}">
                  <a16:creationId xmlns:a16="http://schemas.microsoft.com/office/drawing/2014/main" id="{AC3FFAB0-8642-4AFD-F0CF-77F7AB9CE91C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BCEB46B5-39CC-53E5-9D55-D1A0966E58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63500"/>
            <a:ext cx="1818227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193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DA95C-71DE-7432-E052-1316EB038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0A62F99-46D3-70C5-13DA-AB3D3A3B2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Hebben we in Nederland de doodstraf?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CA50C85-6E00-8CA1-7438-9520BF495A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dirty="0"/>
              <a:t>Befje om – Befje af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4466B64C-E6A0-307E-4568-4EA7CC24BC6F}"/>
              </a:ext>
            </a:extLst>
          </p:cNvPr>
          <p:cNvGrpSpPr/>
          <p:nvPr/>
        </p:nvGrpSpPr>
        <p:grpSpPr>
          <a:xfrm>
            <a:off x="2241495" y="1741846"/>
            <a:ext cx="950884" cy="1032283"/>
            <a:chOff x="3525417" y="1822202"/>
            <a:chExt cx="2360186" cy="2562226"/>
          </a:xfrm>
        </p:grpSpPr>
        <p:sp>
          <p:nvSpPr>
            <p:cNvPr id="6" name="Ovaal 3">
              <a:extLst>
                <a:ext uri="{FF2B5EF4-FFF2-40B4-BE49-F238E27FC236}">
                  <a16:creationId xmlns:a16="http://schemas.microsoft.com/office/drawing/2014/main" id="{E16DD600-F729-7A07-5433-A4461AB83F86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" name="Ovaal 3">
              <a:extLst>
                <a:ext uri="{FF2B5EF4-FFF2-40B4-BE49-F238E27FC236}">
                  <a16:creationId xmlns:a16="http://schemas.microsoft.com/office/drawing/2014/main" id="{8922173D-794F-DE03-A9F0-95103F70B196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8" name="Tekstvak 7">
            <a:extLst>
              <a:ext uri="{FF2B5EF4-FFF2-40B4-BE49-F238E27FC236}">
                <a16:creationId xmlns:a16="http://schemas.microsoft.com/office/drawing/2014/main" id="{F02B458F-A453-3BCD-97FB-EEE843AF1FE1}"/>
              </a:ext>
            </a:extLst>
          </p:cNvPr>
          <p:cNvSpPr txBox="1"/>
          <p:nvPr/>
        </p:nvSpPr>
        <p:spPr>
          <a:xfrm>
            <a:off x="2346483" y="1996378"/>
            <a:ext cx="740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OM</a:t>
            </a: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D815C860-7B21-A15C-ADAD-15186604CC83}"/>
              </a:ext>
            </a:extLst>
          </p:cNvPr>
          <p:cNvGrpSpPr/>
          <p:nvPr/>
        </p:nvGrpSpPr>
        <p:grpSpPr>
          <a:xfrm>
            <a:off x="2219200" y="3148280"/>
            <a:ext cx="950884" cy="1032283"/>
            <a:chOff x="3525417" y="1822202"/>
            <a:chExt cx="2360186" cy="2562226"/>
          </a:xfrm>
        </p:grpSpPr>
        <p:sp>
          <p:nvSpPr>
            <p:cNvPr id="12" name="Ovaal 3">
              <a:extLst>
                <a:ext uri="{FF2B5EF4-FFF2-40B4-BE49-F238E27FC236}">
                  <a16:creationId xmlns:a16="http://schemas.microsoft.com/office/drawing/2014/main" id="{75846BC5-0FD8-8D3F-D97E-2D27D7AB9737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3" name="Ovaal 3">
              <a:extLst>
                <a:ext uri="{FF2B5EF4-FFF2-40B4-BE49-F238E27FC236}">
                  <a16:creationId xmlns:a16="http://schemas.microsoft.com/office/drawing/2014/main" id="{20F64999-1600-629E-91F8-35F30DBBEBC0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14" name="Tekstvak 13">
            <a:extLst>
              <a:ext uri="{FF2B5EF4-FFF2-40B4-BE49-F238E27FC236}">
                <a16:creationId xmlns:a16="http://schemas.microsoft.com/office/drawing/2014/main" id="{715C11BC-42D1-A68A-6736-6416AA433220}"/>
              </a:ext>
            </a:extLst>
          </p:cNvPr>
          <p:cNvSpPr txBox="1"/>
          <p:nvPr/>
        </p:nvSpPr>
        <p:spPr>
          <a:xfrm>
            <a:off x="2435223" y="3402812"/>
            <a:ext cx="567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AF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375EF54C-6FC8-B4EE-B561-4C0AC61D9C34}"/>
              </a:ext>
            </a:extLst>
          </p:cNvPr>
          <p:cNvSpPr txBox="1"/>
          <p:nvPr/>
        </p:nvSpPr>
        <p:spPr>
          <a:xfrm>
            <a:off x="3609044" y="1912990"/>
            <a:ext cx="5229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Ja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C5134B51-17D7-EDBA-C65C-161E86ECEF8D}"/>
              </a:ext>
            </a:extLst>
          </p:cNvPr>
          <p:cNvSpPr txBox="1"/>
          <p:nvPr/>
        </p:nvSpPr>
        <p:spPr>
          <a:xfrm>
            <a:off x="3609044" y="3372034"/>
            <a:ext cx="8691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Nee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67DAAC83-E287-9073-F17C-627A3B208E4E}"/>
              </a:ext>
            </a:extLst>
          </p:cNvPr>
          <p:cNvGrpSpPr/>
          <p:nvPr/>
        </p:nvGrpSpPr>
        <p:grpSpPr>
          <a:xfrm>
            <a:off x="7033309" y="122156"/>
            <a:ext cx="270000" cy="270000"/>
            <a:chOff x="180975" y="647700"/>
            <a:chExt cx="876300" cy="876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0A2177DF-EAD2-6CB9-44D2-D0FD28AB07F2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5-puntige ster 3">
              <a:extLst>
                <a:ext uri="{FF2B5EF4-FFF2-40B4-BE49-F238E27FC236}">
                  <a16:creationId xmlns:a16="http://schemas.microsoft.com/office/drawing/2014/main" id="{3B972FFA-56B3-9B5B-0FFF-3715F0324317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2" name="Afbeelding 1">
            <a:extLst>
              <a:ext uri="{FF2B5EF4-FFF2-40B4-BE49-F238E27FC236}">
                <a16:creationId xmlns:a16="http://schemas.microsoft.com/office/drawing/2014/main" id="{AA84BB02-8C85-BC9D-69CC-47F8C3D6C8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90" y="468256"/>
            <a:ext cx="1802535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70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C66BE-4E86-FD4F-8C56-E3E9E5617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B8C2CF2-4705-B762-3934-92365C82F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Waar zitten de juryleden in de rechtszaal?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0E47F2F-752D-3EE1-B82B-8EFC522AD8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dirty="0"/>
              <a:t>Befje om – Befje af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7CD20A94-4CA6-2385-EB2D-038DD2B2FDD9}"/>
              </a:ext>
            </a:extLst>
          </p:cNvPr>
          <p:cNvGrpSpPr/>
          <p:nvPr/>
        </p:nvGrpSpPr>
        <p:grpSpPr>
          <a:xfrm>
            <a:off x="2241495" y="1741846"/>
            <a:ext cx="950884" cy="1032283"/>
            <a:chOff x="3525417" y="1822202"/>
            <a:chExt cx="2360186" cy="2562226"/>
          </a:xfrm>
        </p:grpSpPr>
        <p:sp>
          <p:nvSpPr>
            <p:cNvPr id="6" name="Ovaal 3">
              <a:extLst>
                <a:ext uri="{FF2B5EF4-FFF2-40B4-BE49-F238E27FC236}">
                  <a16:creationId xmlns:a16="http://schemas.microsoft.com/office/drawing/2014/main" id="{1B2A3934-A652-16A7-3683-17A4325FBACA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" name="Ovaal 3">
              <a:extLst>
                <a:ext uri="{FF2B5EF4-FFF2-40B4-BE49-F238E27FC236}">
                  <a16:creationId xmlns:a16="http://schemas.microsoft.com/office/drawing/2014/main" id="{E809BBDB-5707-1778-0F8B-3EECC7E021E6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8" name="Tekstvak 7">
            <a:extLst>
              <a:ext uri="{FF2B5EF4-FFF2-40B4-BE49-F238E27FC236}">
                <a16:creationId xmlns:a16="http://schemas.microsoft.com/office/drawing/2014/main" id="{930AB113-B19E-DD3F-8C79-84B9428DE186}"/>
              </a:ext>
            </a:extLst>
          </p:cNvPr>
          <p:cNvSpPr txBox="1"/>
          <p:nvPr/>
        </p:nvSpPr>
        <p:spPr>
          <a:xfrm>
            <a:off x="2346483" y="1996378"/>
            <a:ext cx="740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OM</a:t>
            </a: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E16AA315-0D0C-4B9E-2FD5-10B48B99F4D6}"/>
              </a:ext>
            </a:extLst>
          </p:cNvPr>
          <p:cNvGrpSpPr/>
          <p:nvPr/>
        </p:nvGrpSpPr>
        <p:grpSpPr>
          <a:xfrm>
            <a:off x="2219200" y="3148280"/>
            <a:ext cx="950884" cy="1032283"/>
            <a:chOff x="3525417" y="1822202"/>
            <a:chExt cx="2360186" cy="2562226"/>
          </a:xfrm>
        </p:grpSpPr>
        <p:sp>
          <p:nvSpPr>
            <p:cNvPr id="12" name="Ovaal 3">
              <a:extLst>
                <a:ext uri="{FF2B5EF4-FFF2-40B4-BE49-F238E27FC236}">
                  <a16:creationId xmlns:a16="http://schemas.microsoft.com/office/drawing/2014/main" id="{19807323-AFDD-EAD3-3706-EB20E2B95575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3" name="Ovaal 3">
              <a:extLst>
                <a:ext uri="{FF2B5EF4-FFF2-40B4-BE49-F238E27FC236}">
                  <a16:creationId xmlns:a16="http://schemas.microsoft.com/office/drawing/2014/main" id="{321E4D2B-4D85-FD72-F7FB-AECED401B827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14" name="Tekstvak 13">
            <a:extLst>
              <a:ext uri="{FF2B5EF4-FFF2-40B4-BE49-F238E27FC236}">
                <a16:creationId xmlns:a16="http://schemas.microsoft.com/office/drawing/2014/main" id="{193AD742-C769-05B4-0310-9DB017D107FB}"/>
              </a:ext>
            </a:extLst>
          </p:cNvPr>
          <p:cNvSpPr txBox="1"/>
          <p:nvPr/>
        </p:nvSpPr>
        <p:spPr>
          <a:xfrm>
            <a:off x="2435223" y="3402812"/>
            <a:ext cx="567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AF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A0494F5A-4B1F-09E0-8772-AF5CEDE2D115}"/>
              </a:ext>
            </a:extLst>
          </p:cNvPr>
          <p:cNvSpPr txBox="1"/>
          <p:nvPr/>
        </p:nvSpPr>
        <p:spPr>
          <a:xfrm>
            <a:off x="3609044" y="1912990"/>
            <a:ext cx="38503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Rechts van de rechter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D700B3C5-2580-8EC0-356D-7FA34235CB58}"/>
              </a:ext>
            </a:extLst>
          </p:cNvPr>
          <p:cNvSpPr txBox="1"/>
          <p:nvPr/>
        </p:nvSpPr>
        <p:spPr>
          <a:xfrm>
            <a:off x="3609044" y="3372034"/>
            <a:ext cx="466243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Nergens, Nederland heeft </a:t>
            </a:r>
          </a:p>
          <a:p>
            <a:r>
              <a:rPr lang="nl-NL" sz="3200" b="1" dirty="0">
                <a:solidFill>
                  <a:schemeClr val="tx2"/>
                </a:solidFill>
              </a:rPr>
              <a:t>geen juryrechtspraak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89B683F9-A58D-4C25-89F4-BABACF0F75E5}"/>
              </a:ext>
            </a:extLst>
          </p:cNvPr>
          <p:cNvGrpSpPr/>
          <p:nvPr/>
        </p:nvGrpSpPr>
        <p:grpSpPr>
          <a:xfrm>
            <a:off x="7033309" y="122156"/>
            <a:ext cx="270000" cy="270000"/>
            <a:chOff x="180975" y="647700"/>
            <a:chExt cx="876300" cy="876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E311BDC1-9F7A-8CF3-563F-E8C25EDC40BE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5-puntige ster 3">
              <a:extLst>
                <a:ext uri="{FF2B5EF4-FFF2-40B4-BE49-F238E27FC236}">
                  <a16:creationId xmlns:a16="http://schemas.microsoft.com/office/drawing/2014/main" id="{6F2B2E48-5220-1494-FDC5-2192CF1CB612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" name="Groep 1">
            <a:extLst>
              <a:ext uri="{FF2B5EF4-FFF2-40B4-BE49-F238E27FC236}">
                <a16:creationId xmlns:a16="http://schemas.microsoft.com/office/drawing/2014/main" id="{6310F7C0-502D-12C1-BCEA-5C2906DB3A43}"/>
              </a:ext>
            </a:extLst>
          </p:cNvPr>
          <p:cNvGrpSpPr/>
          <p:nvPr/>
        </p:nvGrpSpPr>
        <p:grpSpPr>
          <a:xfrm>
            <a:off x="6690354" y="128403"/>
            <a:ext cx="270000" cy="270000"/>
            <a:chOff x="180975" y="647700"/>
            <a:chExt cx="876300" cy="876300"/>
          </a:xfrm>
        </p:grpSpPr>
        <p:sp>
          <p:nvSpPr>
            <p:cNvPr id="9" name="Ovaal 8">
              <a:extLst>
                <a:ext uri="{FF2B5EF4-FFF2-40B4-BE49-F238E27FC236}">
                  <a16:creationId xmlns:a16="http://schemas.microsoft.com/office/drawing/2014/main" id="{E40A471E-95F4-7AB5-5EDE-B493C3C18E4E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5-puntige ster 3">
              <a:extLst>
                <a:ext uri="{FF2B5EF4-FFF2-40B4-BE49-F238E27FC236}">
                  <a16:creationId xmlns:a16="http://schemas.microsoft.com/office/drawing/2014/main" id="{DE83386B-BD60-C510-11FE-DD5B71B4481C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5" name="Groep 14">
            <a:extLst>
              <a:ext uri="{FF2B5EF4-FFF2-40B4-BE49-F238E27FC236}">
                <a16:creationId xmlns:a16="http://schemas.microsoft.com/office/drawing/2014/main" id="{8C85E5A0-BF3B-0461-4DC5-6B46C7E01337}"/>
              </a:ext>
            </a:extLst>
          </p:cNvPr>
          <p:cNvGrpSpPr/>
          <p:nvPr/>
        </p:nvGrpSpPr>
        <p:grpSpPr>
          <a:xfrm>
            <a:off x="6347399" y="128403"/>
            <a:ext cx="270000" cy="270000"/>
            <a:chOff x="180975" y="647700"/>
            <a:chExt cx="876300" cy="876300"/>
          </a:xfrm>
        </p:grpSpPr>
        <p:sp>
          <p:nvSpPr>
            <p:cNvPr id="17" name="Ovaal 16">
              <a:extLst>
                <a:ext uri="{FF2B5EF4-FFF2-40B4-BE49-F238E27FC236}">
                  <a16:creationId xmlns:a16="http://schemas.microsoft.com/office/drawing/2014/main" id="{EFC19605-9DFD-E8AE-BF74-0170BBFD5B6F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5-puntige ster 3">
              <a:extLst>
                <a:ext uri="{FF2B5EF4-FFF2-40B4-BE49-F238E27FC236}">
                  <a16:creationId xmlns:a16="http://schemas.microsoft.com/office/drawing/2014/main" id="{CB634B69-1464-521D-6186-E386902F83CA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25" name="Afbeelding 24">
            <a:extLst>
              <a:ext uri="{FF2B5EF4-FFF2-40B4-BE49-F238E27FC236}">
                <a16:creationId xmlns:a16="http://schemas.microsoft.com/office/drawing/2014/main" id="{E60B84AB-0A6B-9586-6041-D837A9BCE8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63500"/>
            <a:ext cx="1818227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399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2A03E3-00E0-4143-8D6F-9EB4CEDED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BB7C5CA-27E0-AE47-8A51-ABA369891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00" y="720000"/>
            <a:ext cx="6436800" cy="900000"/>
          </a:xfrm>
        </p:spPr>
        <p:txBody>
          <a:bodyPr/>
          <a:lstStyle/>
          <a:p>
            <a:r>
              <a:rPr lang="nl-NL" dirty="0"/>
              <a:t>Waar of niet waar? Als je 2/3 van je straf hebt uitgezeten, kom je altijd vrij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AF65422-73B2-8FAE-798D-0997EB30D5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dirty="0"/>
              <a:t>Befje om – Befje af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CB32886E-5671-8F9C-0FA5-26D42B188C76}"/>
              </a:ext>
            </a:extLst>
          </p:cNvPr>
          <p:cNvGrpSpPr/>
          <p:nvPr/>
        </p:nvGrpSpPr>
        <p:grpSpPr>
          <a:xfrm>
            <a:off x="2241495" y="1741846"/>
            <a:ext cx="950884" cy="1032283"/>
            <a:chOff x="3525417" y="1822202"/>
            <a:chExt cx="2360186" cy="2562226"/>
          </a:xfrm>
        </p:grpSpPr>
        <p:sp>
          <p:nvSpPr>
            <p:cNvPr id="6" name="Ovaal 3">
              <a:extLst>
                <a:ext uri="{FF2B5EF4-FFF2-40B4-BE49-F238E27FC236}">
                  <a16:creationId xmlns:a16="http://schemas.microsoft.com/office/drawing/2014/main" id="{36FB8B9F-469A-AA83-AFCD-7ED73E959E63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" name="Ovaal 3">
              <a:extLst>
                <a:ext uri="{FF2B5EF4-FFF2-40B4-BE49-F238E27FC236}">
                  <a16:creationId xmlns:a16="http://schemas.microsoft.com/office/drawing/2014/main" id="{C4294832-101E-B8AA-CD83-9B8125E08011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8" name="Tekstvak 7">
            <a:extLst>
              <a:ext uri="{FF2B5EF4-FFF2-40B4-BE49-F238E27FC236}">
                <a16:creationId xmlns:a16="http://schemas.microsoft.com/office/drawing/2014/main" id="{3DC355AA-385F-5DE1-82C2-592EEC274564}"/>
              </a:ext>
            </a:extLst>
          </p:cNvPr>
          <p:cNvSpPr txBox="1"/>
          <p:nvPr/>
        </p:nvSpPr>
        <p:spPr>
          <a:xfrm>
            <a:off x="2346483" y="1996378"/>
            <a:ext cx="740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OM</a:t>
            </a: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BD16B89B-5050-B2E8-C929-D7A4C7E8C162}"/>
              </a:ext>
            </a:extLst>
          </p:cNvPr>
          <p:cNvGrpSpPr/>
          <p:nvPr/>
        </p:nvGrpSpPr>
        <p:grpSpPr>
          <a:xfrm>
            <a:off x="2219200" y="3148280"/>
            <a:ext cx="950884" cy="1032283"/>
            <a:chOff x="3525417" y="1822202"/>
            <a:chExt cx="2360186" cy="2562226"/>
          </a:xfrm>
        </p:grpSpPr>
        <p:sp>
          <p:nvSpPr>
            <p:cNvPr id="12" name="Ovaal 3">
              <a:extLst>
                <a:ext uri="{FF2B5EF4-FFF2-40B4-BE49-F238E27FC236}">
                  <a16:creationId xmlns:a16="http://schemas.microsoft.com/office/drawing/2014/main" id="{DE4CB926-F2F6-63EB-D3C3-CB7BC3EA68E0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3" name="Ovaal 3">
              <a:extLst>
                <a:ext uri="{FF2B5EF4-FFF2-40B4-BE49-F238E27FC236}">
                  <a16:creationId xmlns:a16="http://schemas.microsoft.com/office/drawing/2014/main" id="{EEDE3F8F-DB2C-B3D9-23C5-20BA55EB68CE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14" name="Tekstvak 13">
            <a:extLst>
              <a:ext uri="{FF2B5EF4-FFF2-40B4-BE49-F238E27FC236}">
                <a16:creationId xmlns:a16="http://schemas.microsoft.com/office/drawing/2014/main" id="{CF68167C-1457-8565-F7B4-AABB3FDE15F3}"/>
              </a:ext>
            </a:extLst>
          </p:cNvPr>
          <p:cNvSpPr txBox="1"/>
          <p:nvPr/>
        </p:nvSpPr>
        <p:spPr>
          <a:xfrm>
            <a:off x="2435223" y="3402812"/>
            <a:ext cx="567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AF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251685B4-A038-4132-89B8-FEBD9A45F680}"/>
              </a:ext>
            </a:extLst>
          </p:cNvPr>
          <p:cNvSpPr txBox="1"/>
          <p:nvPr/>
        </p:nvSpPr>
        <p:spPr>
          <a:xfrm>
            <a:off x="3609044" y="1912990"/>
            <a:ext cx="10915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Waar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74B742C3-BFAE-E825-192D-E3407C219854}"/>
              </a:ext>
            </a:extLst>
          </p:cNvPr>
          <p:cNvSpPr txBox="1"/>
          <p:nvPr/>
        </p:nvSpPr>
        <p:spPr>
          <a:xfrm>
            <a:off x="3609044" y="3372034"/>
            <a:ext cx="18477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Niet waar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1CBC8721-4AFE-1CC0-AD89-DA84E90B1A56}"/>
              </a:ext>
            </a:extLst>
          </p:cNvPr>
          <p:cNvGrpSpPr/>
          <p:nvPr/>
        </p:nvGrpSpPr>
        <p:grpSpPr>
          <a:xfrm>
            <a:off x="7033309" y="122156"/>
            <a:ext cx="270000" cy="270000"/>
            <a:chOff x="180975" y="647700"/>
            <a:chExt cx="876300" cy="876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6ED42F7B-CE3F-CBF5-3E24-A8516CE316E7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5-puntige ster 3">
              <a:extLst>
                <a:ext uri="{FF2B5EF4-FFF2-40B4-BE49-F238E27FC236}">
                  <a16:creationId xmlns:a16="http://schemas.microsoft.com/office/drawing/2014/main" id="{6226C5D5-A194-195C-8078-12B67208D2C7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" name="Groep 1">
            <a:extLst>
              <a:ext uri="{FF2B5EF4-FFF2-40B4-BE49-F238E27FC236}">
                <a16:creationId xmlns:a16="http://schemas.microsoft.com/office/drawing/2014/main" id="{5DD61750-628A-74E5-3162-C31B214023BF}"/>
              </a:ext>
            </a:extLst>
          </p:cNvPr>
          <p:cNvGrpSpPr/>
          <p:nvPr/>
        </p:nvGrpSpPr>
        <p:grpSpPr>
          <a:xfrm>
            <a:off x="6690354" y="128403"/>
            <a:ext cx="270000" cy="270000"/>
            <a:chOff x="180975" y="647700"/>
            <a:chExt cx="876300" cy="876300"/>
          </a:xfrm>
        </p:grpSpPr>
        <p:sp>
          <p:nvSpPr>
            <p:cNvPr id="9" name="Ovaal 8">
              <a:extLst>
                <a:ext uri="{FF2B5EF4-FFF2-40B4-BE49-F238E27FC236}">
                  <a16:creationId xmlns:a16="http://schemas.microsoft.com/office/drawing/2014/main" id="{8A2BC6EA-BAC6-7B1D-B168-A4DEB7BDA06D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5-puntige ster 3">
              <a:extLst>
                <a:ext uri="{FF2B5EF4-FFF2-40B4-BE49-F238E27FC236}">
                  <a16:creationId xmlns:a16="http://schemas.microsoft.com/office/drawing/2014/main" id="{4CCC0EDE-2FA3-F9E1-2A30-71FDF17B7D0B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5" name="Groep 14">
            <a:extLst>
              <a:ext uri="{FF2B5EF4-FFF2-40B4-BE49-F238E27FC236}">
                <a16:creationId xmlns:a16="http://schemas.microsoft.com/office/drawing/2014/main" id="{7E441BD5-5511-F7BA-5061-3D8C2267CA79}"/>
              </a:ext>
            </a:extLst>
          </p:cNvPr>
          <p:cNvGrpSpPr/>
          <p:nvPr/>
        </p:nvGrpSpPr>
        <p:grpSpPr>
          <a:xfrm>
            <a:off x="6347399" y="128403"/>
            <a:ext cx="270000" cy="270000"/>
            <a:chOff x="180975" y="647700"/>
            <a:chExt cx="876300" cy="876300"/>
          </a:xfrm>
        </p:grpSpPr>
        <p:sp>
          <p:nvSpPr>
            <p:cNvPr id="17" name="Ovaal 16">
              <a:extLst>
                <a:ext uri="{FF2B5EF4-FFF2-40B4-BE49-F238E27FC236}">
                  <a16:creationId xmlns:a16="http://schemas.microsoft.com/office/drawing/2014/main" id="{7599DC72-83FD-80E4-F15A-A0012489A58C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5-puntige ster 3">
              <a:extLst>
                <a:ext uri="{FF2B5EF4-FFF2-40B4-BE49-F238E27FC236}">
                  <a16:creationId xmlns:a16="http://schemas.microsoft.com/office/drawing/2014/main" id="{2797884F-3207-CD1A-46F1-4EF0C6614F7A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26" name="Afbeelding 25" descr="Afbeelding terrein PI Vught (3)">
            <a:extLst>
              <a:ext uri="{FF2B5EF4-FFF2-40B4-BE49-F238E27FC236}">
                <a16:creationId xmlns:a16="http://schemas.microsoft.com/office/drawing/2014/main" id="{CBE8EB93-3D5D-971C-B794-5934B863D5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70934"/>
            <a:ext cx="1818227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0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789C-60E2-6233-F8CD-0DDA1F82E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E5DC9BE-2061-63F1-3540-AA9503151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Is het verboden om dronken op de fiets te zitten?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87FF084-53C8-4265-4B66-693EADB5DD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dirty="0"/>
              <a:t>Befje om – Befje af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4110D6B5-BDF4-953B-BA73-D42AE5801831}"/>
              </a:ext>
            </a:extLst>
          </p:cNvPr>
          <p:cNvGrpSpPr/>
          <p:nvPr/>
        </p:nvGrpSpPr>
        <p:grpSpPr>
          <a:xfrm>
            <a:off x="2241495" y="1741846"/>
            <a:ext cx="950884" cy="1032283"/>
            <a:chOff x="3525417" y="1822202"/>
            <a:chExt cx="2360186" cy="2562226"/>
          </a:xfrm>
        </p:grpSpPr>
        <p:sp>
          <p:nvSpPr>
            <p:cNvPr id="6" name="Ovaal 3">
              <a:extLst>
                <a:ext uri="{FF2B5EF4-FFF2-40B4-BE49-F238E27FC236}">
                  <a16:creationId xmlns:a16="http://schemas.microsoft.com/office/drawing/2014/main" id="{651D1E31-02A0-5DE4-AD8C-8A5DA6420A9B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" name="Ovaal 3">
              <a:extLst>
                <a:ext uri="{FF2B5EF4-FFF2-40B4-BE49-F238E27FC236}">
                  <a16:creationId xmlns:a16="http://schemas.microsoft.com/office/drawing/2014/main" id="{A864F352-35EA-7FCD-8B0F-8CA297CE32B5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8" name="Tekstvak 7">
            <a:extLst>
              <a:ext uri="{FF2B5EF4-FFF2-40B4-BE49-F238E27FC236}">
                <a16:creationId xmlns:a16="http://schemas.microsoft.com/office/drawing/2014/main" id="{E0EB129C-8312-9E02-99B2-C3EDBEEA5BD9}"/>
              </a:ext>
            </a:extLst>
          </p:cNvPr>
          <p:cNvSpPr txBox="1"/>
          <p:nvPr/>
        </p:nvSpPr>
        <p:spPr>
          <a:xfrm>
            <a:off x="2346483" y="1996378"/>
            <a:ext cx="740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OM</a:t>
            </a: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B1D0BB14-29A7-E56E-8C17-18D69B1CD55D}"/>
              </a:ext>
            </a:extLst>
          </p:cNvPr>
          <p:cNvGrpSpPr/>
          <p:nvPr/>
        </p:nvGrpSpPr>
        <p:grpSpPr>
          <a:xfrm>
            <a:off x="2219200" y="3148280"/>
            <a:ext cx="950884" cy="1032283"/>
            <a:chOff x="3525417" y="1822202"/>
            <a:chExt cx="2360186" cy="2562226"/>
          </a:xfrm>
        </p:grpSpPr>
        <p:sp>
          <p:nvSpPr>
            <p:cNvPr id="12" name="Ovaal 3">
              <a:extLst>
                <a:ext uri="{FF2B5EF4-FFF2-40B4-BE49-F238E27FC236}">
                  <a16:creationId xmlns:a16="http://schemas.microsoft.com/office/drawing/2014/main" id="{C5469D2D-91B0-09EA-6490-EF68975162BA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3" name="Ovaal 3">
              <a:extLst>
                <a:ext uri="{FF2B5EF4-FFF2-40B4-BE49-F238E27FC236}">
                  <a16:creationId xmlns:a16="http://schemas.microsoft.com/office/drawing/2014/main" id="{C3824F3B-BE19-8B2B-E0C3-F41D6A17FA76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14" name="Tekstvak 13">
            <a:extLst>
              <a:ext uri="{FF2B5EF4-FFF2-40B4-BE49-F238E27FC236}">
                <a16:creationId xmlns:a16="http://schemas.microsoft.com/office/drawing/2014/main" id="{2081B1CD-4E55-1D9F-0F6F-E69D8EF431C6}"/>
              </a:ext>
            </a:extLst>
          </p:cNvPr>
          <p:cNvSpPr txBox="1"/>
          <p:nvPr/>
        </p:nvSpPr>
        <p:spPr>
          <a:xfrm>
            <a:off x="2435223" y="3402812"/>
            <a:ext cx="567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AF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84DAC815-E47A-D274-6F5B-27A99D049704}"/>
              </a:ext>
            </a:extLst>
          </p:cNvPr>
          <p:cNvSpPr txBox="1"/>
          <p:nvPr/>
        </p:nvSpPr>
        <p:spPr>
          <a:xfrm>
            <a:off x="3609044" y="1912990"/>
            <a:ext cx="5229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Ja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9CFF923B-DB70-2F8E-7697-B57A1A4554C3}"/>
              </a:ext>
            </a:extLst>
          </p:cNvPr>
          <p:cNvSpPr txBox="1"/>
          <p:nvPr/>
        </p:nvSpPr>
        <p:spPr>
          <a:xfrm>
            <a:off x="3609044" y="3372034"/>
            <a:ext cx="8691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Nee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CC2B6D9E-EA61-9745-8353-3E5F4AE11076}"/>
              </a:ext>
            </a:extLst>
          </p:cNvPr>
          <p:cNvGrpSpPr/>
          <p:nvPr/>
        </p:nvGrpSpPr>
        <p:grpSpPr>
          <a:xfrm>
            <a:off x="7033309" y="122156"/>
            <a:ext cx="270000" cy="270000"/>
            <a:chOff x="180975" y="647700"/>
            <a:chExt cx="876300" cy="876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9B7C3D36-718C-3B0E-603D-8640AA703CDD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5-puntige ster 3">
              <a:extLst>
                <a:ext uri="{FF2B5EF4-FFF2-40B4-BE49-F238E27FC236}">
                  <a16:creationId xmlns:a16="http://schemas.microsoft.com/office/drawing/2014/main" id="{3B890FB4-09EB-03E0-CF2B-65105E841B7F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" name="Groep 1">
            <a:extLst>
              <a:ext uri="{FF2B5EF4-FFF2-40B4-BE49-F238E27FC236}">
                <a16:creationId xmlns:a16="http://schemas.microsoft.com/office/drawing/2014/main" id="{27E16ECA-5427-2A07-5560-3B26EEE838FE}"/>
              </a:ext>
            </a:extLst>
          </p:cNvPr>
          <p:cNvGrpSpPr/>
          <p:nvPr/>
        </p:nvGrpSpPr>
        <p:grpSpPr>
          <a:xfrm>
            <a:off x="6690354" y="128403"/>
            <a:ext cx="270000" cy="270000"/>
            <a:chOff x="180975" y="647700"/>
            <a:chExt cx="876300" cy="876300"/>
          </a:xfrm>
        </p:grpSpPr>
        <p:sp>
          <p:nvSpPr>
            <p:cNvPr id="9" name="Ovaal 8">
              <a:extLst>
                <a:ext uri="{FF2B5EF4-FFF2-40B4-BE49-F238E27FC236}">
                  <a16:creationId xmlns:a16="http://schemas.microsoft.com/office/drawing/2014/main" id="{6EAD97CE-51C8-8EC4-69E2-2C29081301B7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5-puntige ster 3">
              <a:extLst>
                <a:ext uri="{FF2B5EF4-FFF2-40B4-BE49-F238E27FC236}">
                  <a16:creationId xmlns:a16="http://schemas.microsoft.com/office/drawing/2014/main" id="{3A1E3827-150A-8353-4A12-9A3400744AB8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5" name="Groep 14">
            <a:extLst>
              <a:ext uri="{FF2B5EF4-FFF2-40B4-BE49-F238E27FC236}">
                <a16:creationId xmlns:a16="http://schemas.microsoft.com/office/drawing/2014/main" id="{093E6640-2E26-2701-D939-F141B3736444}"/>
              </a:ext>
            </a:extLst>
          </p:cNvPr>
          <p:cNvGrpSpPr/>
          <p:nvPr/>
        </p:nvGrpSpPr>
        <p:grpSpPr>
          <a:xfrm>
            <a:off x="6347399" y="128403"/>
            <a:ext cx="270000" cy="270000"/>
            <a:chOff x="180975" y="647700"/>
            <a:chExt cx="876300" cy="876300"/>
          </a:xfrm>
        </p:grpSpPr>
        <p:sp>
          <p:nvSpPr>
            <p:cNvPr id="17" name="Ovaal 16">
              <a:extLst>
                <a:ext uri="{FF2B5EF4-FFF2-40B4-BE49-F238E27FC236}">
                  <a16:creationId xmlns:a16="http://schemas.microsoft.com/office/drawing/2014/main" id="{2601A707-DC87-11FF-A7B1-4969F2C13FCE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5-puntige ster 3">
              <a:extLst>
                <a:ext uri="{FF2B5EF4-FFF2-40B4-BE49-F238E27FC236}">
                  <a16:creationId xmlns:a16="http://schemas.microsoft.com/office/drawing/2014/main" id="{260FA4DC-294C-7AF4-A8B5-B53DEE7206EA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E075EF72-363A-AD42-1455-2CC005B357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470934"/>
            <a:ext cx="1818228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814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92A5A-3E68-7AC8-D62C-87AA0782C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DF0AE909-1D3A-183D-9B64-DC1E99710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Mag je voor de wet trouwen als je jonger bent dan 18 jaar?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0806A34-634A-C100-9506-0C5E401B78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dirty="0"/>
              <a:t>Befje om – Befje af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F8E6111B-A37B-CD27-33A0-B0B185178049}"/>
              </a:ext>
            </a:extLst>
          </p:cNvPr>
          <p:cNvGrpSpPr/>
          <p:nvPr/>
        </p:nvGrpSpPr>
        <p:grpSpPr>
          <a:xfrm>
            <a:off x="2241495" y="1741846"/>
            <a:ext cx="950884" cy="1032283"/>
            <a:chOff x="3525417" y="1822202"/>
            <a:chExt cx="2360186" cy="2562226"/>
          </a:xfrm>
        </p:grpSpPr>
        <p:sp>
          <p:nvSpPr>
            <p:cNvPr id="6" name="Ovaal 3">
              <a:extLst>
                <a:ext uri="{FF2B5EF4-FFF2-40B4-BE49-F238E27FC236}">
                  <a16:creationId xmlns:a16="http://schemas.microsoft.com/office/drawing/2014/main" id="{A2849485-B5C7-6490-A634-2274FF09593D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" name="Ovaal 3">
              <a:extLst>
                <a:ext uri="{FF2B5EF4-FFF2-40B4-BE49-F238E27FC236}">
                  <a16:creationId xmlns:a16="http://schemas.microsoft.com/office/drawing/2014/main" id="{9106D144-2CFF-B0F9-89E9-0347B993317F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8" name="Tekstvak 7">
            <a:extLst>
              <a:ext uri="{FF2B5EF4-FFF2-40B4-BE49-F238E27FC236}">
                <a16:creationId xmlns:a16="http://schemas.microsoft.com/office/drawing/2014/main" id="{A60A7173-797B-850C-A605-A14AA3D0F4D8}"/>
              </a:ext>
            </a:extLst>
          </p:cNvPr>
          <p:cNvSpPr txBox="1"/>
          <p:nvPr/>
        </p:nvSpPr>
        <p:spPr>
          <a:xfrm>
            <a:off x="2346483" y="1996378"/>
            <a:ext cx="740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OM</a:t>
            </a: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D4ACE66F-F4E4-FE10-85EC-9173DFB5C04C}"/>
              </a:ext>
            </a:extLst>
          </p:cNvPr>
          <p:cNvGrpSpPr/>
          <p:nvPr/>
        </p:nvGrpSpPr>
        <p:grpSpPr>
          <a:xfrm>
            <a:off x="2219200" y="3148280"/>
            <a:ext cx="950884" cy="1032283"/>
            <a:chOff x="3525417" y="1822202"/>
            <a:chExt cx="2360186" cy="2562226"/>
          </a:xfrm>
        </p:grpSpPr>
        <p:sp>
          <p:nvSpPr>
            <p:cNvPr id="12" name="Ovaal 3">
              <a:extLst>
                <a:ext uri="{FF2B5EF4-FFF2-40B4-BE49-F238E27FC236}">
                  <a16:creationId xmlns:a16="http://schemas.microsoft.com/office/drawing/2014/main" id="{37258C71-D551-DFB4-1912-C06929A065C3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3" name="Ovaal 3">
              <a:extLst>
                <a:ext uri="{FF2B5EF4-FFF2-40B4-BE49-F238E27FC236}">
                  <a16:creationId xmlns:a16="http://schemas.microsoft.com/office/drawing/2014/main" id="{E827EBBE-486E-5470-5C4A-215AA67CFB0B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14" name="Tekstvak 13">
            <a:extLst>
              <a:ext uri="{FF2B5EF4-FFF2-40B4-BE49-F238E27FC236}">
                <a16:creationId xmlns:a16="http://schemas.microsoft.com/office/drawing/2014/main" id="{58048ABF-1104-A8A1-ED43-B1E435319E0F}"/>
              </a:ext>
            </a:extLst>
          </p:cNvPr>
          <p:cNvSpPr txBox="1"/>
          <p:nvPr/>
        </p:nvSpPr>
        <p:spPr>
          <a:xfrm>
            <a:off x="2435223" y="3402812"/>
            <a:ext cx="567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AF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7EFE2650-D2CF-A0D2-9DE7-84A5C95F1604}"/>
              </a:ext>
            </a:extLst>
          </p:cNvPr>
          <p:cNvSpPr txBox="1"/>
          <p:nvPr/>
        </p:nvSpPr>
        <p:spPr>
          <a:xfrm>
            <a:off x="3609044" y="1912990"/>
            <a:ext cx="5229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Ja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C0871234-142F-6B02-E443-458FFC158EE1}"/>
              </a:ext>
            </a:extLst>
          </p:cNvPr>
          <p:cNvSpPr txBox="1"/>
          <p:nvPr/>
        </p:nvSpPr>
        <p:spPr>
          <a:xfrm>
            <a:off x="3609044" y="3372034"/>
            <a:ext cx="8691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Nee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A7E2C899-75F0-05E2-2DE2-2520C2128BBA}"/>
              </a:ext>
            </a:extLst>
          </p:cNvPr>
          <p:cNvGrpSpPr/>
          <p:nvPr/>
        </p:nvGrpSpPr>
        <p:grpSpPr>
          <a:xfrm>
            <a:off x="7033309" y="122156"/>
            <a:ext cx="270000" cy="270000"/>
            <a:chOff x="180975" y="647700"/>
            <a:chExt cx="876300" cy="876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20AC16A5-ED84-9581-CE4D-390631B9D28B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5-puntige ster 3">
              <a:extLst>
                <a:ext uri="{FF2B5EF4-FFF2-40B4-BE49-F238E27FC236}">
                  <a16:creationId xmlns:a16="http://schemas.microsoft.com/office/drawing/2014/main" id="{F64B74D0-A95C-162B-DD9A-FD328C0F1DDC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" name="Groep 1">
            <a:extLst>
              <a:ext uri="{FF2B5EF4-FFF2-40B4-BE49-F238E27FC236}">
                <a16:creationId xmlns:a16="http://schemas.microsoft.com/office/drawing/2014/main" id="{32CFDE93-5CEA-FB46-7CE8-4C2B3D9CEC83}"/>
              </a:ext>
            </a:extLst>
          </p:cNvPr>
          <p:cNvGrpSpPr/>
          <p:nvPr/>
        </p:nvGrpSpPr>
        <p:grpSpPr>
          <a:xfrm>
            <a:off x="6690354" y="128403"/>
            <a:ext cx="270000" cy="270000"/>
            <a:chOff x="180975" y="647700"/>
            <a:chExt cx="876300" cy="876300"/>
          </a:xfrm>
        </p:grpSpPr>
        <p:sp>
          <p:nvSpPr>
            <p:cNvPr id="9" name="Ovaal 8">
              <a:extLst>
                <a:ext uri="{FF2B5EF4-FFF2-40B4-BE49-F238E27FC236}">
                  <a16:creationId xmlns:a16="http://schemas.microsoft.com/office/drawing/2014/main" id="{383B5919-C168-3A24-5E06-896F774A8437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5-puntige ster 3">
              <a:extLst>
                <a:ext uri="{FF2B5EF4-FFF2-40B4-BE49-F238E27FC236}">
                  <a16:creationId xmlns:a16="http://schemas.microsoft.com/office/drawing/2014/main" id="{CBF8EABE-1D74-C973-A5DD-892EB612D450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5" name="Groep 14">
            <a:extLst>
              <a:ext uri="{FF2B5EF4-FFF2-40B4-BE49-F238E27FC236}">
                <a16:creationId xmlns:a16="http://schemas.microsoft.com/office/drawing/2014/main" id="{3274BDBF-B4DE-A289-6FA3-FD922F343780}"/>
              </a:ext>
            </a:extLst>
          </p:cNvPr>
          <p:cNvGrpSpPr/>
          <p:nvPr/>
        </p:nvGrpSpPr>
        <p:grpSpPr>
          <a:xfrm>
            <a:off x="6347399" y="128403"/>
            <a:ext cx="270000" cy="270000"/>
            <a:chOff x="180975" y="647700"/>
            <a:chExt cx="876300" cy="876300"/>
          </a:xfrm>
        </p:grpSpPr>
        <p:sp>
          <p:nvSpPr>
            <p:cNvPr id="17" name="Ovaal 16">
              <a:extLst>
                <a:ext uri="{FF2B5EF4-FFF2-40B4-BE49-F238E27FC236}">
                  <a16:creationId xmlns:a16="http://schemas.microsoft.com/office/drawing/2014/main" id="{CA18AF12-108D-C7E6-86BC-5E43DDDC482E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5-puntige ster 3">
              <a:extLst>
                <a:ext uri="{FF2B5EF4-FFF2-40B4-BE49-F238E27FC236}">
                  <a16:creationId xmlns:a16="http://schemas.microsoft.com/office/drawing/2014/main" id="{A683DEC6-7F5B-F065-02F4-F46DE737EADA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A1E49EA2-9A01-A803-D6DF-C78AF837E3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63500"/>
            <a:ext cx="1802535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618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9F803-85A6-0A0A-7B01-497DD40EF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7CA61BB-63BF-53B4-6509-FBBEEF1F5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Fietsendiefstal is …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AD62EB8-85BD-31C0-7026-A9D05C3CDA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dirty="0"/>
              <a:t>Befje om – Befje af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D4A40870-991D-5E76-789F-5EBD3AF30BB2}"/>
              </a:ext>
            </a:extLst>
          </p:cNvPr>
          <p:cNvGrpSpPr/>
          <p:nvPr/>
        </p:nvGrpSpPr>
        <p:grpSpPr>
          <a:xfrm>
            <a:off x="2241495" y="1741846"/>
            <a:ext cx="950884" cy="1032283"/>
            <a:chOff x="3525417" y="1822202"/>
            <a:chExt cx="2360186" cy="2562226"/>
          </a:xfrm>
        </p:grpSpPr>
        <p:sp>
          <p:nvSpPr>
            <p:cNvPr id="6" name="Ovaal 3">
              <a:extLst>
                <a:ext uri="{FF2B5EF4-FFF2-40B4-BE49-F238E27FC236}">
                  <a16:creationId xmlns:a16="http://schemas.microsoft.com/office/drawing/2014/main" id="{9FCB8B5E-D885-0000-C3CC-95B5644892B4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" name="Ovaal 3">
              <a:extLst>
                <a:ext uri="{FF2B5EF4-FFF2-40B4-BE49-F238E27FC236}">
                  <a16:creationId xmlns:a16="http://schemas.microsoft.com/office/drawing/2014/main" id="{CD027F93-0FB0-1231-206C-E07314A04B89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8" name="Tekstvak 7">
            <a:extLst>
              <a:ext uri="{FF2B5EF4-FFF2-40B4-BE49-F238E27FC236}">
                <a16:creationId xmlns:a16="http://schemas.microsoft.com/office/drawing/2014/main" id="{7E79A55F-CF31-15EF-C3E0-5C3E07A90270}"/>
              </a:ext>
            </a:extLst>
          </p:cNvPr>
          <p:cNvSpPr txBox="1"/>
          <p:nvPr/>
        </p:nvSpPr>
        <p:spPr>
          <a:xfrm>
            <a:off x="2346483" y="1996378"/>
            <a:ext cx="740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OM</a:t>
            </a: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2CB649BE-A826-988A-D5BE-4CD05737929D}"/>
              </a:ext>
            </a:extLst>
          </p:cNvPr>
          <p:cNvGrpSpPr/>
          <p:nvPr/>
        </p:nvGrpSpPr>
        <p:grpSpPr>
          <a:xfrm>
            <a:off x="2219200" y="3148280"/>
            <a:ext cx="950884" cy="1032283"/>
            <a:chOff x="3525417" y="1822202"/>
            <a:chExt cx="2360186" cy="2562226"/>
          </a:xfrm>
        </p:grpSpPr>
        <p:sp>
          <p:nvSpPr>
            <p:cNvPr id="12" name="Ovaal 3">
              <a:extLst>
                <a:ext uri="{FF2B5EF4-FFF2-40B4-BE49-F238E27FC236}">
                  <a16:creationId xmlns:a16="http://schemas.microsoft.com/office/drawing/2014/main" id="{2465DAB5-9565-A048-5A39-C0613A265D20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3" name="Ovaal 3">
              <a:extLst>
                <a:ext uri="{FF2B5EF4-FFF2-40B4-BE49-F238E27FC236}">
                  <a16:creationId xmlns:a16="http://schemas.microsoft.com/office/drawing/2014/main" id="{62C0BEBF-4382-33D6-8E31-882202095AD5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14" name="Tekstvak 13">
            <a:extLst>
              <a:ext uri="{FF2B5EF4-FFF2-40B4-BE49-F238E27FC236}">
                <a16:creationId xmlns:a16="http://schemas.microsoft.com/office/drawing/2014/main" id="{20ADD706-1FA2-C0C8-F380-141412B7E734}"/>
              </a:ext>
            </a:extLst>
          </p:cNvPr>
          <p:cNvSpPr txBox="1"/>
          <p:nvPr/>
        </p:nvSpPr>
        <p:spPr>
          <a:xfrm>
            <a:off x="2435223" y="3402812"/>
            <a:ext cx="567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AF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BABB3671-A104-E34E-8F35-487637E50A0D}"/>
              </a:ext>
            </a:extLst>
          </p:cNvPr>
          <p:cNvSpPr txBox="1"/>
          <p:nvPr/>
        </p:nvSpPr>
        <p:spPr>
          <a:xfrm>
            <a:off x="3609044" y="1912990"/>
            <a:ext cx="21960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Een misdrijf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023D3F00-9BF1-D00C-D42B-16B8778E5A2B}"/>
              </a:ext>
            </a:extLst>
          </p:cNvPr>
          <p:cNvSpPr txBox="1"/>
          <p:nvPr/>
        </p:nvSpPr>
        <p:spPr>
          <a:xfrm>
            <a:off x="3609044" y="3372034"/>
            <a:ext cx="28853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Een overtreding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8DA09325-06B6-330C-E90A-0929F980446F}"/>
              </a:ext>
            </a:extLst>
          </p:cNvPr>
          <p:cNvGrpSpPr/>
          <p:nvPr/>
        </p:nvGrpSpPr>
        <p:grpSpPr>
          <a:xfrm>
            <a:off x="7033309" y="122156"/>
            <a:ext cx="270000" cy="270000"/>
            <a:chOff x="180975" y="647700"/>
            <a:chExt cx="876300" cy="876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B9FBB3B1-5280-1033-4910-798A79586EA0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5-puntige ster 3">
              <a:extLst>
                <a:ext uri="{FF2B5EF4-FFF2-40B4-BE49-F238E27FC236}">
                  <a16:creationId xmlns:a16="http://schemas.microsoft.com/office/drawing/2014/main" id="{BEEBC66C-1482-22CF-5174-E39662D176B9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" name="Groep 1">
            <a:extLst>
              <a:ext uri="{FF2B5EF4-FFF2-40B4-BE49-F238E27FC236}">
                <a16:creationId xmlns:a16="http://schemas.microsoft.com/office/drawing/2014/main" id="{FF538E5C-C516-A72F-1EEE-4F05DFC28A0A}"/>
              </a:ext>
            </a:extLst>
          </p:cNvPr>
          <p:cNvGrpSpPr/>
          <p:nvPr/>
        </p:nvGrpSpPr>
        <p:grpSpPr>
          <a:xfrm>
            <a:off x="6690354" y="128403"/>
            <a:ext cx="270000" cy="270000"/>
            <a:chOff x="180975" y="647700"/>
            <a:chExt cx="876300" cy="876300"/>
          </a:xfrm>
        </p:grpSpPr>
        <p:sp>
          <p:nvSpPr>
            <p:cNvPr id="9" name="Ovaal 8">
              <a:extLst>
                <a:ext uri="{FF2B5EF4-FFF2-40B4-BE49-F238E27FC236}">
                  <a16:creationId xmlns:a16="http://schemas.microsoft.com/office/drawing/2014/main" id="{56A18FCD-4803-C7FB-8E11-A352E6F8FA8F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5-puntige ster 3">
              <a:extLst>
                <a:ext uri="{FF2B5EF4-FFF2-40B4-BE49-F238E27FC236}">
                  <a16:creationId xmlns:a16="http://schemas.microsoft.com/office/drawing/2014/main" id="{8CAF60CB-7428-2DF4-9191-657FC180B6A2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5" name="Groep 14">
            <a:extLst>
              <a:ext uri="{FF2B5EF4-FFF2-40B4-BE49-F238E27FC236}">
                <a16:creationId xmlns:a16="http://schemas.microsoft.com/office/drawing/2014/main" id="{CDCB2045-60A0-174A-4A54-5A2066258F9A}"/>
              </a:ext>
            </a:extLst>
          </p:cNvPr>
          <p:cNvGrpSpPr/>
          <p:nvPr/>
        </p:nvGrpSpPr>
        <p:grpSpPr>
          <a:xfrm>
            <a:off x="6347399" y="128403"/>
            <a:ext cx="270000" cy="270000"/>
            <a:chOff x="180975" y="647700"/>
            <a:chExt cx="876300" cy="876300"/>
          </a:xfrm>
        </p:grpSpPr>
        <p:sp>
          <p:nvSpPr>
            <p:cNvPr id="17" name="Ovaal 16">
              <a:extLst>
                <a:ext uri="{FF2B5EF4-FFF2-40B4-BE49-F238E27FC236}">
                  <a16:creationId xmlns:a16="http://schemas.microsoft.com/office/drawing/2014/main" id="{8B30DB08-9B89-A96E-A674-3E2CE78DC170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5-puntige ster 3">
              <a:extLst>
                <a:ext uri="{FF2B5EF4-FFF2-40B4-BE49-F238E27FC236}">
                  <a16:creationId xmlns:a16="http://schemas.microsoft.com/office/drawing/2014/main" id="{E3145A1A-2AF0-1FDA-A57F-2105A51C488F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BABF7CD6-5918-E4C7-6A62-CD17B5CEA9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463500"/>
            <a:ext cx="1818228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766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AB393-337D-C102-EFBF-DF80DDA42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3154E93-DE79-799F-3CD2-BDBC2C6E8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00" y="720000"/>
            <a:ext cx="6436800" cy="900000"/>
          </a:xfrm>
        </p:spPr>
        <p:txBody>
          <a:bodyPr/>
          <a:lstStyle/>
          <a:p>
            <a:r>
              <a:rPr lang="nl-NL" dirty="0"/>
              <a:t>Waar of niet waar? Als een verdachte bekent, wordt er meteen veroordeeld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C83D7F2-5D29-B375-DF27-B6BD64FC56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dirty="0"/>
              <a:t>Befje om – Befje af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F52BB16E-6ABE-5252-2415-EFF8812BB915}"/>
              </a:ext>
            </a:extLst>
          </p:cNvPr>
          <p:cNvGrpSpPr/>
          <p:nvPr/>
        </p:nvGrpSpPr>
        <p:grpSpPr>
          <a:xfrm>
            <a:off x="2241495" y="1741846"/>
            <a:ext cx="950884" cy="1032283"/>
            <a:chOff x="3525417" y="1822202"/>
            <a:chExt cx="2360186" cy="2562226"/>
          </a:xfrm>
        </p:grpSpPr>
        <p:sp>
          <p:nvSpPr>
            <p:cNvPr id="6" name="Ovaal 3">
              <a:extLst>
                <a:ext uri="{FF2B5EF4-FFF2-40B4-BE49-F238E27FC236}">
                  <a16:creationId xmlns:a16="http://schemas.microsoft.com/office/drawing/2014/main" id="{7403B174-AEC6-DC7B-7708-D0DB16770F6D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" name="Ovaal 3">
              <a:extLst>
                <a:ext uri="{FF2B5EF4-FFF2-40B4-BE49-F238E27FC236}">
                  <a16:creationId xmlns:a16="http://schemas.microsoft.com/office/drawing/2014/main" id="{1D7E7FC5-CECC-388C-4AD3-30944B672DF8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8" name="Tekstvak 7">
            <a:extLst>
              <a:ext uri="{FF2B5EF4-FFF2-40B4-BE49-F238E27FC236}">
                <a16:creationId xmlns:a16="http://schemas.microsoft.com/office/drawing/2014/main" id="{73BB4CEE-9B93-76B1-FA32-BB330A04FC5D}"/>
              </a:ext>
            </a:extLst>
          </p:cNvPr>
          <p:cNvSpPr txBox="1"/>
          <p:nvPr/>
        </p:nvSpPr>
        <p:spPr>
          <a:xfrm>
            <a:off x="2346483" y="1996378"/>
            <a:ext cx="740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OM</a:t>
            </a: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6B31DB20-071B-7F1D-EA80-D8194B89E161}"/>
              </a:ext>
            </a:extLst>
          </p:cNvPr>
          <p:cNvGrpSpPr/>
          <p:nvPr/>
        </p:nvGrpSpPr>
        <p:grpSpPr>
          <a:xfrm>
            <a:off x="2219200" y="3148280"/>
            <a:ext cx="950884" cy="1032283"/>
            <a:chOff x="3525417" y="1822202"/>
            <a:chExt cx="2360186" cy="2562226"/>
          </a:xfrm>
        </p:grpSpPr>
        <p:sp>
          <p:nvSpPr>
            <p:cNvPr id="12" name="Ovaal 3">
              <a:extLst>
                <a:ext uri="{FF2B5EF4-FFF2-40B4-BE49-F238E27FC236}">
                  <a16:creationId xmlns:a16="http://schemas.microsoft.com/office/drawing/2014/main" id="{5D542FE5-B0D8-22E4-1BCD-A8058F2A6220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3" name="Ovaal 3">
              <a:extLst>
                <a:ext uri="{FF2B5EF4-FFF2-40B4-BE49-F238E27FC236}">
                  <a16:creationId xmlns:a16="http://schemas.microsoft.com/office/drawing/2014/main" id="{01E3FA7D-8833-8E5B-A1B3-2A793C8D9228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14" name="Tekstvak 13">
            <a:extLst>
              <a:ext uri="{FF2B5EF4-FFF2-40B4-BE49-F238E27FC236}">
                <a16:creationId xmlns:a16="http://schemas.microsoft.com/office/drawing/2014/main" id="{EC0EFB53-07C4-5A81-D6D8-E8DA058B7837}"/>
              </a:ext>
            </a:extLst>
          </p:cNvPr>
          <p:cNvSpPr txBox="1"/>
          <p:nvPr/>
        </p:nvSpPr>
        <p:spPr>
          <a:xfrm>
            <a:off x="2435223" y="3402812"/>
            <a:ext cx="567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AF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29AE44D5-4DD0-1C45-4CB3-9BB29C2A793C}"/>
              </a:ext>
            </a:extLst>
          </p:cNvPr>
          <p:cNvSpPr txBox="1"/>
          <p:nvPr/>
        </p:nvSpPr>
        <p:spPr>
          <a:xfrm>
            <a:off x="3609044" y="1912990"/>
            <a:ext cx="10915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Waar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22087486-0ED5-4CB3-4A62-2153CECE0541}"/>
              </a:ext>
            </a:extLst>
          </p:cNvPr>
          <p:cNvSpPr txBox="1"/>
          <p:nvPr/>
        </p:nvSpPr>
        <p:spPr>
          <a:xfrm>
            <a:off x="3609044" y="3372034"/>
            <a:ext cx="18477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Niet waar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0F0508A2-F6AD-49AF-09C1-201880AA500C}"/>
              </a:ext>
            </a:extLst>
          </p:cNvPr>
          <p:cNvGrpSpPr/>
          <p:nvPr/>
        </p:nvGrpSpPr>
        <p:grpSpPr>
          <a:xfrm>
            <a:off x="7033309" y="122156"/>
            <a:ext cx="270000" cy="270000"/>
            <a:chOff x="180975" y="647700"/>
            <a:chExt cx="876300" cy="876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3B1B42BB-6EDF-DF6E-6EEA-EB11EF1FCD80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5-puntige ster 3">
              <a:extLst>
                <a:ext uri="{FF2B5EF4-FFF2-40B4-BE49-F238E27FC236}">
                  <a16:creationId xmlns:a16="http://schemas.microsoft.com/office/drawing/2014/main" id="{D1116C01-4BAD-084C-9D66-E2CC4ED45AB2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" name="Groep 1">
            <a:extLst>
              <a:ext uri="{FF2B5EF4-FFF2-40B4-BE49-F238E27FC236}">
                <a16:creationId xmlns:a16="http://schemas.microsoft.com/office/drawing/2014/main" id="{DCB1B382-918D-57D3-2CA6-486CE6D682C2}"/>
              </a:ext>
            </a:extLst>
          </p:cNvPr>
          <p:cNvGrpSpPr/>
          <p:nvPr/>
        </p:nvGrpSpPr>
        <p:grpSpPr>
          <a:xfrm>
            <a:off x="6690354" y="128403"/>
            <a:ext cx="270000" cy="270000"/>
            <a:chOff x="180975" y="647700"/>
            <a:chExt cx="876300" cy="876300"/>
          </a:xfrm>
        </p:grpSpPr>
        <p:sp>
          <p:nvSpPr>
            <p:cNvPr id="9" name="Ovaal 8">
              <a:extLst>
                <a:ext uri="{FF2B5EF4-FFF2-40B4-BE49-F238E27FC236}">
                  <a16:creationId xmlns:a16="http://schemas.microsoft.com/office/drawing/2014/main" id="{E44ED632-B1F2-B781-6C11-A878CA4FFC7F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5-puntige ster 3">
              <a:extLst>
                <a:ext uri="{FF2B5EF4-FFF2-40B4-BE49-F238E27FC236}">
                  <a16:creationId xmlns:a16="http://schemas.microsoft.com/office/drawing/2014/main" id="{028B7D4A-9A81-5CF4-B42C-48EC40DD6E50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5" name="Groep 14">
            <a:extLst>
              <a:ext uri="{FF2B5EF4-FFF2-40B4-BE49-F238E27FC236}">
                <a16:creationId xmlns:a16="http://schemas.microsoft.com/office/drawing/2014/main" id="{8B7E161D-4ED7-912C-996C-FDA0D1FFF87F}"/>
              </a:ext>
            </a:extLst>
          </p:cNvPr>
          <p:cNvGrpSpPr/>
          <p:nvPr/>
        </p:nvGrpSpPr>
        <p:grpSpPr>
          <a:xfrm>
            <a:off x="6347399" y="128403"/>
            <a:ext cx="270000" cy="270000"/>
            <a:chOff x="180975" y="647700"/>
            <a:chExt cx="876300" cy="876300"/>
          </a:xfrm>
        </p:grpSpPr>
        <p:sp>
          <p:nvSpPr>
            <p:cNvPr id="17" name="Ovaal 16">
              <a:extLst>
                <a:ext uri="{FF2B5EF4-FFF2-40B4-BE49-F238E27FC236}">
                  <a16:creationId xmlns:a16="http://schemas.microsoft.com/office/drawing/2014/main" id="{BEFC4867-549C-2096-DBF0-9AC54054DFED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5-puntige ster 3">
              <a:extLst>
                <a:ext uri="{FF2B5EF4-FFF2-40B4-BE49-F238E27FC236}">
                  <a16:creationId xmlns:a16="http://schemas.microsoft.com/office/drawing/2014/main" id="{253E5BBD-9769-787D-4ED1-E7F2126D1F13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23" name="Afbeelding 22">
            <a:extLst>
              <a:ext uri="{FF2B5EF4-FFF2-40B4-BE49-F238E27FC236}">
                <a16:creationId xmlns:a16="http://schemas.microsoft.com/office/drawing/2014/main" id="{38E9C7BE-DD72-552E-E7A7-0AF525F79F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463500"/>
            <a:ext cx="1824831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116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93A284-20DF-2313-E9B1-0931BA0D8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9A0FD1A-DC5F-4A2D-EA2C-4A521EC59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Kan een rechter kinderen die spijbelen uit huis plaatsen?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494C7CC-1935-1A39-7E30-E739D6DBB9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dirty="0"/>
              <a:t>Befje om – Befje af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B6281C65-E64A-D1AE-5E61-3CA884916DE3}"/>
              </a:ext>
            </a:extLst>
          </p:cNvPr>
          <p:cNvGrpSpPr/>
          <p:nvPr/>
        </p:nvGrpSpPr>
        <p:grpSpPr>
          <a:xfrm>
            <a:off x="2241495" y="1741846"/>
            <a:ext cx="950884" cy="1032283"/>
            <a:chOff x="3525417" y="1822202"/>
            <a:chExt cx="2360186" cy="2562226"/>
          </a:xfrm>
        </p:grpSpPr>
        <p:sp>
          <p:nvSpPr>
            <p:cNvPr id="6" name="Ovaal 3">
              <a:extLst>
                <a:ext uri="{FF2B5EF4-FFF2-40B4-BE49-F238E27FC236}">
                  <a16:creationId xmlns:a16="http://schemas.microsoft.com/office/drawing/2014/main" id="{E6549271-BE3B-4015-0A4F-39A9DEF1A64E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" name="Ovaal 3">
              <a:extLst>
                <a:ext uri="{FF2B5EF4-FFF2-40B4-BE49-F238E27FC236}">
                  <a16:creationId xmlns:a16="http://schemas.microsoft.com/office/drawing/2014/main" id="{435FB64A-B1DC-D2CD-91CA-CA9A43CCC2C2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8" name="Tekstvak 7">
            <a:extLst>
              <a:ext uri="{FF2B5EF4-FFF2-40B4-BE49-F238E27FC236}">
                <a16:creationId xmlns:a16="http://schemas.microsoft.com/office/drawing/2014/main" id="{46A8E99F-50D0-4541-12F9-FA764B7BE8D5}"/>
              </a:ext>
            </a:extLst>
          </p:cNvPr>
          <p:cNvSpPr txBox="1"/>
          <p:nvPr/>
        </p:nvSpPr>
        <p:spPr>
          <a:xfrm>
            <a:off x="2346483" y="1996378"/>
            <a:ext cx="740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OM</a:t>
            </a: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A4D7300B-C862-ADEA-1EE8-08A237B51169}"/>
              </a:ext>
            </a:extLst>
          </p:cNvPr>
          <p:cNvGrpSpPr/>
          <p:nvPr/>
        </p:nvGrpSpPr>
        <p:grpSpPr>
          <a:xfrm>
            <a:off x="2219200" y="3148280"/>
            <a:ext cx="950884" cy="1032283"/>
            <a:chOff x="3525417" y="1822202"/>
            <a:chExt cx="2360186" cy="2562226"/>
          </a:xfrm>
        </p:grpSpPr>
        <p:sp>
          <p:nvSpPr>
            <p:cNvPr id="12" name="Ovaal 3">
              <a:extLst>
                <a:ext uri="{FF2B5EF4-FFF2-40B4-BE49-F238E27FC236}">
                  <a16:creationId xmlns:a16="http://schemas.microsoft.com/office/drawing/2014/main" id="{2D14A20F-38B0-FC31-9EE9-99088092BE31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3" name="Ovaal 3">
              <a:extLst>
                <a:ext uri="{FF2B5EF4-FFF2-40B4-BE49-F238E27FC236}">
                  <a16:creationId xmlns:a16="http://schemas.microsoft.com/office/drawing/2014/main" id="{00F5FB67-0FFD-BDB4-8EEB-5B3D2F99EFCA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14" name="Tekstvak 13">
            <a:extLst>
              <a:ext uri="{FF2B5EF4-FFF2-40B4-BE49-F238E27FC236}">
                <a16:creationId xmlns:a16="http://schemas.microsoft.com/office/drawing/2014/main" id="{317ECD5F-80C5-9791-5A5B-E706055D3405}"/>
              </a:ext>
            </a:extLst>
          </p:cNvPr>
          <p:cNvSpPr txBox="1"/>
          <p:nvPr/>
        </p:nvSpPr>
        <p:spPr>
          <a:xfrm>
            <a:off x="2435223" y="3402812"/>
            <a:ext cx="567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AF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6B672515-EEBD-A87E-C3E7-BAA2419E8F9B}"/>
              </a:ext>
            </a:extLst>
          </p:cNvPr>
          <p:cNvSpPr txBox="1"/>
          <p:nvPr/>
        </p:nvSpPr>
        <p:spPr>
          <a:xfrm>
            <a:off x="3609044" y="1912990"/>
            <a:ext cx="408554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Ja, maar dan moet het </a:t>
            </a:r>
          </a:p>
          <a:p>
            <a:r>
              <a:rPr lang="nl-NL" sz="3200" b="1" dirty="0">
                <a:solidFill>
                  <a:schemeClr val="tx2"/>
                </a:solidFill>
              </a:rPr>
              <a:t>wel goed mis zijn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4F1AE6F1-4DF0-A00F-EE33-EB8B1425F829}"/>
              </a:ext>
            </a:extLst>
          </p:cNvPr>
          <p:cNvSpPr txBox="1"/>
          <p:nvPr/>
        </p:nvSpPr>
        <p:spPr>
          <a:xfrm>
            <a:off x="3609044" y="3372034"/>
            <a:ext cx="43472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Nee, dat is een te zware </a:t>
            </a:r>
          </a:p>
          <a:p>
            <a:r>
              <a:rPr lang="nl-NL" sz="3200" b="1" dirty="0">
                <a:solidFill>
                  <a:schemeClr val="tx2"/>
                </a:solidFill>
              </a:rPr>
              <a:t>maatregel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9D89D8B3-9600-053B-949E-25E3D79D5490}"/>
              </a:ext>
            </a:extLst>
          </p:cNvPr>
          <p:cNvGrpSpPr/>
          <p:nvPr/>
        </p:nvGrpSpPr>
        <p:grpSpPr>
          <a:xfrm>
            <a:off x="7033309" y="122156"/>
            <a:ext cx="270000" cy="270000"/>
            <a:chOff x="180975" y="647700"/>
            <a:chExt cx="876300" cy="876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DCDD2B49-0755-4069-CB9E-151AD591A799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5-puntige ster 3">
              <a:extLst>
                <a:ext uri="{FF2B5EF4-FFF2-40B4-BE49-F238E27FC236}">
                  <a16:creationId xmlns:a16="http://schemas.microsoft.com/office/drawing/2014/main" id="{813D0A51-8403-4C0E-A7E6-85C7F6F55475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" name="Groep 1">
            <a:extLst>
              <a:ext uri="{FF2B5EF4-FFF2-40B4-BE49-F238E27FC236}">
                <a16:creationId xmlns:a16="http://schemas.microsoft.com/office/drawing/2014/main" id="{68F97F8A-FD83-B313-175F-DF2B23174DD3}"/>
              </a:ext>
            </a:extLst>
          </p:cNvPr>
          <p:cNvGrpSpPr/>
          <p:nvPr/>
        </p:nvGrpSpPr>
        <p:grpSpPr>
          <a:xfrm>
            <a:off x="6690354" y="128403"/>
            <a:ext cx="270000" cy="270000"/>
            <a:chOff x="180975" y="647700"/>
            <a:chExt cx="876300" cy="876300"/>
          </a:xfrm>
        </p:grpSpPr>
        <p:sp>
          <p:nvSpPr>
            <p:cNvPr id="9" name="Ovaal 8">
              <a:extLst>
                <a:ext uri="{FF2B5EF4-FFF2-40B4-BE49-F238E27FC236}">
                  <a16:creationId xmlns:a16="http://schemas.microsoft.com/office/drawing/2014/main" id="{EE952BEA-B687-D32A-189F-98CF42FAB2F1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5-puntige ster 3">
              <a:extLst>
                <a:ext uri="{FF2B5EF4-FFF2-40B4-BE49-F238E27FC236}">
                  <a16:creationId xmlns:a16="http://schemas.microsoft.com/office/drawing/2014/main" id="{83FE935D-03EF-ECB0-0134-AB75A6FB411D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5" name="Groep 14">
            <a:extLst>
              <a:ext uri="{FF2B5EF4-FFF2-40B4-BE49-F238E27FC236}">
                <a16:creationId xmlns:a16="http://schemas.microsoft.com/office/drawing/2014/main" id="{A43525A2-45BF-462B-9585-7DF9CE1BCD07}"/>
              </a:ext>
            </a:extLst>
          </p:cNvPr>
          <p:cNvGrpSpPr/>
          <p:nvPr/>
        </p:nvGrpSpPr>
        <p:grpSpPr>
          <a:xfrm>
            <a:off x="6347399" y="128403"/>
            <a:ext cx="270000" cy="270000"/>
            <a:chOff x="180975" y="647700"/>
            <a:chExt cx="876300" cy="876300"/>
          </a:xfrm>
        </p:grpSpPr>
        <p:sp>
          <p:nvSpPr>
            <p:cNvPr id="17" name="Ovaal 16">
              <a:extLst>
                <a:ext uri="{FF2B5EF4-FFF2-40B4-BE49-F238E27FC236}">
                  <a16:creationId xmlns:a16="http://schemas.microsoft.com/office/drawing/2014/main" id="{04A5ABE1-2827-656C-B0D9-4057D95F2D4D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5-puntige ster 3">
              <a:extLst>
                <a:ext uri="{FF2B5EF4-FFF2-40B4-BE49-F238E27FC236}">
                  <a16:creationId xmlns:a16="http://schemas.microsoft.com/office/drawing/2014/main" id="{97879079-3805-2712-248E-18ECDF95C94F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23" name="Afbeelding 22">
            <a:extLst>
              <a:ext uri="{FF2B5EF4-FFF2-40B4-BE49-F238E27FC236}">
                <a16:creationId xmlns:a16="http://schemas.microsoft.com/office/drawing/2014/main" id="{13780279-84B6-BD43-1935-80C9186D6F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3822" y="463500"/>
            <a:ext cx="1828652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206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48DCD-1E71-65DD-4A3A-261457A29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B1276AC-7D3F-0FC2-0AA8-680417022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is de maximale celstraf die een 15-jarige kan krijgen?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F4D5BA0-C363-1C8A-DED8-DC7CC7A655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dirty="0"/>
              <a:t>Befje om – Befje af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16327098-80FB-5D4D-1B36-A9E9F2D5EEB8}"/>
              </a:ext>
            </a:extLst>
          </p:cNvPr>
          <p:cNvGrpSpPr/>
          <p:nvPr/>
        </p:nvGrpSpPr>
        <p:grpSpPr>
          <a:xfrm>
            <a:off x="2241495" y="1741846"/>
            <a:ext cx="950884" cy="1032283"/>
            <a:chOff x="3525417" y="1822202"/>
            <a:chExt cx="2360186" cy="2562226"/>
          </a:xfrm>
        </p:grpSpPr>
        <p:sp>
          <p:nvSpPr>
            <p:cNvPr id="6" name="Ovaal 3">
              <a:extLst>
                <a:ext uri="{FF2B5EF4-FFF2-40B4-BE49-F238E27FC236}">
                  <a16:creationId xmlns:a16="http://schemas.microsoft.com/office/drawing/2014/main" id="{84E897F4-71A8-4737-AB48-C83901608D42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" name="Ovaal 3">
              <a:extLst>
                <a:ext uri="{FF2B5EF4-FFF2-40B4-BE49-F238E27FC236}">
                  <a16:creationId xmlns:a16="http://schemas.microsoft.com/office/drawing/2014/main" id="{8842E06D-EB95-6938-1598-6AAD016A4B01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8" name="Tekstvak 7">
            <a:extLst>
              <a:ext uri="{FF2B5EF4-FFF2-40B4-BE49-F238E27FC236}">
                <a16:creationId xmlns:a16="http://schemas.microsoft.com/office/drawing/2014/main" id="{27167369-5B14-3D52-E6B0-FC1A1DE84420}"/>
              </a:ext>
            </a:extLst>
          </p:cNvPr>
          <p:cNvSpPr txBox="1"/>
          <p:nvPr/>
        </p:nvSpPr>
        <p:spPr>
          <a:xfrm>
            <a:off x="2346483" y="1996378"/>
            <a:ext cx="740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OM</a:t>
            </a: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105A2604-3815-125E-3FDB-2E7565F4A208}"/>
              </a:ext>
            </a:extLst>
          </p:cNvPr>
          <p:cNvGrpSpPr/>
          <p:nvPr/>
        </p:nvGrpSpPr>
        <p:grpSpPr>
          <a:xfrm>
            <a:off x="2219200" y="3148280"/>
            <a:ext cx="950884" cy="1032283"/>
            <a:chOff x="3525417" y="1822202"/>
            <a:chExt cx="2360186" cy="2562226"/>
          </a:xfrm>
        </p:grpSpPr>
        <p:sp>
          <p:nvSpPr>
            <p:cNvPr id="12" name="Ovaal 3">
              <a:extLst>
                <a:ext uri="{FF2B5EF4-FFF2-40B4-BE49-F238E27FC236}">
                  <a16:creationId xmlns:a16="http://schemas.microsoft.com/office/drawing/2014/main" id="{AD9EF5BE-0617-ED47-D8AE-E7E67E53A764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3" name="Ovaal 3">
              <a:extLst>
                <a:ext uri="{FF2B5EF4-FFF2-40B4-BE49-F238E27FC236}">
                  <a16:creationId xmlns:a16="http://schemas.microsoft.com/office/drawing/2014/main" id="{007D160B-93C6-40DD-21F0-CD3AF0B84D0A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14" name="Tekstvak 13">
            <a:extLst>
              <a:ext uri="{FF2B5EF4-FFF2-40B4-BE49-F238E27FC236}">
                <a16:creationId xmlns:a16="http://schemas.microsoft.com/office/drawing/2014/main" id="{6A2498B9-FFFE-D82E-DB17-E0039A65176E}"/>
              </a:ext>
            </a:extLst>
          </p:cNvPr>
          <p:cNvSpPr txBox="1"/>
          <p:nvPr/>
        </p:nvSpPr>
        <p:spPr>
          <a:xfrm>
            <a:off x="2435223" y="3402812"/>
            <a:ext cx="567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AF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A6E2BDE2-9B34-65B5-2312-1CF8709C7C9E}"/>
              </a:ext>
            </a:extLst>
          </p:cNvPr>
          <p:cNvSpPr txBox="1"/>
          <p:nvPr/>
        </p:nvSpPr>
        <p:spPr>
          <a:xfrm>
            <a:off x="3609044" y="1912990"/>
            <a:ext cx="22974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12 maanden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BF0F25D1-28DE-25CF-452F-21180E4A6D41}"/>
              </a:ext>
            </a:extLst>
          </p:cNvPr>
          <p:cNvSpPr txBox="1"/>
          <p:nvPr/>
        </p:nvSpPr>
        <p:spPr>
          <a:xfrm>
            <a:off x="3609044" y="3372034"/>
            <a:ext cx="22974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24 maanden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E045299C-7FBD-4D0A-719A-CE77D4B291F6}"/>
              </a:ext>
            </a:extLst>
          </p:cNvPr>
          <p:cNvGrpSpPr/>
          <p:nvPr/>
        </p:nvGrpSpPr>
        <p:grpSpPr>
          <a:xfrm>
            <a:off x="7033309" y="122156"/>
            <a:ext cx="270000" cy="270000"/>
            <a:chOff x="180975" y="647700"/>
            <a:chExt cx="876300" cy="876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6F0A9FFD-183F-C7FA-CFC0-005B16E38F3B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5-puntige ster 3">
              <a:extLst>
                <a:ext uri="{FF2B5EF4-FFF2-40B4-BE49-F238E27FC236}">
                  <a16:creationId xmlns:a16="http://schemas.microsoft.com/office/drawing/2014/main" id="{0D72F46A-F07C-38C7-0872-4607D490C49F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" name="Groep 1">
            <a:extLst>
              <a:ext uri="{FF2B5EF4-FFF2-40B4-BE49-F238E27FC236}">
                <a16:creationId xmlns:a16="http://schemas.microsoft.com/office/drawing/2014/main" id="{97E2356C-6824-A45B-5CAE-6CD80438DD80}"/>
              </a:ext>
            </a:extLst>
          </p:cNvPr>
          <p:cNvGrpSpPr/>
          <p:nvPr/>
        </p:nvGrpSpPr>
        <p:grpSpPr>
          <a:xfrm>
            <a:off x="6690354" y="128403"/>
            <a:ext cx="270000" cy="270000"/>
            <a:chOff x="180975" y="647700"/>
            <a:chExt cx="876300" cy="876300"/>
          </a:xfrm>
        </p:grpSpPr>
        <p:sp>
          <p:nvSpPr>
            <p:cNvPr id="9" name="Ovaal 8">
              <a:extLst>
                <a:ext uri="{FF2B5EF4-FFF2-40B4-BE49-F238E27FC236}">
                  <a16:creationId xmlns:a16="http://schemas.microsoft.com/office/drawing/2014/main" id="{1F9841BD-1EA3-39E4-BA41-4B4B3643FCD5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5-puntige ster 3">
              <a:extLst>
                <a:ext uri="{FF2B5EF4-FFF2-40B4-BE49-F238E27FC236}">
                  <a16:creationId xmlns:a16="http://schemas.microsoft.com/office/drawing/2014/main" id="{22B0510B-414D-33E5-9E27-1EC57244088A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5" name="Groep 14">
            <a:extLst>
              <a:ext uri="{FF2B5EF4-FFF2-40B4-BE49-F238E27FC236}">
                <a16:creationId xmlns:a16="http://schemas.microsoft.com/office/drawing/2014/main" id="{6BDDC1FB-CD67-4B90-056A-E2ACB20A9972}"/>
              </a:ext>
            </a:extLst>
          </p:cNvPr>
          <p:cNvGrpSpPr/>
          <p:nvPr/>
        </p:nvGrpSpPr>
        <p:grpSpPr>
          <a:xfrm>
            <a:off x="6347399" y="128403"/>
            <a:ext cx="270000" cy="270000"/>
            <a:chOff x="180975" y="647700"/>
            <a:chExt cx="876300" cy="876300"/>
          </a:xfrm>
        </p:grpSpPr>
        <p:sp>
          <p:nvSpPr>
            <p:cNvPr id="17" name="Ovaal 16">
              <a:extLst>
                <a:ext uri="{FF2B5EF4-FFF2-40B4-BE49-F238E27FC236}">
                  <a16:creationId xmlns:a16="http://schemas.microsoft.com/office/drawing/2014/main" id="{5BE264EB-34E6-BC33-8A1A-C36C2EC515D7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5-puntige ster 3">
              <a:extLst>
                <a:ext uri="{FF2B5EF4-FFF2-40B4-BE49-F238E27FC236}">
                  <a16:creationId xmlns:a16="http://schemas.microsoft.com/office/drawing/2014/main" id="{4B727357-ABE1-A291-46A9-60590700D984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24" name="Afbeelding 23" descr="Afbeelding verlof JJI">
            <a:extLst>
              <a:ext uri="{FF2B5EF4-FFF2-40B4-BE49-F238E27FC236}">
                <a16:creationId xmlns:a16="http://schemas.microsoft.com/office/drawing/2014/main" id="{F806A42D-7626-7696-8CF5-479C80D469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63500"/>
            <a:ext cx="1824830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773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97483-217D-6F60-EB0C-15F91A718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D59AFD1B-7289-0D78-5AD5-621C1F441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Hoeveel beslissingen hebben rechters in 2015 genomen?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5364CA9-816A-4B12-F520-746330DCE7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dirty="0"/>
              <a:t>Befje om – Befje af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F0D8EE6B-086B-B362-9F35-536E75D9F13A}"/>
              </a:ext>
            </a:extLst>
          </p:cNvPr>
          <p:cNvGrpSpPr/>
          <p:nvPr/>
        </p:nvGrpSpPr>
        <p:grpSpPr>
          <a:xfrm>
            <a:off x="7033309" y="122156"/>
            <a:ext cx="270000" cy="270000"/>
            <a:chOff x="180975" y="647700"/>
            <a:chExt cx="876300" cy="876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1CB993F9-0566-015D-04F9-3254C6BDE3CC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5-puntige ster 3">
              <a:extLst>
                <a:ext uri="{FF2B5EF4-FFF2-40B4-BE49-F238E27FC236}">
                  <a16:creationId xmlns:a16="http://schemas.microsoft.com/office/drawing/2014/main" id="{3979139B-B179-AAD0-ACC1-AD47A4939AB3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" name="Groep 1">
            <a:extLst>
              <a:ext uri="{FF2B5EF4-FFF2-40B4-BE49-F238E27FC236}">
                <a16:creationId xmlns:a16="http://schemas.microsoft.com/office/drawing/2014/main" id="{E49B6583-1572-6023-CE07-C6EE0FA9BB9F}"/>
              </a:ext>
            </a:extLst>
          </p:cNvPr>
          <p:cNvGrpSpPr/>
          <p:nvPr/>
        </p:nvGrpSpPr>
        <p:grpSpPr>
          <a:xfrm>
            <a:off x="2360722" y="2162871"/>
            <a:ext cx="1656000" cy="1800000"/>
            <a:chOff x="3525417" y="1822202"/>
            <a:chExt cx="2360187" cy="2562226"/>
          </a:xfrm>
        </p:grpSpPr>
        <p:sp>
          <p:nvSpPr>
            <p:cNvPr id="9" name="Ovaal 3">
              <a:extLst>
                <a:ext uri="{FF2B5EF4-FFF2-40B4-BE49-F238E27FC236}">
                  <a16:creationId xmlns:a16="http://schemas.microsoft.com/office/drawing/2014/main" id="{1BAEAAAD-54B2-C65C-2CDA-8168AF4D3B8B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0" name="Ovaal 3">
              <a:extLst>
                <a:ext uri="{FF2B5EF4-FFF2-40B4-BE49-F238E27FC236}">
                  <a16:creationId xmlns:a16="http://schemas.microsoft.com/office/drawing/2014/main" id="{35CDD537-CCF7-FEB4-B027-EF9388011432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15" name="Tekstvak 14">
            <a:extLst>
              <a:ext uri="{FF2B5EF4-FFF2-40B4-BE49-F238E27FC236}">
                <a16:creationId xmlns:a16="http://schemas.microsoft.com/office/drawing/2014/main" id="{52EE44F0-2E7A-A8EA-C6E4-39DE92BDF4F9}"/>
              </a:ext>
            </a:extLst>
          </p:cNvPr>
          <p:cNvSpPr txBox="1"/>
          <p:nvPr/>
        </p:nvSpPr>
        <p:spPr>
          <a:xfrm>
            <a:off x="3025852" y="2739704"/>
            <a:ext cx="453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>
                <a:solidFill>
                  <a:schemeClr val="tx2"/>
                </a:solidFill>
              </a:rPr>
              <a:t>?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68D12B77-DC9E-0D07-011D-672F5D0A387C}"/>
              </a:ext>
            </a:extLst>
          </p:cNvPr>
          <p:cNvGrpSpPr/>
          <p:nvPr/>
        </p:nvGrpSpPr>
        <p:grpSpPr>
          <a:xfrm>
            <a:off x="6690354" y="128403"/>
            <a:ext cx="270000" cy="270000"/>
            <a:chOff x="180975" y="647700"/>
            <a:chExt cx="876300" cy="876300"/>
          </a:xfrm>
        </p:grpSpPr>
        <p:sp>
          <p:nvSpPr>
            <p:cNvPr id="6" name="Ovaal 5">
              <a:extLst>
                <a:ext uri="{FF2B5EF4-FFF2-40B4-BE49-F238E27FC236}">
                  <a16:creationId xmlns:a16="http://schemas.microsoft.com/office/drawing/2014/main" id="{5D08FE7A-7C72-4D4F-A244-1FE2DB4F8041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5-puntige ster 3">
              <a:extLst>
                <a:ext uri="{FF2B5EF4-FFF2-40B4-BE49-F238E27FC236}">
                  <a16:creationId xmlns:a16="http://schemas.microsoft.com/office/drawing/2014/main" id="{30269ED4-7043-F522-ACFF-E69ADB232222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8" name="Groep 7">
            <a:extLst>
              <a:ext uri="{FF2B5EF4-FFF2-40B4-BE49-F238E27FC236}">
                <a16:creationId xmlns:a16="http://schemas.microsoft.com/office/drawing/2014/main" id="{7A9D1805-2AC7-1CAB-E63E-0919BE63D13C}"/>
              </a:ext>
            </a:extLst>
          </p:cNvPr>
          <p:cNvGrpSpPr/>
          <p:nvPr/>
        </p:nvGrpSpPr>
        <p:grpSpPr>
          <a:xfrm>
            <a:off x="6347399" y="128403"/>
            <a:ext cx="270000" cy="270000"/>
            <a:chOff x="180975" y="647700"/>
            <a:chExt cx="876300" cy="876300"/>
          </a:xfrm>
        </p:grpSpPr>
        <p:sp>
          <p:nvSpPr>
            <p:cNvPr id="11" name="Ovaal 10">
              <a:extLst>
                <a:ext uri="{FF2B5EF4-FFF2-40B4-BE49-F238E27FC236}">
                  <a16:creationId xmlns:a16="http://schemas.microsoft.com/office/drawing/2014/main" id="{0BBDB36A-D4BF-8DE9-32FE-4DB82D29CDEB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5-puntige ster 3">
              <a:extLst>
                <a:ext uri="{FF2B5EF4-FFF2-40B4-BE49-F238E27FC236}">
                  <a16:creationId xmlns:a16="http://schemas.microsoft.com/office/drawing/2014/main" id="{D574B109-ACA5-1625-5276-1FB78B8EE080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511744E7-B039-809E-821F-1332776004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463500"/>
            <a:ext cx="1843669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64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703EF2-F7FA-CDC1-BF8B-7169950DB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424601A-294D-FDD9-4041-297941CB2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Hoeveel beslissingen hebben rechters in 2025 genomen?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A9F1F94-66FB-0037-D9FD-DF08581A1E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dirty="0"/>
              <a:t>Befje om – Befje af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84650BD4-9ED2-544E-26A7-12EA4CE717D7}"/>
              </a:ext>
            </a:extLst>
          </p:cNvPr>
          <p:cNvGrpSpPr/>
          <p:nvPr/>
        </p:nvGrpSpPr>
        <p:grpSpPr>
          <a:xfrm>
            <a:off x="7033309" y="122156"/>
            <a:ext cx="270000" cy="270000"/>
            <a:chOff x="180975" y="647700"/>
            <a:chExt cx="876300" cy="876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8D81E638-61BC-A0DE-A3DD-43440A6EC4CF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5-puntige ster 3">
              <a:extLst>
                <a:ext uri="{FF2B5EF4-FFF2-40B4-BE49-F238E27FC236}">
                  <a16:creationId xmlns:a16="http://schemas.microsoft.com/office/drawing/2014/main" id="{E2903343-939F-BC07-6AE2-5FC730A1620D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" name="Groep 1">
            <a:extLst>
              <a:ext uri="{FF2B5EF4-FFF2-40B4-BE49-F238E27FC236}">
                <a16:creationId xmlns:a16="http://schemas.microsoft.com/office/drawing/2014/main" id="{8E88BCB2-1087-CE70-F848-6C0479EAA748}"/>
              </a:ext>
            </a:extLst>
          </p:cNvPr>
          <p:cNvGrpSpPr/>
          <p:nvPr/>
        </p:nvGrpSpPr>
        <p:grpSpPr>
          <a:xfrm>
            <a:off x="2360722" y="2162871"/>
            <a:ext cx="1656000" cy="1800000"/>
            <a:chOff x="3525417" y="1822202"/>
            <a:chExt cx="2360187" cy="2562226"/>
          </a:xfrm>
        </p:grpSpPr>
        <p:sp>
          <p:nvSpPr>
            <p:cNvPr id="9" name="Ovaal 3">
              <a:extLst>
                <a:ext uri="{FF2B5EF4-FFF2-40B4-BE49-F238E27FC236}">
                  <a16:creationId xmlns:a16="http://schemas.microsoft.com/office/drawing/2014/main" id="{E17B2888-4E16-E76C-DA90-642F6F3ACB66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0" name="Ovaal 3">
              <a:extLst>
                <a:ext uri="{FF2B5EF4-FFF2-40B4-BE49-F238E27FC236}">
                  <a16:creationId xmlns:a16="http://schemas.microsoft.com/office/drawing/2014/main" id="{DE0B2B5F-973C-3B3F-58B5-2B8A4032486F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15" name="Tekstvak 14">
            <a:extLst>
              <a:ext uri="{FF2B5EF4-FFF2-40B4-BE49-F238E27FC236}">
                <a16:creationId xmlns:a16="http://schemas.microsoft.com/office/drawing/2014/main" id="{1E843676-CC57-9DE2-A34D-4C256142DA77}"/>
              </a:ext>
            </a:extLst>
          </p:cNvPr>
          <p:cNvSpPr txBox="1"/>
          <p:nvPr/>
        </p:nvSpPr>
        <p:spPr>
          <a:xfrm>
            <a:off x="2367789" y="2565400"/>
            <a:ext cx="1641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solidFill>
                  <a:schemeClr val="tx2"/>
                </a:solidFill>
              </a:rPr>
              <a:t>1,5 </a:t>
            </a:r>
          </a:p>
          <a:p>
            <a:pPr algn="ctr"/>
            <a:r>
              <a:rPr lang="nl-NL" sz="2800" b="1" dirty="0">
                <a:solidFill>
                  <a:schemeClr val="tx2"/>
                </a:solidFill>
              </a:rPr>
              <a:t>miljoen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28C32C8B-1A16-E8B2-85D5-63452818C9E6}"/>
              </a:ext>
            </a:extLst>
          </p:cNvPr>
          <p:cNvGrpSpPr/>
          <p:nvPr/>
        </p:nvGrpSpPr>
        <p:grpSpPr>
          <a:xfrm>
            <a:off x="6690354" y="128403"/>
            <a:ext cx="270000" cy="270000"/>
            <a:chOff x="180975" y="647700"/>
            <a:chExt cx="876300" cy="876300"/>
          </a:xfrm>
        </p:grpSpPr>
        <p:sp>
          <p:nvSpPr>
            <p:cNvPr id="6" name="Ovaal 5">
              <a:extLst>
                <a:ext uri="{FF2B5EF4-FFF2-40B4-BE49-F238E27FC236}">
                  <a16:creationId xmlns:a16="http://schemas.microsoft.com/office/drawing/2014/main" id="{08E3097B-5DE7-D7B3-16C1-3069C86DFBFE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5-puntige ster 3">
              <a:extLst>
                <a:ext uri="{FF2B5EF4-FFF2-40B4-BE49-F238E27FC236}">
                  <a16:creationId xmlns:a16="http://schemas.microsoft.com/office/drawing/2014/main" id="{86C4641A-8437-BD1E-A996-8BEE87C4C17A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8" name="Groep 7">
            <a:extLst>
              <a:ext uri="{FF2B5EF4-FFF2-40B4-BE49-F238E27FC236}">
                <a16:creationId xmlns:a16="http://schemas.microsoft.com/office/drawing/2014/main" id="{15F52EEE-ED77-5753-F99E-3DBD646964BB}"/>
              </a:ext>
            </a:extLst>
          </p:cNvPr>
          <p:cNvGrpSpPr/>
          <p:nvPr/>
        </p:nvGrpSpPr>
        <p:grpSpPr>
          <a:xfrm>
            <a:off x="6347399" y="128403"/>
            <a:ext cx="270000" cy="270000"/>
            <a:chOff x="180975" y="647700"/>
            <a:chExt cx="876300" cy="876300"/>
          </a:xfrm>
        </p:grpSpPr>
        <p:sp>
          <p:nvSpPr>
            <p:cNvPr id="11" name="Ovaal 10">
              <a:extLst>
                <a:ext uri="{FF2B5EF4-FFF2-40B4-BE49-F238E27FC236}">
                  <a16:creationId xmlns:a16="http://schemas.microsoft.com/office/drawing/2014/main" id="{E9178365-3A90-4F12-64B1-2FA2C9270290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5-puntige ster 3">
              <a:extLst>
                <a:ext uri="{FF2B5EF4-FFF2-40B4-BE49-F238E27FC236}">
                  <a16:creationId xmlns:a16="http://schemas.microsoft.com/office/drawing/2014/main" id="{B750D53E-DF33-AF6C-B6DB-614847A51E40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DDDD0C02-2B9F-AFD1-39AF-49623970A0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463500"/>
            <a:ext cx="1843669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66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4633F-1A65-806F-9E94-C69804BC3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E606A21-7CF0-F3D7-5AA3-27DD5AD93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Wie bepaalt wat voor straf je krijgt?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92FA7A3-63A0-2D1C-454E-C167C1F615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dirty="0"/>
              <a:t>Befje om – Befje af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EE947C5A-3172-19AA-4801-6F4167E8991A}"/>
              </a:ext>
            </a:extLst>
          </p:cNvPr>
          <p:cNvGrpSpPr/>
          <p:nvPr/>
        </p:nvGrpSpPr>
        <p:grpSpPr>
          <a:xfrm>
            <a:off x="2241495" y="1741846"/>
            <a:ext cx="950884" cy="1032283"/>
            <a:chOff x="3525417" y="1822202"/>
            <a:chExt cx="2360186" cy="2562226"/>
          </a:xfrm>
        </p:grpSpPr>
        <p:sp>
          <p:nvSpPr>
            <p:cNvPr id="6" name="Ovaal 3">
              <a:extLst>
                <a:ext uri="{FF2B5EF4-FFF2-40B4-BE49-F238E27FC236}">
                  <a16:creationId xmlns:a16="http://schemas.microsoft.com/office/drawing/2014/main" id="{EFE7D86C-4D2F-7A70-BD14-6E2F95B1D874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" name="Ovaal 3">
              <a:extLst>
                <a:ext uri="{FF2B5EF4-FFF2-40B4-BE49-F238E27FC236}">
                  <a16:creationId xmlns:a16="http://schemas.microsoft.com/office/drawing/2014/main" id="{48ED2585-0152-2EEA-9B09-E906CF3242F3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8" name="Tekstvak 7">
            <a:extLst>
              <a:ext uri="{FF2B5EF4-FFF2-40B4-BE49-F238E27FC236}">
                <a16:creationId xmlns:a16="http://schemas.microsoft.com/office/drawing/2014/main" id="{925CBDB7-0D96-D181-633D-602D243E0B73}"/>
              </a:ext>
            </a:extLst>
          </p:cNvPr>
          <p:cNvSpPr txBox="1"/>
          <p:nvPr/>
        </p:nvSpPr>
        <p:spPr>
          <a:xfrm>
            <a:off x="2346483" y="1996378"/>
            <a:ext cx="740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OM</a:t>
            </a: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05F4282D-1892-6632-7350-147079741304}"/>
              </a:ext>
            </a:extLst>
          </p:cNvPr>
          <p:cNvGrpSpPr/>
          <p:nvPr/>
        </p:nvGrpSpPr>
        <p:grpSpPr>
          <a:xfrm>
            <a:off x="2219200" y="3148280"/>
            <a:ext cx="950884" cy="1032283"/>
            <a:chOff x="3525417" y="1822202"/>
            <a:chExt cx="2360186" cy="2562226"/>
          </a:xfrm>
        </p:grpSpPr>
        <p:sp>
          <p:nvSpPr>
            <p:cNvPr id="12" name="Ovaal 3">
              <a:extLst>
                <a:ext uri="{FF2B5EF4-FFF2-40B4-BE49-F238E27FC236}">
                  <a16:creationId xmlns:a16="http://schemas.microsoft.com/office/drawing/2014/main" id="{F0F60908-CF92-13DB-A46E-A1922603101C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3" name="Ovaal 3">
              <a:extLst>
                <a:ext uri="{FF2B5EF4-FFF2-40B4-BE49-F238E27FC236}">
                  <a16:creationId xmlns:a16="http://schemas.microsoft.com/office/drawing/2014/main" id="{0473DD1E-1DB3-34C3-CEAE-BB3B2340CD2B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14" name="Tekstvak 13">
            <a:extLst>
              <a:ext uri="{FF2B5EF4-FFF2-40B4-BE49-F238E27FC236}">
                <a16:creationId xmlns:a16="http://schemas.microsoft.com/office/drawing/2014/main" id="{2DE94B20-A048-CB92-A9C6-23367C0F283F}"/>
              </a:ext>
            </a:extLst>
          </p:cNvPr>
          <p:cNvSpPr txBox="1"/>
          <p:nvPr/>
        </p:nvSpPr>
        <p:spPr>
          <a:xfrm>
            <a:off x="2435223" y="3402812"/>
            <a:ext cx="567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AF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45814A9A-29C0-5C4A-C03D-6D5C082EC89D}"/>
              </a:ext>
            </a:extLst>
          </p:cNvPr>
          <p:cNvSpPr txBox="1"/>
          <p:nvPr/>
        </p:nvSpPr>
        <p:spPr>
          <a:xfrm>
            <a:off x="3609044" y="1912990"/>
            <a:ext cx="14939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Rechter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C52D7D69-1049-5B01-DA3E-901D70156EB6}"/>
              </a:ext>
            </a:extLst>
          </p:cNvPr>
          <p:cNvSpPr txBox="1"/>
          <p:nvPr/>
        </p:nvSpPr>
        <p:spPr>
          <a:xfrm>
            <a:off x="3609044" y="3372034"/>
            <a:ext cx="12697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Politie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9B04917F-4571-3C7E-11E1-CE9352D6C8B0}"/>
              </a:ext>
            </a:extLst>
          </p:cNvPr>
          <p:cNvGrpSpPr/>
          <p:nvPr/>
        </p:nvGrpSpPr>
        <p:grpSpPr>
          <a:xfrm>
            <a:off x="7033309" y="122156"/>
            <a:ext cx="270000" cy="270000"/>
            <a:chOff x="180975" y="647700"/>
            <a:chExt cx="876300" cy="876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980BD617-36A9-CA0A-53D0-235C924FA9A2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5-puntige ster 3">
              <a:extLst>
                <a:ext uri="{FF2B5EF4-FFF2-40B4-BE49-F238E27FC236}">
                  <a16:creationId xmlns:a16="http://schemas.microsoft.com/office/drawing/2014/main" id="{4FF141FD-0323-FDA1-1BDE-35BE7BF026AC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2" name="Afbeelding 1">
            <a:extLst>
              <a:ext uri="{FF2B5EF4-FFF2-40B4-BE49-F238E27FC236}">
                <a16:creationId xmlns:a16="http://schemas.microsoft.com/office/drawing/2014/main" id="{4DDFAE83-970D-6E40-1294-9EE94324A0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63500"/>
            <a:ext cx="1818227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643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E5C52B-67AE-2D43-8F22-BA3B5A9E9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prodemos.nl</a:t>
            </a:r>
          </a:p>
        </p:txBody>
      </p:sp>
    </p:spTree>
    <p:extLst>
      <p:ext uri="{BB962C8B-B14F-4D97-AF65-F5344CB8AC3E}">
        <p14:creationId xmlns:p14="http://schemas.microsoft.com/office/powerpoint/2010/main" val="2395709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2B09BC-D939-CFE3-3BB7-EBFC6CFD2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1901FC2-7DD4-132A-5F08-EDFC45A4B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Waar of niet waar? Alle dingen die verboden zijn staan in een wetboek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1370FDC-4CB7-1FA0-C282-FB3DEE016E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dirty="0"/>
              <a:t>Befje om – Befje af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EDAF0F1A-3B6C-EA7C-B79F-22DAECAC337B}"/>
              </a:ext>
            </a:extLst>
          </p:cNvPr>
          <p:cNvGrpSpPr/>
          <p:nvPr/>
        </p:nvGrpSpPr>
        <p:grpSpPr>
          <a:xfrm>
            <a:off x="2241495" y="1741846"/>
            <a:ext cx="950884" cy="1032283"/>
            <a:chOff x="3525417" y="1822202"/>
            <a:chExt cx="2360186" cy="2562226"/>
          </a:xfrm>
        </p:grpSpPr>
        <p:sp>
          <p:nvSpPr>
            <p:cNvPr id="6" name="Ovaal 3">
              <a:extLst>
                <a:ext uri="{FF2B5EF4-FFF2-40B4-BE49-F238E27FC236}">
                  <a16:creationId xmlns:a16="http://schemas.microsoft.com/office/drawing/2014/main" id="{6C089A28-9A01-AAC5-4853-B1749269926E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" name="Ovaal 3">
              <a:extLst>
                <a:ext uri="{FF2B5EF4-FFF2-40B4-BE49-F238E27FC236}">
                  <a16:creationId xmlns:a16="http://schemas.microsoft.com/office/drawing/2014/main" id="{21D644F3-E64C-5F8A-AF21-359FCDD46391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8" name="Tekstvak 7">
            <a:extLst>
              <a:ext uri="{FF2B5EF4-FFF2-40B4-BE49-F238E27FC236}">
                <a16:creationId xmlns:a16="http://schemas.microsoft.com/office/drawing/2014/main" id="{7DE2DD87-54D1-DC34-85C3-D814DAF41CB4}"/>
              </a:ext>
            </a:extLst>
          </p:cNvPr>
          <p:cNvSpPr txBox="1"/>
          <p:nvPr/>
        </p:nvSpPr>
        <p:spPr>
          <a:xfrm>
            <a:off x="2346483" y="1996378"/>
            <a:ext cx="740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OM</a:t>
            </a: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9AD280CD-A39D-A7DE-4CE6-4CE5B4929AD7}"/>
              </a:ext>
            </a:extLst>
          </p:cNvPr>
          <p:cNvGrpSpPr/>
          <p:nvPr/>
        </p:nvGrpSpPr>
        <p:grpSpPr>
          <a:xfrm>
            <a:off x="2219200" y="3148280"/>
            <a:ext cx="950884" cy="1032283"/>
            <a:chOff x="3525417" y="1822202"/>
            <a:chExt cx="2360186" cy="2562226"/>
          </a:xfrm>
        </p:grpSpPr>
        <p:sp>
          <p:nvSpPr>
            <p:cNvPr id="12" name="Ovaal 3">
              <a:extLst>
                <a:ext uri="{FF2B5EF4-FFF2-40B4-BE49-F238E27FC236}">
                  <a16:creationId xmlns:a16="http://schemas.microsoft.com/office/drawing/2014/main" id="{9183AF38-0207-84A7-EA13-3AD92A50B351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3" name="Ovaal 3">
              <a:extLst>
                <a:ext uri="{FF2B5EF4-FFF2-40B4-BE49-F238E27FC236}">
                  <a16:creationId xmlns:a16="http://schemas.microsoft.com/office/drawing/2014/main" id="{68A762A3-2B99-DE2E-74BA-666A95AC63A9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14" name="Tekstvak 13">
            <a:extLst>
              <a:ext uri="{FF2B5EF4-FFF2-40B4-BE49-F238E27FC236}">
                <a16:creationId xmlns:a16="http://schemas.microsoft.com/office/drawing/2014/main" id="{7614375E-1B91-E281-622B-9A7A2FF42DBE}"/>
              </a:ext>
            </a:extLst>
          </p:cNvPr>
          <p:cNvSpPr txBox="1"/>
          <p:nvPr/>
        </p:nvSpPr>
        <p:spPr>
          <a:xfrm>
            <a:off x="2435223" y="3402812"/>
            <a:ext cx="567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AF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9ECEACCF-DF1B-4AA9-87D6-EBBB5EB16E82}"/>
              </a:ext>
            </a:extLst>
          </p:cNvPr>
          <p:cNvSpPr txBox="1"/>
          <p:nvPr/>
        </p:nvSpPr>
        <p:spPr>
          <a:xfrm>
            <a:off x="3609044" y="1912990"/>
            <a:ext cx="10915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Waar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76314961-AC8F-7630-2BCC-612F26B9659C}"/>
              </a:ext>
            </a:extLst>
          </p:cNvPr>
          <p:cNvSpPr txBox="1"/>
          <p:nvPr/>
        </p:nvSpPr>
        <p:spPr>
          <a:xfrm>
            <a:off x="3609044" y="3372034"/>
            <a:ext cx="18477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Niet waar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8DA570FB-C543-A2B3-D686-D211A1B4BA47}"/>
              </a:ext>
            </a:extLst>
          </p:cNvPr>
          <p:cNvGrpSpPr/>
          <p:nvPr/>
        </p:nvGrpSpPr>
        <p:grpSpPr>
          <a:xfrm>
            <a:off x="7033309" y="122156"/>
            <a:ext cx="270000" cy="270000"/>
            <a:chOff x="180975" y="647700"/>
            <a:chExt cx="876300" cy="876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36D54941-03B6-7EFB-E71B-6A9AC811AB1D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5-puntige ster 3">
              <a:extLst>
                <a:ext uri="{FF2B5EF4-FFF2-40B4-BE49-F238E27FC236}">
                  <a16:creationId xmlns:a16="http://schemas.microsoft.com/office/drawing/2014/main" id="{7BEBFB78-2056-E064-4C4F-B193FB085D11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0" name="Afbeelding 9">
            <a:extLst>
              <a:ext uri="{FF2B5EF4-FFF2-40B4-BE49-F238E27FC236}">
                <a16:creationId xmlns:a16="http://schemas.microsoft.com/office/drawing/2014/main" id="{FE3513C5-911A-4CAB-213D-4D6DF80CDC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39"/>
          <a:stretch>
            <a:fillRect/>
          </a:stretch>
        </p:blipFill>
        <p:spPr>
          <a:xfrm>
            <a:off x="-7110" y="463500"/>
            <a:ext cx="1825338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512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F4330-D572-0BCF-C796-B2CF24507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F558CAC-76E2-9F4C-F3F0-29A11F653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Wanneer ben je voor het recht geen kind meer?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313703F-CC9D-6FBC-6C7C-D872C3236F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dirty="0"/>
              <a:t>Befje om – Befje af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4A567A2F-CAFE-E17F-3D05-6A45D0056C11}"/>
              </a:ext>
            </a:extLst>
          </p:cNvPr>
          <p:cNvGrpSpPr/>
          <p:nvPr/>
        </p:nvGrpSpPr>
        <p:grpSpPr>
          <a:xfrm>
            <a:off x="2241495" y="1741846"/>
            <a:ext cx="950884" cy="1032283"/>
            <a:chOff x="3525417" y="1822202"/>
            <a:chExt cx="2360186" cy="2562226"/>
          </a:xfrm>
        </p:grpSpPr>
        <p:sp>
          <p:nvSpPr>
            <p:cNvPr id="6" name="Ovaal 3">
              <a:extLst>
                <a:ext uri="{FF2B5EF4-FFF2-40B4-BE49-F238E27FC236}">
                  <a16:creationId xmlns:a16="http://schemas.microsoft.com/office/drawing/2014/main" id="{9199B85A-4548-FC2B-6769-BA078A9A619D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" name="Ovaal 3">
              <a:extLst>
                <a:ext uri="{FF2B5EF4-FFF2-40B4-BE49-F238E27FC236}">
                  <a16:creationId xmlns:a16="http://schemas.microsoft.com/office/drawing/2014/main" id="{DB7B443F-F81A-BCFA-1469-2172603702DF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8" name="Tekstvak 7">
            <a:extLst>
              <a:ext uri="{FF2B5EF4-FFF2-40B4-BE49-F238E27FC236}">
                <a16:creationId xmlns:a16="http://schemas.microsoft.com/office/drawing/2014/main" id="{37603EC7-0615-6BCE-71CA-25BF7B373349}"/>
              </a:ext>
            </a:extLst>
          </p:cNvPr>
          <p:cNvSpPr txBox="1"/>
          <p:nvPr/>
        </p:nvSpPr>
        <p:spPr>
          <a:xfrm>
            <a:off x="2346483" y="1996378"/>
            <a:ext cx="740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OM</a:t>
            </a: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7C785B3A-A4D7-9D53-6AC8-1FAC7AC30BE9}"/>
              </a:ext>
            </a:extLst>
          </p:cNvPr>
          <p:cNvGrpSpPr/>
          <p:nvPr/>
        </p:nvGrpSpPr>
        <p:grpSpPr>
          <a:xfrm>
            <a:off x="2219200" y="3148280"/>
            <a:ext cx="950884" cy="1032283"/>
            <a:chOff x="3525417" y="1822202"/>
            <a:chExt cx="2360186" cy="2562226"/>
          </a:xfrm>
        </p:grpSpPr>
        <p:sp>
          <p:nvSpPr>
            <p:cNvPr id="12" name="Ovaal 3">
              <a:extLst>
                <a:ext uri="{FF2B5EF4-FFF2-40B4-BE49-F238E27FC236}">
                  <a16:creationId xmlns:a16="http://schemas.microsoft.com/office/drawing/2014/main" id="{CCE6C3AF-C335-BF71-C628-C953F77AA6BC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3" name="Ovaal 3">
              <a:extLst>
                <a:ext uri="{FF2B5EF4-FFF2-40B4-BE49-F238E27FC236}">
                  <a16:creationId xmlns:a16="http://schemas.microsoft.com/office/drawing/2014/main" id="{10BB758B-3403-8386-6519-13FBBFF13D65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14" name="Tekstvak 13">
            <a:extLst>
              <a:ext uri="{FF2B5EF4-FFF2-40B4-BE49-F238E27FC236}">
                <a16:creationId xmlns:a16="http://schemas.microsoft.com/office/drawing/2014/main" id="{BE8FFF32-B1B1-E304-03FA-CCB1213AD28B}"/>
              </a:ext>
            </a:extLst>
          </p:cNvPr>
          <p:cNvSpPr txBox="1"/>
          <p:nvPr/>
        </p:nvSpPr>
        <p:spPr>
          <a:xfrm>
            <a:off x="2435223" y="3402812"/>
            <a:ext cx="567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AF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06BDE8DF-F8F3-EE3D-7C36-7011BEC40F27}"/>
              </a:ext>
            </a:extLst>
          </p:cNvPr>
          <p:cNvSpPr txBox="1"/>
          <p:nvPr/>
        </p:nvSpPr>
        <p:spPr>
          <a:xfrm>
            <a:off x="3609044" y="1912990"/>
            <a:ext cx="24120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Vanaf 16 jaar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D8532139-E2C6-6D17-0F14-F0CD0346778F}"/>
              </a:ext>
            </a:extLst>
          </p:cNvPr>
          <p:cNvSpPr txBox="1"/>
          <p:nvPr/>
        </p:nvSpPr>
        <p:spPr>
          <a:xfrm>
            <a:off x="3609044" y="3372034"/>
            <a:ext cx="24120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Vanaf 18 jaar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207B033B-3B51-2298-42E3-B70A4C83B233}"/>
              </a:ext>
            </a:extLst>
          </p:cNvPr>
          <p:cNvGrpSpPr/>
          <p:nvPr/>
        </p:nvGrpSpPr>
        <p:grpSpPr>
          <a:xfrm>
            <a:off x="7033309" y="122156"/>
            <a:ext cx="270000" cy="270000"/>
            <a:chOff x="180975" y="647700"/>
            <a:chExt cx="876300" cy="876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170367D7-B6F1-2B37-C89B-95F70A6319E0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5-puntige ster 3">
              <a:extLst>
                <a:ext uri="{FF2B5EF4-FFF2-40B4-BE49-F238E27FC236}">
                  <a16:creationId xmlns:a16="http://schemas.microsoft.com/office/drawing/2014/main" id="{D7E79763-B01D-C7BA-DBDE-D61DD693E189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2" name="Afbeelding 1">
            <a:extLst>
              <a:ext uri="{FF2B5EF4-FFF2-40B4-BE49-F238E27FC236}">
                <a16:creationId xmlns:a16="http://schemas.microsoft.com/office/drawing/2014/main" id="{CB7EBED1-52C9-7239-B560-11C9CF804E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63500"/>
            <a:ext cx="1802535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767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83D2D-0903-490B-FCFA-E24FD1A71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DFD1442-090C-33B5-A901-8A93769C4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is de langste gevangenisstraf in Nederland?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B5081E2-8FDE-8ACA-BEF9-2C4177F390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dirty="0"/>
              <a:t>Befje om – Befje af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AA40D428-8421-0A3F-B5AA-787DADB6B3F0}"/>
              </a:ext>
            </a:extLst>
          </p:cNvPr>
          <p:cNvGrpSpPr/>
          <p:nvPr/>
        </p:nvGrpSpPr>
        <p:grpSpPr>
          <a:xfrm>
            <a:off x="2241495" y="1741846"/>
            <a:ext cx="950884" cy="1032283"/>
            <a:chOff x="3525417" y="1822202"/>
            <a:chExt cx="2360186" cy="2562226"/>
          </a:xfrm>
        </p:grpSpPr>
        <p:sp>
          <p:nvSpPr>
            <p:cNvPr id="6" name="Ovaal 3">
              <a:extLst>
                <a:ext uri="{FF2B5EF4-FFF2-40B4-BE49-F238E27FC236}">
                  <a16:creationId xmlns:a16="http://schemas.microsoft.com/office/drawing/2014/main" id="{EBCCECFD-8DA4-ECB3-C035-BA45604F78C6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" name="Ovaal 3">
              <a:extLst>
                <a:ext uri="{FF2B5EF4-FFF2-40B4-BE49-F238E27FC236}">
                  <a16:creationId xmlns:a16="http://schemas.microsoft.com/office/drawing/2014/main" id="{455BD092-3ABF-FC8C-EC31-F351D42E98B0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8" name="Tekstvak 7">
            <a:extLst>
              <a:ext uri="{FF2B5EF4-FFF2-40B4-BE49-F238E27FC236}">
                <a16:creationId xmlns:a16="http://schemas.microsoft.com/office/drawing/2014/main" id="{BC9A6F33-5D24-1E18-E818-0B7A82149A2E}"/>
              </a:ext>
            </a:extLst>
          </p:cNvPr>
          <p:cNvSpPr txBox="1"/>
          <p:nvPr/>
        </p:nvSpPr>
        <p:spPr>
          <a:xfrm>
            <a:off x="2346483" y="1996378"/>
            <a:ext cx="740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OM</a:t>
            </a: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13DF8AF9-2FE8-134C-1D87-DD1F800839D1}"/>
              </a:ext>
            </a:extLst>
          </p:cNvPr>
          <p:cNvGrpSpPr/>
          <p:nvPr/>
        </p:nvGrpSpPr>
        <p:grpSpPr>
          <a:xfrm>
            <a:off x="2219200" y="3148280"/>
            <a:ext cx="950884" cy="1032283"/>
            <a:chOff x="3525417" y="1822202"/>
            <a:chExt cx="2360186" cy="2562226"/>
          </a:xfrm>
        </p:grpSpPr>
        <p:sp>
          <p:nvSpPr>
            <p:cNvPr id="12" name="Ovaal 3">
              <a:extLst>
                <a:ext uri="{FF2B5EF4-FFF2-40B4-BE49-F238E27FC236}">
                  <a16:creationId xmlns:a16="http://schemas.microsoft.com/office/drawing/2014/main" id="{34CB5E5A-FA10-C827-07EF-C6C3B16E53FA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3" name="Ovaal 3">
              <a:extLst>
                <a:ext uri="{FF2B5EF4-FFF2-40B4-BE49-F238E27FC236}">
                  <a16:creationId xmlns:a16="http://schemas.microsoft.com/office/drawing/2014/main" id="{31CAAF02-FFB4-EBD8-2B29-C61A4FA5D15C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14" name="Tekstvak 13">
            <a:extLst>
              <a:ext uri="{FF2B5EF4-FFF2-40B4-BE49-F238E27FC236}">
                <a16:creationId xmlns:a16="http://schemas.microsoft.com/office/drawing/2014/main" id="{DA9570DA-F429-D236-96B3-9B44C58B32AC}"/>
              </a:ext>
            </a:extLst>
          </p:cNvPr>
          <p:cNvSpPr txBox="1"/>
          <p:nvPr/>
        </p:nvSpPr>
        <p:spPr>
          <a:xfrm>
            <a:off x="2435223" y="3402812"/>
            <a:ext cx="567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AF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39BA361E-B75C-FCB3-6E0C-4CCF5666E510}"/>
              </a:ext>
            </a:extLst>
          </p:cNvPr>
          <p:cNvSpPr txBox="1"/>
          <p:nvPr/>
        </p:nvSpPr>
        <p:spPr>
          <a:xfrm>
            <a:off x="3609044" y="1912990"/>
            <a:ext cx="20592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Levenslang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2537E45C-D5DA-E8C5-80DE-393B2D4861F8}"/>
              </a:ext>
            </a:extLst>
          </p:cNvPr>
          <p:cNvSpPr txBox="1"/>
          <p:nvPr/>
        </p:nvSpPr>
        <p:spPr>
          <a:xfrm>
            <a:off x="3609044" y="3372034"/>
            <a:ext cx="13484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30 jaar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5808A492-4BBE-4BB9-F1B5-A64C29F8B44D}"/>
              </a:ext>
            </a:extLst>
          </p:cNvPr>
          <p:cNvGrpSpPr/>
          <p:nvPr/>
        </p:nvGrpSpPr>
        <p:grpSpPr>
          <a:xfrm>
            <a:off x="7033309" y="122156"/>
            <a:ext cx="270000" cy="270000"/>
            <a:chOff x="180975" y="647700"/>
            <a:chExt cx="876300" cy="876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536D286C-A799-D62C-1DAB-868EC7AB79D1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5-puntige ster 3">
              <a:extLst>
                <a:ext uri="{FF2B5EF4-FFF2-40B4-BE49-F238E27FC236}">
                  <a16:creationId xmlns:a16="http://schemas.microsoft.com/office/drawing/2014/main" id="{A51A5B7D-F6BF-4448-6CE0-812FB2E9DB68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7" name="Afbeelding 16" descr="Afbeelding cellengang EBI PI Vught">
            <a:extLst>
              <a:ext uri="{FF2B5EF4-FFF2-40B4-BE49-F238E27FC236}">
                <a16:creationId xmlns:a16="http://schemas.microsoft.com/office/drawing/2014/main" id="{0AE71B40-CF75-C1C6-2345-62D6A078BB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70934"/>
            <a:ext cx="1802535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317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D1895-5C35-3BC7-679C-C701C98CC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A5488F2-810E-1165-0E99-AB41D9560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plek waar een rechter werk heet een …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9C1BD86-FB64-34B8-840A-EFE6FE8E05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dirty="0"/>
              <a:t>Befje om – Befje af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45F5D363-F188-CB6B-8C2F-8500696FA582}"/>
              </a:ext>
            </a:extLst>
          </p:cNvPr>
          <p:cNvGrpSpPr/>
          <p:nvPr/>
        </p:nvGrpSpPr>
        <p:grpSpPr>
          <a:xfrm>
            <a:off x="2241495" y="1741846"/>
            <a:ext cx="950884" cy="1032283"/>
            <a:chOff x="3525417" y="1822202"/>
            <a:chExt cx="2360186" cy="2562226"/>
          </a:xfrm>
        </p:grpSpPr>
        <p:sp>
          <p:nvSpPr>
            <p:cNvPr id="6" name="Ovaal 3">
              <a:extLst>
                <a:ext uri="{FF2B5EF4-FFF2-40B4-BE49-F238E27FC236}">
                  <a16:creationId xmlns:a16="http://schemas.microsoft.com/office/drawing/2014/main" id="{838664DA-8E25-90EB-4ADF-D985926BEF1E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" name="Ovaal 3">
              <a:extLst>
                <a:ext uri="{FF2B5EF4-FFF2-40B4-BE49-F238E27FC236}">
                  <a16:creationId xmlns:a16="http://schemas.microsoft.com/office/drawing/2014/main" id="{264036B5-58BF-7C96-3C25-09F8A9CC247C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8" name="Tekstvak 7">
            <a:extLst>
              <a:ext uri="{FF2B5EF4-FFF2-40B4-BE49-F238E27FC236}">
                <a16:creationId xmlns:a16="http://schemas.microsoft.com/office/drawing/2014/main" id="{2370DCFF-7C2C-1689-3225-7D3D49D629B7}"/>
              </a:ext>
            </a:extLst>
          </p:cNvPr>
          <p:cNvSpPr txBox="1"/>
          <p:nvPr/>
        </p:nvSpPr>
        <p:spPr>
          <a:xfrm>
            <a:off x="2346483" y="1996378"/>
            <a:ext cx="740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OM</a:t>
            </a: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1B5748F4-EF7C-2FCC-9686-FB535E52ECFE}"/>
              </a:ext>
            </a:extLst>
          </p:cNvPr>
          <p:cNvGrpSpPr/>
          <p:nvPr/>
        </p:nvGrpSpPr>
        <p:grpSpPr>
          <a:xfrm>
            <a:off x="2219200" y="3148280"/>
            <a:ext cx="950884" cy="1032283"/>
            <a:chOff x="3525417" y="1822202"/>
            <a:chExt cx="2360186" cy="2562226"/>
          </a:xfrm>
        </p:grpSpPr>
        <p:sp>
          <p:nvSpPr>
            <p:cNvPr id="12" name="Ovaal 3">
              <a:extLst>
                <a:ext uri="{FF2B5EF4-FFF2-40B4-BE49-F238E27FC236}">
                  <a16:creationId xmlns:a16="http://schemas.microsoft.com/office/drawing/2014/main" id="{A5797EED-1A7F-A3F7-6C5B-CBF58DD80088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3" name="Ovaal 3">
              <a:extLst>
                <a:ext uri="{FF2B5EF4-FFF2-40B4-BE49-F238E27FC236}">
                  <a16:creationId xmlns:a16="http://schemas.microsoft.com/office/drawing/2014/main" id="{BA5B4BDF-78F8-8AEC-AB05-0FB948159F4A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14" name="Tekstvak 13">
            <a:extLst>
              <a:ext uri="{FF2B5EF4-FFF2-40B4-BE49-F238E27FC236}">
                <a16:creationId xmlns:a16="http://schemas.microsoft.com/office/drawing/2014/main" id="{7C6121E7-7064-602B-4864-E1E0C252505E}"/>
              </a:ext>
            </a:extLst>
          </p:cNvPr>
          <p:cNvSpPr txBox="1"/>
          <p:nvPr/>
        </p:nvSpPr>
        <p:spPr>
          <a:xfrm>
            <a:off x="2435223" y="3402812"/>
            <a:ext cx="567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AF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0F9229EC-36FB-BD0F-01A8-387700DC1A63}"/>
              </a:ext>
            </a:extLst>
          </p:cNvPr>
          <p:cNvSpPr txBox="1"/>
          <p:nvPr/>
        </p:nvSpPr>
        <p:spPr>
          <a:xfrm>
            <a:off x="3609044" y="1912990"/>
            <a:ext cx="24282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Rechtswinkel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972FE773-3A82-DB80-BF9D-38BCB309E890}"/>
              </a:ext>
            </a:extLst>
          </p:cNvPr>
          <p:cNvSpPr txBox="1"/>
          <p:nvPr/>
        </p:nvSpPr>
        <p:spPr>
          <a:xfrm>
            <a:off x="3609044" y="3372034"/>
            <a:ext cx="19846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Rechtbank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F6FE3478-D669-8105-9D92-6205CA2B258F}"/>
              </a:ext>
            </a:extLst>
          </p:cNvPr>
          <p:cNvGrpSpPr/>
          <p:nvPr/>
        </p:nvGrpSpPr>
        <p:grpSpPr>
          <a:xfrm>
            <a:off x="7033309" y="122156"/>
            <a:ext cx="270000" cy="270000"/>
            <a:chOff x="180975" y="647700"/>
            <a:chExt cx="876300" cy="876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46EB6D17-5241-0B67-48B1-D0BA6BB17D03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5-puntige ster 3">
              <a:extLst>
                <a:ext uri="{FF2B5EF4-FFF2-40B4-BE49-F238E27FC236}">
                  <a16:creationId xmlns:a16="http://schemas.microsoft.com/office/drawing/2014/main" id="{47DD43A6-3D62-4D1C-89AE-A37449D45F16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2" name="Afbeelding 1">
            <a:extLst>
              <a:ext uri="{FF2B5EF4-FFF2-40B4-BE49-F238E27FC236}">
                <a16:creationId xmlns:a16="http://schemas.microsoft.com/office/drawing/2014/main" id="{5E91EEA3-15D9-C42C-E89A-07D352D4FA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68370"/>
            <a:ext cx="1802535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53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4EEB1-D9BA-069D-8398-1923E2093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5FEE022-F57B-C9D4-C21F-F2B28FFC5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Wie helpt de verdachte in een rechtszaak?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111D6E7-983F-B38B-88B3-EE0917A608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dirty="0"/>
              <a:t>Befje om – Befje af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6C5C5120-AB50-7D9D-AA62-C50E413068DA}"/>
              </a:ext>
            </a:extLst>
          </p:cNvPr>
          <p:cNvGrpSpPr/>
          <p:nvPr/>
        </p:nvGrpSpPr>
        <p:grpSpPr>
          <a:xfrm>
            <a:off x="2241495" y="1741846"/>
            <a:ext cx="950884" cy="1032283"/>
            <a:chOff x="3525417" y="1822202"/>
            <a:chExt cx="2360186" cy="2562226"/>
          </a:xfrm>
        </p:grpSpPr>
        <p:sp>
          <p:nvSpPr>
            <p:cNvPr id="6" name="Ovaal 3">
              <a:extLst>
                <a:ext uri="{FF2B5EF4-FFF2-40B4-BE49-F238E27FC236}">
                  <a16:creationId xmlns:a16="http://schemas.microsoft.com/office/drawing/2014/main" id="{4836B761-2EA2-1F7B-1206-A58BCA65EE40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" name="Ovaal 3">
              <a:extLst>
                <a:ext uri="{FF2B5EF4-FFF2-40B4-BE49-F238E27FC236}">
                  <a16:creationId xmlns:a16="http://schemas.microsoft.com/office/drawing/2014/main" id="{DF4E4F62-9ADA-6848-CBB0-D29E1EFCFD21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8" name="Tekstvak 7">
            <a:extLst>
              <a:ext uri="{FF2B5EF4-FFF2-40B4-BE49-F238E27FC236}">
                <a16:creationId xmlns:a16="http://schemas.microsoft.com/office/drawing/2014/main" id="{1BE2EF95-1F80-7D70-D302-5A9B3D39CFED}"/>
              </a:ext>
            </a:extLst>
          </p:cNvPr>
          <p:cNvSpPr txBox="1"/>
          <p:nvPr/>
        </p:nvSpPr>
        <p:spPr>
          <a:xfrm>
            <a:off x="2346483" y="1996378"/>
            <a:ext cx="740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OM</a:t>
            </a: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90F6D6A6-7BAB-5313-F337-304CF3A8FB02}"/>
              </a:ext>
            </a:extLst>
          </p:cNvPr>
          <p:cNvGrpSpPr/>
          <p:nvPr/>
        </p:nvGrpSpPr>
        <p:grpSpPr>
          <a:xfrm>
            <a:off x="2219200" y="3148280"/>
            <a:ext cx="950884" cy="1032283"/>
            <a:chOff x="3525417" y="1822202"/>
            <a:chExt cx="2360186" cy="2562226"/>
          </a:xfrm>
        </p:grpSpPr>
        <p:sp>
          <p:nvSpPr>
            <p:cNvPr id="12" name="Ovaal 3">
              <a:extLst>
                <a:ext uri="{FF2B5EF4-FFF2-40B4-BE49-F238E27FC236}">
                  <a16:creationId xmlns:a16="http://schemas.microsoft.com/office/drawing/2014/main" id="{7B8ED0C4-03DA-5562-0E55-38ED4C8F9FCE}"/>
                </a:ext>
              </a:extLst>
            </p:cNvPr>
            <p:cNvSpPr/>
            <p:nvPr/>
          </p:nvSpPr>
          <p:spPr>
            <a:xfrm rot="17714368">
              <a:off x="3424398" y="1923222"/>
              <a:ext cx="2562224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1281113" y="0"/>
                  </a:moveTo>
                  <a:cubicBezTo>
                    <a:pt x="1988652" y="0"/>
                    <a:pt x="2562226" y="573574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3" name="Ovaal 3">
              <a:extLst>
                <a:ext uri="{FF2B5EF4-FFF2-40B4-BE49-F238E27FC236}">
                  <a16:creationId xmlns:a16="http://schemas.microsoft.com/office/drawing/2014/main" id="{5358732D-BF29-C95C-E661-8A5FE3120DD3}"/>
                </a:ext>
              </a:extLst>
            </p:cNvPr>
            <p:cNvSpPr/>
            <p:nvPr/>
          </p:nvSpPr>
          <p:spPr>
            <a:xfrm rot="17714368">
              <a:off x="3424397" y="1923222"/>
              <a:ext cx="2562226" cy="2360186"/>
            </a:xfrm>
            <a:custGeom>
              <a:avLst/>
              <a:gdLst/>
              <a:ahLst/>
              <a:cxnLst/>
              <a:rect l="l" t="t" r="r" b="b"/>
              <a:pathLst>
                <a:path w="2562226" h="2360186">
                  <a:moveTo>
                    <a:pt x="2461550" y="782446"/>
                  </a:moveTo>
                  <a:cubicBezTo>
                    <a:pt x="2526378" y="935716"/>
                    <a:pt x="2562226" y="1104228"/>
                    <a:pt x="2562226" y="1281113"/>
                  </a:cubicBezTo>
                  <a:cubicBezTo>
                    <a:pt x="2562226" y="1734883"/>
                    <a:pt x="2326309" y="2133552"/>
                    <a:pt x="1969818" y="2360186"/>
                  </a:cubicBezTo>
                  <a:lnTo>
                    <a:pt x="1968359" y="2360186"/>
                  </a:lnTo>
                  <a:cubicBezTo>
                    <a:pt x="1770812" y="2233354"/>
                    <a:pt x="1535692" y="2160518"/>
                    <a:pt x="1283560" y="2160518"/>
                  </a:cubicBezTo>
                  <a:cubicBezTo>
                    <a:pt x="1031429" y="2160518"/>
                    <a:pt x="796308" y="2233354"/>
                    <a:pt x="598761" y="2360186"/>
                  </a:cubicBezTo>
                  <a:lnTo>
                    <a:pt x="592409" y="2360186"/>
                  </a:lnTo>
                  <a:cubicBezTo>
                    <a:pt x="235918" y="2133552"/>
                    <a:pt x="0" y="1734883"/>
                    <a:pt x="0" y="1281113"/>
                  </a:cubicBezTo>
                  <a:cubicBezTo>
                    <a:pt x="0" y="573574"/>
                    <a:pt x="573574" y="0"/>
                    <a:pt x="1281113" y="0"/>
                  </a:cubicBezTo>
                  <a:cubicBezTo>
                    <a:pt x="1811767" y="0"/>
                    <a:pt x="2267066" y="322635"/>
                    <a:pt x="2461550" y="782446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14" name="Tekstvak 13">
            <a:extLst>
              <a:ext uri="{FF2B5EF4-FFF2-40B4-BE49-F238E27FC236}">
                <a16:creationId xmlns:a16="http://schemas.microsoft.com/office/drawing/2014/main" id="{89D5B3CA-57FB-8E1A-1C8C-8014673FE99B}"/>
              </a:ext>
            </a:extLst>
          </p:cNvPr>
          <p:cNvSpPr txBox="1"/>
          <p:nvPr/>
        </p:nvSpPr>
        <p:spPr>
          <a:xfrm>
            <a:off x="2435223" y="3402812"/>
            <a:ext cx="567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/>
                </a:solidFill>
              </a:rPr>
              <a:t>AF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A88CF314-5DCC-DABF-BB3A-EC328EB7AEEC}"/>
              </a:ext>
            </a:extLst>
          </p:cNvPr>
          <p:cNvSpPr txBox="1"/>
          <p:nvPr/>
        </p:nvSpPr>
        <p:spPr>
          <a:xfrm>
            <a:off x="3609044" y="1912990"/>
            <a:ext cx="17760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Advocaat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60CC05A8-A013-7368-E28F-982693CC929D}"/>
              </a:ext>
            </a:extLst>
          </p:cNvPr>
          <p:cNvSpPr txBox="1"/>
          <p:nvPr/>
        </p:nvSpPr>
        <p:spPr>
          <a:xfrm>
            <a:off x="3609044" y="3372034"/>
            <a:ext cx="34201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tx2"/>
                </a:solidFill>
              </a:rPr>
              <a:t>Officier van justitie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806280F3-4FF5-C82B-00C0-7ADFC57E26D3}"/>
              </a:ext>
            </a:extLst>
          </p:cNvPr>
          <p:cNvGrpSpPr/>
          <p:nvPr/>
        </p:nvGrpSpPr>
        <p:grpSpPr>
          <a:xfrm>
            <a:off x="7033309" y="122156"/>
            <a:ext cx="270000" cy="270000"/>
            <a:chOff x="180975" y="647700"/>
            <a:chExt cx="876300" cy="876300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EB3EB000-B9C7-B81A-60D6-EBEB12BD83B6}"/>
                </a:ext>
              </a:extLst>
            </p:cNvPr>
            <p:cNvSpPr/>
            <p:nvPr/>
          </p:nvSpPr>
          <p:spPr>
            <a:xfrm>
              <a:off x="180975" y="647700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5-puntige ster 3">
              <a:extLst>
                <a:ext uri="{FF2B5EF4-FFF2-40B4-BE49-F238E27FC236}">
                  <a16:creationId xmlns:a16="http://schemas.microsoft.com/office/drawing/2014/main" id="{73DF44D1-F8C5-2CFF-D477-F93DEF3E27BB}"/>
                </a:ext>
              </a:extLst>
            </p:cNvPr>
            <p:cNvSpPr/>
            <p:nvPr/>
          </p:nvSpPr>
          <p:spPr>
            <a:xfrm>
              <a:off x="314325" y="781050"/>
              <a:ext cx="609600" cy="609600"/>
            </a:xfrm>
            <a:prstGeom prst="star5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2" name="Afbeelding 1">
            <a:extLst>
              <a:ext uri="{FF2B5EF4-FFF2-40B4-BE49-F238E27FC236}">
                <a16:creationId xmlns:a16="http://schemas.microsoft.com/office/drawing/2014/main" id="{BB980C16-50D4-D751-C436-9B9FB24EB4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63314"/>
            <a:ext cx="1824830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086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ProDemos">
  <a:themeElements>
    <a:clrScheme name="ProDemos paars">
      <a:dk1>
        <a:srgbClr val="6E286E"/>
      </a:dk1>
      <a:lt1>
        <a:srgbClr val="FFFFFF"/>
      </a:lt1>
      <a:dk2>
        <a:srgbClr val="1A1918"/>
      </a:dk2>
      <a:lt2>
        <a:srgbClr val="EAEAEA"/>
      </a:lt2>
      <a:accent1>
        <a:srgbClr val="009FCB"/>
      </a:accent1>
      <a:accent2>
        <a:srgbClr val="65B32E"/>
      </a:accent2>
      <a:accent3>
        <a:srgbClr val="FCC243"/>
      </a:accent3>
      <a:accent4>
        <a:srgbClr val="EB5B24"/>
      </a:accent4>
      <a:accent5>
        <a:srgbClr val="D7007E"/>
      </a:accent5>
      <a:accent6>
        <a:srgbClr val="D60E41"/>
      </a:accent6>
      <a:hlink>
        <a:srgbClr val="009FCB"/>
      </a:hlink>
      <a:folHlink>
        <a:srgbClr val="C3B8A6"/>
      </a:folHlink>
    </a:clrScheme>
    <a:fontScheme name="Office-them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3" id="{3EA54F61-3606-47BC-8188-24033DEDDEA3}" vid="{6CFDC632-D38C-4918-8B74-9D20BE6635B1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B7D61D776EC44EBF96354E46DD7CF7" ma:contentTypeVersion="19" ma:contentTypeDescription="Een nieuw document maken." ma:contentTypeScope="" ma:versionID="dd9bc6c2281cde4a7ef0d03cbb03c515">
  <xsd:schema xmlns:xsd="http://www.w3.org/2001/XMLSchema" xmlns:xs="http://www.w3.org/2001/XMLSchema" xmlns:p="http://schemas.microsoft.com/office/2006/metadata/properties" xmlns:ns2="f6166596-befa-4d6e-9b8b-75e822e8a231" xmlns:ns3="3a7bcf79-13ec-4791-9315-eb816fa35df2" targetNamespace="http://schemas.microsoft.com/office/2006/metadata/properties" ma:root="true" ma:fieldsID="0d9d1f73e3298603ef356ea60cc29060" ns2:_="" ns3:_="">
    <xsd:import namespace="f6166596-befa-4d6e-9b8b-75e822e8a231"/>
    <xsd:import namespace="3a7bcf79-13ec-4791-9315-eb816fa35df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166596-befa-4d6e-9b8b-75e822e8a2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Afbeeldingtags" ma:readOnly="false" ma:fieldId="{5cf76f15-5ced-4ddc-b409-7134ff3c332f}" ma:taxonomyMulti="true" ma:sspId="990ba098-8963-4177-a9c0-5ce46bfe6f5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7bcf79-13ec-4791-9315-eb816fa35df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35d50a92-1a98-4685-bbfd-29754743debb}" ma:internalName="TaxCatchAll" ma:showField="CatchAllData" ma:web="3a7bcf79-13ec-4791-9315-eb816fa35df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6166596-befa-4d6e-9b8b-75e822e8a231">
      <Terms xmlns="http://schemas.microsoft.com/office/infopath/2007/PartnerControls"/>
    </lcf76f155ced4ddcb4097134ff3c332f>
    <TaxCatchAll xmlns="3a7bcf79-13ec-4791-9315-eb816fa35d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3133248-2854-48A1-A25C-2D53D8B0CB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6166596-befa-4d6e-9b8b-75e822e8a231"/>
    <ds:schemaRef ds:uri="3a7bcf79-13ec-4791-9315-eb816fa35d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8356A00-84BF-4CC6-82D0-A235C69AB3BC}">
  <ds:schemaRefs>
    <ds:schemaRef ds:uri="http://schemas.microsoft.com/office/2006/documentManagement/types"/>
    <ds:schemaRef ds:uri="http://purl.org/dc/dcmitype/"/>
    <ds:schemaRef ds:uri="http://purl.org/dc/elements/1.1/"/>
    <ds:schemaRef ds:uri="6a8a28d1-734d-485c-bcaf-4004ade78669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bec1c424-188b-4375-a314-13b12cd80b61"/>
    <ds:schemaRef ds:uri="http://schemas.microsoft.com/office/2006/metadata/properties"/>
    <ds:schemaRef ds:uri="http://purl.org/dc/terms/"/>
    <ds:schemaRef ds:uri="f6166596-befa-4d6e-9b8b-75e822e8a231"/>
    <ds:schemaRef ds:uri="3a7bcf79-13ec-4791-9315-eb816fa35df2"/>
  </ds:schemaRefs>
</ds:datastoreItem>
</file>

<file path=customXml/itemProps3.xml><?xml version="1.0" encoding="utf-8"?>
<ds:datastoreItem xmlns:ds="http://schemas.openxmlformats.org/officeDocument/2006/customXml" ds:itemID="{E5D26ABF-74A2-4411-9ADD-4D50D25D63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ProDemos powerpointtemplate-NL paars 2025</Template>
  <TotalTime>0</TotalTime>
  <Words>1169</Words>
  <Application>Microsoft Office PowerPoint</Application>
  <PresentationFormat>Diavoorstelling (16:9)</PresentationFormat>
  <Paragraphs>294</Paragraphs>
  <Slides>40</Slides>
  <Notes>39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40</vt:i4>
      </vt:variant>
    </vt:vector>
  </HeadingPairs>
  <TitlesOfParts>
    <vt:vector size="43" baseType="lpstr">
      <vt:lpstr>Arial</vt:lpstr>
      <vt:lpstr>Calibri</vt:lpstr>
      <vt:lpstr>ProDemos</vt:lpstr>
      <vt:lpstr>PowerPoint-presentatie</vt:lpstr>
      <vt:lpstr>Hoe heet de ‘jurk’ van een rechter?</vt:lpstr>
      <vt:lpstr>Hebben we in Nederland de doodstraf?</vt:lpstr>
      <vt:lpstr>Wie bepaalt wat voor straf je krijgt?</vt:lpstr>
      <vt:lpstr>Waar of niet waar? Alle dingen die verboden zijn staan in een wetboek</vt:lpstr>
      <vt:lpstr>Wanneer ben je voor het recht geen kind meer?</vt:lpstr>
      <vt:lpstr>Wat is de langste gevangenisstraf in Nederland?</vt:lpstr>
      <vt:lpstr>De plek waar een rechter werk heet een …</vt:lpstr>
      <vt:lpstr>Wie helpt de verdachte in een rechtszaak?</vt:lpstr>
      <vt:lpstr>De meeste ruzies worden opgelost …</vt:lpstr>
      <vt:lpstr>Wie maken de regels in Nederland?</vt:lpstr>
      <vt:lpstr>Hoeveel rechters zijn er in Nederland?</vt:lpstr>
      <vt:lpstr>Hoeveel rechters zijn er in Nederland?</vt:lpstr>
      <vt:lpstr>PowerPoint-presentatie</vt:lpstr>
      <vt:lpstr>De meeste ruzies worden opgelost…</vt:lpstr>
      <vt:lpstr>Heb je altijd een advocaat nodig als je wilt scheiden?</vt:lpstr>
      <vt:lpstr>Fietsendiefstal is…</vt:lpstr>
      <vt:lpstr>Zijn alle rechtszaken openbaar?</vt:lpstr>
      <vt:lpstr>Wat is de langste gevangenisstraf in Nederland?</vt:lpstr>
      <vt:lpstr>Waarom dragen rechters een toga?</vt:lpstr>
      <vt:lpstr>Waar of niet waar? Als je 2/3 van je straf hebt uitgezeten, kom je altijd vrij</vt:lpstr>
      <vt:lpstr>Waar zitten de juryleden in de rechtszaal?</vt:lpstr>
      <vt:lpstr>Is het verboden om dronken op de fiets te zitten?</vt:lpstr>
      <vt:lpstr>Hoe oud moet je zijn om een strafrechtszaak te mogen bijwonen?</vt:lpstr>
      <vt:lpstr>Hoeveel jongeren hebben in 2025 een Halt-straf gekregen?</vt:lpstr>
      <vt:lpstr>Hoeveel jongeren hebben in 2025 een Halt-straf gekregen?</vt:lpstr>
      <vt:lpstr>PowerPoint-presentatie</vt:lpstr>
      <vt:lpstr>Waarom dragen rechters een toga?</vt:lpstr>
      <vt:lpstr>Zijn alle rechtszaken openbaar?</vt:lpstr>
      <vt:lpstr>Waar zitten de juryleden in de rechtszaal?</vt:lpstr>
      <vt:lpstr>Waar of niet waar? Als je 2/3 van je straf hebt uitgezeten, kom je altijd vrij</vt:lpstr>
      <vt:lpstr>Is het verboden om dronken op de fiets te zitten?</vt:lpstr>
      <vt:lpstr>Mag je voor de wet trouwen als je jonger bent dan 18 jaar?</vt:lpstr>
      <vt:lpstr>Fietsendiefstal is …</vt:lpstr>
      <vt:lpstr>Waar of niet waar? Als een verdachte bekent, wordt er meteen veroordeeld</vt:lpstr>
      <vt:lpstr>Kan een rechter kinderen die spijbelen uit huis plaatsen?</vt:lpstr>
      <vt:lpstr>Wat is de maximale celstraf die een 15-jarige kan krijgen?</vt:lpstr>
      <vt:lpstr>Hoeveel beslissingen hebben rechters in 2015 genomen?</vt:lpstr>
      <vt:lpstr>Hoeveel beslissingen hebben rechters in 2025 genomen?</vt:lpstr>
      <vt:lpstr>prodemos.nl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Cees van Dijk</dc:creator>
  <cp:keywords/>
  <dc:description/>
  <cp:lastModifiedBy>Cees van Dijk</cp:lastModifiedBy>
  <cp:revision>1</cp:revision>
  <cp:lastPrinted>2017-06-07T13:51:27Z</cp:lastPrinted>
  <dcterms:created xsi:type="dcterms:W3CDTF">2026-06-29T14:27:07Z</dcterms:created>
  <dcterms:modified xsi:type="dcterms:W3CDTF">2026-06-30T13:07:52Z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Order">
    <vt:r8>108686700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ContentTypeId">
    <vt:lpwstr>0x010100BEB7D61D776EC44EBF96354E46DD7CF7</vt:lpwstr>
  </property>
</Properties>
</file>