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</p:sldMasterIdLst>
  <p:notesMasterIdLst>
    <p:notesMasterId r:id="rId14"/>
  </p:notesMasterIdLst>
  <p:handoutMasterIdLst>
    <p:handoutMasterId r:id="rId15"/>
  </p:handoutMasterIdLst>
  <p:sldIdLst>
    <p:sldId id="266" r:id="rId5"/>
    <p:sldId id="289" r:id="rId6"/>
    <p:sldId id="305" r:id="rId7"/>
    <p:sldId id="306" r:id="rId8"/>
    <p:sldId id="307" r:id="rId9"/>
    <p:sldId id="308" r:id="rId10"/>
    <p:sldId id="309" r:id="rId11"/>
    <p:sldId id="310" r:id="rId12"/>
    <p:sldId id="291" r:id="rId13"/>
  </p:sldIdLst>
  <p:sldSz cx="9144000" cy="5143500" type="screen16x9"/>
  <p:notesSz cx="6858000" cy="9144000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D40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169CC9-F44B-4AB2-8DAA-065EF56518F4}" v="26" dt="2026-09-07T10:50:35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983"/>
  </p:normalViewPr>
  <p:slideViewPr>
    <p:cSldViewPr snapToGrid="0" snapToObjects="1">
      <p:cViewPr>
        <p:scale>
          <a:sx n="125" d="100"/>
          <a:sy n="125" d="100"/>
        </p:scale>
        <p:origin x="504" y="4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3456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di van Loon" userId="e92ac43e-c176-40b7-8001-c8e58642eff9" providerId="ADAL" clId="{65DE1F02-619E-4883-878F-C6AE20932D84}"/>
    <pc:docChg chg="custSel modSld">
      <pc:chgData name="Sedi van Loon" userId="e92ac43e-c176-40b7-8001-c8e58642eff9" providerId="ADAL" clId="{65DE1F02-619E-4883-878F-C6AE20932D84}" dt="2026-09-07T10:51:38.097" v="29" actId="478"/>
      <pc:docMkLst>
        <pc:docMk/>
      </pc:docMkLst>
      <pc:sldChg chg="delSp mod">
        <pc:chgData name="Sedi van Loon" userId="e92ac43e-c176-40b7-8001-c8e58642eff9" providerId="ADAL" clId="{65DE1F02-619E-4883-878F-C6AE20932D84}" dt="2026-09-07T10:51:38.097" v="29" actId="478"/>
        <pc:sldMkLst>
          <pc:docMk/>
          <pc:sldMk cId="657039176" sldId="266"/>
        </pc:sldMkLst>
        <pc:picChg chg="del">
          <ac:chgData name="Sedi van Loon" userId="e92ac43e-c176-40b7-8001-c8e58642eff9" providerId="ADAL" clId="{65DE1F02-619E-4883-878F-C6AE20932D84}" dt="2026-09-07T10:51:38.097" v="29" actId="478"/>
          <ac:picMkLst>
            <pc:docMk/>
            <pc:sldMk cId="657039176" sldId="266"/>
            <ac:picMk id="11" creationId="{EF299E60-963C-F944-B42F-5658EABD099B}"/>
          </ac:picMkLst>
        </pc:picChg>
      </pc:sldChg>
      <pc:sldChg chg="delSp modSp mod">
        <pc:chgData name="Sedi van Loon" userId="e92ac43e-c176-40b7-8001-c8e58642eff9" providerId="ADAL" clId="{65DE1F02-619E-4883-878F-C6AE20932D84}" dt="2026-09-07T10:50:38.295" v="28" actId="3626"/>
        <pc:sldMkLst>
          <pc:docMk/>
          <pc:sldMk cId="571482293" sldId="307"/>
        </pc:sldMkLst>
        <pc:picChg chg="del">
          <ac:chgData name="Sedi van Loon" userId="e92ac43e-c176-40b7-8001-c8e58642eff9" providerId="ADAL" clId="{65DE1F02-619E-4883-878F-C6AE20932D84}" dt="2026-09-07T10:50:19.488" v="21" actId="478"/>
          <ac:picMkLst>
            <pc:docMk/>
            <pc:sldMk cId="571482293" sldId="307"/>
            <ac:picMk id="4100" creationId="{00000000-0000-0000-0000-000000000000}"/>
          </ac:picMkLst>
        </pc:picChg>
        <pc:picChg chg="mod">
          <ac:chgData name="Sedi van Loon" userId="e92ac43e-c176-40b7-8001-c8e58642eff9" providerId="ADAL" clId="{65DE1F02-619E-4883-878F-C6AE20932D84}" dt="2026-09-07T10:50:38.295" v="28" actId="3626"/>
          <ac:picMkLst>
            <pc:docMk/>
            <pc:sldMk cId="571482293" sldId="307"/>
            <ac:picMk id="4102" creationId="{00000000-0000-0000-0000-000000000000}"/>
          </ac:picMkLst>
        </pc:picChg>
      </pc:sldChg>
      <pc:sldChg chg="modSp mod">
        <pc:chgData name="Sedi van Loon" userId="e92ac43e-c176-40b7-8001-c8e58642eff9" providerId="ADAL" clId="{65DE1F02-619E-4883-878F-C6AE20932D84}" dt="2026-09-07T10:50:03.484" v="18" actId="3626"/>
        <pc:sldMkLst>
          <pc:docMk/>
          <pc:sldMk cId="1711418732" sldId="308"/>
        </pc:sldMkLst>
        <pc:picChg chg="mod">
          <ac:chgData name="Sedi van Loon" userId="e92ac43e-c176-40b7-8001-c8e58642eff9" providerId="ADAL" clId="{65DE1F02-619E-4883-878F-C6AE20932D84}" dt="2026-09-07T10:50:03.484" v="18" actId="3626"/>
          <ac:picMkLst>
            <pc:docMk/>
            <pc:sldMk cId="1711418732" sldId="308"/>
            <ac:picMk id="5122" creationId="{00000000-0000-0000-0000-000000000000}"/>
          </ac:picMkLst>
        </pc:picChg>
      </pc:sldChg>
      <pc:sldChg chg="delSp modSp mod">
        <pc:chgData name="Sedi van Loon" userId="e92ac43e-c176-40b7-8001-c8e58642eff9" providerId="ADAL" clId="{65DE1F02-619E-4883-878F-C6AE20932D84}" dt="2026-09-07T10:50:00.422" v="17" actId="3626"/>
        <pc:sldMkLst>
          <pc:docMk/>
          <pc:sldMk cId="3391238614" sldId="309"/>
        </pc:sldMkLst>
        <pc:picChg chg="del">
          <ac:chgData name="Sedi van Loon" userId="e92ac43e-c176-40b7-8001-c8e58642eff9" providerId="ADAL" clId="{65DE1F02-619E-4883-878F-C6AE20932D84}" dt="2026-09-07T10:49:41.592" v="9" actId="478"/>
          <ac:picMkLst>
            <pc:docMk/>
            <pc:sldMk cId="3391238614" sldId="309"/>
            <ac:picMk id="10" creationId="{00000000-0000-0000-0000-000000000000}"/>
          </ac:picMkLst>
        </pc:picChg>
        <pc:picChg chg="mod">
          <ac:chgData name="Sedi van Loon" userId="e92ac43e-c176-40b7-8001-c8e58642eff9" providerId="ADAL" clId="{65DE1F02-619E-4883-878F-C6AE20932D84}" dt="2026-09-07T10:50:00.422" v="17" actId="3626"/>
          <ac:picMkLst>
            <pc:docMk/>
            <pc:sldMk cId="3391238614" sldId="309"/>
            <ac:picMk id="6146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4FE8B-7A65-9B47-8F56-2D30012BDEEE}" type="datetimeFigureOut">
              <a:rPr lang="nl-NL" smtClean="0"/>
              <a:t>7-9-2026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2CEB-2BFA-B94E-A417-6D5514E5CF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4177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32D6E-9725-964D-938F-E18D8D177D2F}" type="datetimeFigureOut">
              <a:rPr lang="nl-NL" smtClean="0"/>
              <a:t>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51376-0157-B84F-87E6-9CFD05A2949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55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Voeg voor de </a:t>
            </a:r>
            <a:r>
              <a:rPr lang="nl-NL" dirty="0" err="1"/>
              <a:t>openingsdia</a:t>
            </a:r>
            <a:r>
              <a:rPr lang="nl-NL" baseline="0" dirty="0"/>
              <a:t> een afbeelding toe uit het </a:t>
            </a:r>
            <a:r>
              <a:rPr lang="nl-NL" baseline="0" dirty="0" err="1"/>
              <a:t>ProDemos</a:t>
            </a:r>
            <a:r>
              <a:rPr lang="nl-NL" baseline="0" dirty="0"/>
              <a:t> beeldarchief.</a:t>
            </a:r>
          </a:p>
          <a:p>
            <a:pPr marL="228600" indent="-228600">
              <a:buAutoNum type="arabicPeriod"/>
            </a:pPr>
            <a:r>
              <a:rPr lang="nl-NL" baseline="0" dirty="0"/>
              <a:t>Ga in het menu naar Schikken / Naar achtergrond</a:t>
            </a:r>
          </a:p>
          <a:p>
            <a:pPr marL="228600" indent="-228600">
              <a:buAutoNum type="arabicPeriod"/>
            </a:pPr>
            <a:r>
              <a:rPr lang="nl-NL" baseline="0" dirty="0"/>
              <a:t>Vergroot </a:t>
            </a:r>
            <a:r>
              <a:rPr lang="nl-NL" baseline="0" dirty="0" err="1"/>
              <a:t>zonodig</a:t>
            </a:r>
            <a:r>
              <a:rPr lang="nl-NL" baseline="0"/>
              <a:t> de afbeelding, zorg dat het kader gevuld is en maak een aardige uitsnede.</a:t>
            </a:r>
            <a:endParaRPr lang="nl-NL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51376-0157-B84F-87E6-9CFD05A2949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2133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eelddia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0" y="1620000"/>
            <a:ext cx="6270171" cy="31293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kstvak 3"/>
          <p:cNvSpPr txBox="1"/>
          <p:nvPr userDrawn="1"/>
        </p:nvSpPr>
        <p:spPr>
          <a:xfrm>
            <a:off x="0" y="468000"/>
            <a:ext cx="1764000" cy="4680000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ctr" anchorCtr="0">
            <a:noAutofit/>
          </a:bodyPr>
          <a:lstStyle/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Beeld op de positie van dit grijze kader 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Breedte 5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Hoogte 13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Vert. positie 1,3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Hor. Positie 0 cm</a:t>
            </a:r>
          </a:p>
          <a:p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pPr marL="228600" indent="-228600">
              <a:buAutoNum type="arabicPeriod"/>
            </a:pP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Voeg een afbeelding toe</a:t>
            </a:r>
          </a:p>
          <a:p>
            <a:pPr marL="228600" indent="-228600">
              <a:buAutoNum type="arabicPeriod"/>
            </a:pPr>
            <a:r>
              <a:rPr lang="nl-NL" dirty="0" err="1">
                <a:solidFill>
                  <a:schemeClr val="bg2">
                    <a:lumMod val="75000"/>
                  </a:schemeClr>
                </a:solidFill>
              </a:rPr>
              <a:t>Muis-klik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rechts op de afbeelding en selecteer ‘Bijsnijden’</a:t>
            </a:r>
          </a:p>
          <a:p>
            <a:pPr marL="228600" indent="-228600">
              <a:buAutoNum type="arabicPeriod"/>
            </a:pP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Pas de breedte van de afbeelding aan en </a:t>
            </a:r>
            <a:r>
              <a:rPr lang="nl-NL" baseline="0" dirty="0" err="1">
                <a:solidFill>
                  <a:schemeClr val="bg2">
                    <a:lumMod val="75000"/>
                  </a:schemeClr>
                </a:solidFill>
              </a:rPr>
              <a:t>zonodig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de uitsnede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+ icoondia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468838"/>
            <a:ext cx="1800000" cy="4674662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52F215F-94DF-C14F-AF3C-BDDFCA1DEB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0" y="1620000"/>
            <a:ext cx="6270171" cy="31293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 userDrawn="1"/>
        </p:nvSpPr>
        <p:spPr>
          <a:xfrm>
            <a:off x="-1" y="468000"/>
            <a:ext cx="9144001" cy="4680000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ctr" anchorCtr="0">
            <a:noAutofit/>
          </a:bodyPr>
          <a:lstStyle/>
          <a:p>
            <a:r>
              <a:rPr lang="nl-NL" dirty="0" err="1">
                <a:solidFill>
                  <a:schemeClr val="bg2">
                    <a:lumMod val="75000"/>
                  </a:schemeClr>
                </a:solidFill>
              </a:rPr>
              <a:t>Beelddia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Beeld op de positie van dit grijze kader. 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Tekst vrij te positioneren.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Breedte 25,4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Hoogte 13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Vert. positie 1,3 cm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Hor. Positie 0 cm</a:t>
            </a:r>
          </a:p>
          <a:p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pPr marL="228600" indent="-228600">
              <a:buAutoNum type="arabicPeriod"/>
            </a:pP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Voeg een afbeelding toe</a:t>
            </a:r>
          </a:p>
          <a:p>
            <a:pPr marL="228600" indent="-228600">
              <a:buAutoNum type="arabicPeriod"/>
            </a:pPr>
            <a:r>
              <a:rPr lang="nl-NL" dirty="0" err="1">
                <a:solidFill>
                  <a:schemeClr val="bg2">
                    <a:lumMod val="75000"/>
                  </a:schemeClr>
                </a:solidFill>
              </a:rPr>
              <a:t>Muis-klik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rechts op de afbeelding en selecteer ‘Bijsnijden’</a:t>
            </a:r>
          </a:p>
          <a:p>
            <a:pPr marL="228600" indent="-228600">
              <a:buAutoNum type="arabicPeriod"/>
            </a:pP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Pas de breedte van de afbeelding aan en </a:t>
            </a:r>
            <a:r>
              <a:rPr lang="nl-NL" baseline="0" dirty="0" err="1">
                <a:solidFill>
                  <a:schemeClr val="bg2">
                    <a:lumMod val="75000"/>
                  </a:schemeClr>
                </a:solidFill>
              </a:rPr>
              <a:t>zonodig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de uitsnede</a:t>
            </a:r>
          </a:p>
          <a:p>
            <a:pPr marL="228600" indent="-228600">
              <a:buAutoNum type="arabicPeriod"/>
            </a:pP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Selecteer de afbeelding en ga naar menu ‘Schikken / Naar achtergrond’ </a:t>
            </a:r>
            <a:br>
              <a:rPr lang="nl-NL" baseline="0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om de afbeelding achter de tekst te plaatsen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44000" y="1447920"/>
            <a:ext cx="5400000" cy="720000"/>
          </a:xfrm>
          <a:solidFill>
            <a:schemeClr val="tx1"/>
          </a:solidFill>
        </p:spPr>
        <p:txBody>
          <a:bodyPr lIns="180000" tIns="180000" rIns="180000" bIns="180000" anchor="ctr" anchorCtr="1"/>
          <a:lstStyle>
            <a:lvl1pPr algn="ctr">
              <a:defRPr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ekstvak 5"/>
          <p:cNvSpPr txBox="1"/>
          <p:nvPr userDrawn="1"/>
        </p:nvSpPr>
        <p:spPr>
          <a:xfrm>
            <a:off x="5985164" y="2603697"/>
            <a:ext cx="2452255" cy="1859130"/>
          </a:xfrm>
          <a:prstGeom prst="rect">
            <a:avLst/>
          </a:prstGeom>
          <a:solidFill>
            <a:schemeClr val="bg2"/>
          </a:solidFill>
        </p:spPr>
        <p:txBody>
          <a:bodyPr wrap="square" rtlCol="0" anchor="ctr" anchorCtr="0">
            <a:noAutofit/>
          </a:bodyPr>
          <a:lstStyle/>
          <a:p>
            <a:r>
              <a:rPr lang="nl-NL" b="1" dirty="0">
                <a:solidFill>
                  <a:schemeClr val="bg2">
                    <a:lumMod val="75000"/>
                  </a:schemeClr>
                </a:solidFill>
              </a:rPr>
              <a:t>Kop</a:t>
            </a:r>
            <a:br>
              <a:rPr lang="nl-NL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Plaatsing in gekleurd kader</a:t>
            </a:r>
          </a:p>
          <a:p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Links of rechts tegen de rand aan plaatsen, hoogte afhankelijk van achterliggende afbeelding</a:t>
            </a:r>
          </a:p>
          <a:p>
            <a:endParaRPr lang="nl-NL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Maak het kader rondom de tekst ca. 1 cm groter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53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44000" y="1447920"/>
            <a:ext cx="5400000" cy="720000"/>
          </a:xfrm>
          <a:solidFill>
            <a:schemeClr val="tx1"/>
          </a:solidFill>
        </p:spPr>
        <p:txBody>
          <a:bodyPr lIns="180000" tIns="180000" rIns="180000" bIns="180000" anchor="ctr" anchorCtr="1"/>
          <a:lstStyle>
            <a:lvl1pPr algn="ctr">
              <a:defRPr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on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 userDrawn="1"/>
        </p:nvSpPr>
        <p:spPr>
          <a:xfrm>
            <a:off x="0" y="411438"/>
            <a:ext cx="9144000" cy="4732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 userDrawn="1"/>
        </p:nvSpPr>
        <p:spPr>
          <a:xfrm>
            <a:off x="2160000" y="1474045"/>
            <a:ext cx="6436800" cy="720000"/>
          </a:xfrm>
          <a:prstGeom prst="rect">
            <a:avLst/>
          </a:prstGeom>
          <a:noFill/>
        </p:spPr>
        <p:txBody>
          <a:bodyPr vert="horz" lIns="180000" tIns="180000" rIns="180000" bIns="180000" rtlCol="0" anchor="ctr" anchorCtr="1">
            <a:noAutofit/>
          </a:bodyPr>
          <a:lstStyle>
            <a:lvl1pPr algn="l" defTabSz="6858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3200" b="1" i="0" kern="1200">
                <a:ln>
                  <a:noFill/>
                </a:ln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nl-NL"/>
              <a:t>Titelstijl van model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coon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 userDrawn="1"/>
        </p:nvSpPr>
        <p:spPr>
          <a:xfrm>
            <a:off x="0" y="411438"/>
            <a:ext cx="9144000" cy="47320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160000" y="1620000"/>
            <a:ext cx="6270171" cy="312933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921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+ cirkel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60000" y="2160000"/>
            <a:ext cx="6270171" cy="2777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8" name="Ovaal 7"/>
          <p:cNvSpPr/>
          <p:nvPr userDrawn="1"/>
        </p:nvSpPr>
        <p:spPr>
          <a:xfrm>
            <a:off x="432000" y="792000"/>
            <a:ext cx="1835999" cy="183599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 userDrawn="1"/>
        </p:nvSpPr>
        <p:spPr>
          <a:xfrm>
            <a:off x="549899" y="936710"/>
            <a:ext cx="1600200" cy="1546577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Beeld op de positie van dit </a:t>
            </a:r>
            <a:r>
              <a:rPr lang="nl-NL" dirty="0" err="1">
                <a:solidFill>
                  <a:schemeClr val="bg2">
                    <a:lumMod val="75000"/>
                  </a:schemeClr>
                </a:solidFill>
              </a:rPr>
              <a:t>grijzekader</a:t>
            </a: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Breedte 5,5 cm</a:t>
            </a:r>
          </a:p>
          <a:p>
            <a:pPr algn="ctr"/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Hoogte 5,5 cm</a:t>
            </a:r>
          </a:p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Vert. positie 2 m</a:t>
            </a:r>
          </a:p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>
                <a:solidFill>
                  <a:schemeClr val="bg2">
                    <a:lumMod val="75000"/>
                  </a:schemeClr>
                </a:solidFill>
              </a:rPr>
              <a:t>Hor. positie</a:t>
            </a:r>
            <a:r>
              <a:rPr lang="nl-NL" baseline="0" dirty="0">
                <a:solidFill>
                  <a:schemeClr val="bg2">
                    <a:lumMod val="75000"/>
                  </a:schemeClr>
                </a:solidFill>
              </a:rPr>
              <a:t> 1 cm</a:t>
            </a:r>
            <a:endParaRPr lang="nl-NL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8150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771901"/>
            <a:ext cx="9144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057401" y="3771900"/>
            <a:ext cx="6542322" cy="971550"/>
          </a:xfrm>
        </p:spPr>
        <p:txBody>
          <a:bodyPr anchor="b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40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00" y="927156"/>
            <a:ext cx="6542322" cy="1790700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0000" y="2717856"/>
            <a:ext cx="6542322" cy="124182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 dia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>
            <a:extLst>
              <a:ext uri="{FF2B5EF4-FFF2-40B4-BE49-F238E27FC236}">
                <a16:creationId xmlns:a16="http://schemas.microsoft.com/office/drawing/2014/main" id="{FB8F4642-1559-EA49-A11F-C4E6F8063681}"/>
              </a:ext>
            </a:extLst>
          </p:cNvPr>
          <p:cNvSpPr/>
          <p:nvPr userDrawn="1"/>
        </p:nvSpPr>
        <p:spPr>
          <a:xfrm>
            <a:off x="0" y="-8099"/>
            <a:ext cx="9144000" cy="515159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/>
          <p:cNvSpPr/>
          <p:nvPr userDrawn="1"/>
        </p:nvSpPr>
        <p:spPr>
          <a:xfrm>
            <a:off x="2836084" y="3308858"/>
            <a:ext cx="3586680" cy="692497"/>
          </a:xfrm>
          <a:prstGeom prst="rect">
            <a:avLst/>
          </a:prstGeom>
        </p:spPr>
        <p:txBody>
          <a:bodyPr wrap="square" lIns="0" tIns="0" rIns="0" bIns="0" numCol="2">
            <a:noAutofit/>
          </a:bodyPr>
          <a:lstStyle/>
          <a:p>
            <a:pPr algn="ctr">
              <a:lnSpc>
                <a:spcPts val="2000"/>
              </a:lnSpc>
            </a:pPr>
            <a:r>
              <a:rPr lang="nl-NL" sz="1400" dirty="0">
                <a:solidFill>
                  <a:schemeClr val="tx2"/>
                </a:solidFill>
              </a:rPr>
              <a:t>﻿</a:t>
            </a:r>
            <a:r>
              <a:rPr lang="nl-NL" sz="1400" dirty="0" err="1">
                <a:solidFill>
                  <a:schemeClr val="tx2"/>
                </a:solidFill>
              </a:rPr>
              <a:t>ProDemos</a:t>
            </a:r>
            <a:endParaRPr lang="nl-NL" sz="1400" dirty="0">
              <a:solidFill>
                <a:schemeClr val="tx2"/>
              </a:solidFill>
            </a:endParaRPr>
          </a:p>
          <a:p>
            <a:pPr algn="ctr">
              <a:lnSpc>
                <a:spcPts val="2000"/>
              </a:lnSpc>
            </a:pPr>
            <a:r>
              <a:rPr lang="nl-NL" sz="1400" dirty="0" err="1">
                <a:solidFill>
                  <a:schemeClr val="tx2"/>
                </a:solidFill>
              </a:rPr>
              <a:t>Hofweg</a:t>
            </a:r>
            <a:r>
              <a:rPr lang="nl-NL" sz="1400" dirty="0">
                <a:solidFill>
                  <a:schemeClr val="tx2"/>
                </a:solidFill>
              </a:rPr>
              <a:t> 1H</a:t>
            </a:r>
          </a:p>
          <a:p>
            <a:pPr algn="ctr">
              <a:lnSpc>
                <a:spcPts val="2000"/>
              </a:lnSpc>
            </a:pPr>
            <a:r>
              <a:rPr lang="nl-NL" sz="1400" dirty="0">
                <a:solidFill>
                  <a:schemeClr val="tx2"/>
                </a:solidFill>
              </a:rPr>
              <a:t>2511 AA Den Haag</a:t>
            </a:r>
          </a:p>
          <a:p>
            <a:pPr algn="ctr">
              <a:lnSpc>
                <a:spcPts val="2000"/>
              </a:lnSpc>
            </a:pPr>
            <a:r>
              <a:rPr lang="nl-NL" sz="1400" dirty="0">
                <a:solidFill>
                  <a:schemeClr val="tx2"/>
                </a:solidFill>
              </a:rPr>
              <a:t>(070) 757 02 00</a:t>
            </a:r>
          </a:p>
          <a:p>
            <a:pPr algn="ctr">
              <a:lnSpc>
                <a:spcPts val="2000"/>
              </a:lnSpc>
            </a:pPr>
            <a:r>
              <a:rPr lang="nl-NL" sz="1400" dirty="0" err="1">
                <a:solidFill>
                  <a:schemeClr val="tx2"/>
                </a:solidFill>
              </a:rPr>
              <a:t>info@prodemos.nl</a:t>
            </a:r>
            <a:endParaRPr lang="nl-NL" sz="1400" dirty="0">
              <a:solidFill>
                <a:schemeClr val="tx2"/>
              </a:solidFill>
            </a:endParaRPr>
          </a:p>
          <a:p>
            <a:pPr algn="ctr">
              <a:lnSpc>
                <a:spcPts val="2000"/>
              </a:lnSpc>
            </a:pPr>
            <a:r>
              <a:rPr lang="nl-NL" sz="1400" dirty="0" err="1">
                <a:solidFill>
                  <a:schemeClr val="tx2"/>
                </a:solidFill>
              </a:rPr>
              <a:t>prodemos.nl</a:t>
            </a:r>
            <a:endParaRPr lang="nl-NL" sz="1400" dirty="0">
              <a:solidFill>
                <a:schemeClr val="tx2"/>
              </a:solidFill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282F4A23-1655-3948-9BEE-53024A68CC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89061" y="0"/>
            <a:ext cx="2386181" cy="80744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828676" y="2332043"/>
            <a:ext cx="7601496" cy="588371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A109BA0-B169-0349-84BF-B9D76C9D1B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51" y="-8099"/>
            <a:ext cx="9144000" cy="51435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2CFE4D4-F5B0-5644-A555-C665D45A92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2958" t="-2026" r="37661" b="-7627"/>
          <a:stretch/>
        </p:blipFill>
        <p:spPr>
          <a:xfrm>
            <a:off x="3683376" y="4389799"/>
            <a:ext cx="1777247" cy="36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0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9144000" cy="46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0" y="720000"/>
            <a:ext cx="6270171" cy="825751"/>
          </a:xfrm>
          <a:prstGeom prst="rect">
            <a:avLst/>
          </a:prstGeom>
        </p:spPr>
        <p:txBody>
          <a:bodyPr vert="horz" lIns="0" tIns="46800" rIns="0" bIns="0" rtlCol="0" anchor="t" anchorCtr="0">
            <a:noAutofit/>
          </a:bodyPr>
          <a:lstStyle/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0" y="1620000"/>
            <a:ext cx="6270171" cy="3129336"/>
          </a:xfrm>
          <a:prstGeom prst="rect">
            <a:avLst/>
          </a:prstGeom>
        </p:spPr>
        <p:txBody>
          <a:bodyPr vert="horz" lIns="0" tIns="46800" rIns="0" bIns="0" rtlCol="0" anchor="t" anchorCtr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8" y="32161"/>
            <a:ext cx="1357449" cy="459648"/>
          </a:xfrm>
          <a:prstGeom prst="rect">
            <a:avLst/>
          </a:prstGeom>
        </p:spPr>
      </p:pic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  <a:prstGeom prst="rect">
            <a:avLst/>
          </a:prstGeom>
        </p:spPr>
        <p:txBody>
          <a:bodyPr wrap="square" lIns="0" tIns="0" rIns="0" bIns="0" anchor="ctr" anchorCtr="0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890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2" r:id="rId2"/>
    <p:sldLayoutId id="2147483678" r:id="rId3"/>
    <p:sldLayoutId id="2147483680" r:id="rId4"/>
    <p:sldLayoutId id="2147483684" r:id="rId5"/>
    <p:sldLayoutId id="2147483683" r:id="rId6"/>
    <p:sldLayoutId id="2147483676" r:id="rId7"/>
    <p:sldLayoutId id="2147483681" r:id="rId8"/>
    <p:sldLayoutId id="2147483677" r:id="rId9"/>
    <p:sldLayoutId id="2147483675" r:id="rId10"/>
    <p:sldLayoutId id="2147483673" r:id="rId11"/>
    <p:sldLayoutId id="214748367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685800" rtl="0" eaLnBrk="1" latinLnBrk="0" hangingPunct="1">
        <a:lnSpc>
          <a:spcPts val="3600"/>
        </a:lnSpc>
        <a:spcBef>
          <a:spcPct val="0"/>
        </a:spcBef>
        <a:buNone/>
        <a:defRPr sz="3200" b="1" i="0" kern="1200">
          <a:solidFill>
            <a:schemeClr val="tx2"/>
          </a:solidFill>
          <a:latin typeface="Calibri" charset="0"/>
          <a:ea typeface="Calibri" charset="0"/>
          <a:cs typeface="Calibri" charset="0"/>
        </a:defRPr>
      </a:lvl1pPr>
    </p:titleStyle>
    <p:bodyStyle>
      <a:lvl1pPr marL="144000" indent="-144000" algn="l" defTabSz="685800" rtl="0" eaLnBrk="1" fontAlgn="t" latinLnBrk="0" hangingPunct="1">
        <a:lnSpc>
          <a:spcPts val="24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288000" indent="-144000" algn="l" defTabSz="685800" rtl="0" eaLnBrk="1" fontAlgn="t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432000" indent="-144000" algn="l" defTabSz="685800" rtl="0" eaLnBrk="1" fontAlgn="t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576000" indent="-144000" algn="l" defTabSz="685800" rtl="0" eaLnBrk="1" fontAlgn="t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720000" indent="-144000" algn="l" defTabSz="685800" rtl="0" eaLnBrk="1" fontAlgn="t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nl/url?sa=i&amp;rct=j&amp;q=&amp;esrc=s&amp;source=images&amp;cd=&amp;cad=rja&amp;uact=8&amp;ved=2ahUKEwiJm9DggZ_dAhVMKlAKHR_qAgIQjRx6BAgBEAU&amp;url=https://www.dedikkeblauwe.nl/news/rechtbank-geen-uitvoerige-administratie-vereist-bij-kleine-anbi&amp;psig=AOvVaw2eyJmEAv4pZeozxSf5uiYZ&amp;ust=1536070245835107" TargetMode="External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nl/url?sa=i&amp;rct=j&amp;q=&amp;esrc=s&amp;source=images&amp;cd=&amp;cad=rja&amp;uact=8&amp;ved=2ahUKEwjz-Iyxgp_dAhULLlAKHY75AgcQjRx6BAgBEAU&amp;url=http://www.lokaalbestuur.nl/lokaal_bestuur/artikel/t/aanpak_discriminatie_op_arbeidsmarkt_in_de_praktijk_anoniem_solliciteren/bron/nieuwsbrief&amp;psig=AOvVaw1870rEK-0cAINyIloGel4z&amp;ust=1536070417655777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beeldingsresultaat voor dilemma">
            <a:extLst>
              <a:ext uri="{FF2B5EF4-FFF2-40B4-BE49-F238E27FC236}">
                <a16:creationId xmlns:a16="http://schemas.microsoft.com/office/drawing/2014/main" id="{6B3C3CB6-2C25-1222-B7E0-5BD07206D2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" b="8989"/>
          <a:stretch/>
        </p:blipFill>
        <p:spPr bwMode="auto">
          <a:xfrm>
            <a:off x="457200" y="455567"/>
            <a:ext cx="8220571" cy="33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voettekst 1"/>
          <p:cNvSpPr>
            <a:spLocks noGrp="1"/>
          </p:cNvSpPr>
          <p:nvPr>
            <p:ph type="ftr" sz="quarter" idx="3"/>
          </p:nvPr>
        </p:nvSpPr>
        <p:spPr>
          <a:xfrm>
            <a:off x="2226890" y="129738"/>
            <a:ext cx="6436186" cy="273844"/>
          </a:xfrm>
          <a:prstGeom prst="rect">
            <a:avLst/>
          </a:prstGeom>
        </p:spPr>
        <p:txBody>
          <a:bodyPr/>
          <a:lstStyle/>
          <a:p>
            <a:r>
              <a:rPr lang="nl-NL"/>
              <a:t>Hier de titel van de presentatie invoegen</a:t>
            </a:r>
            <a:endParaRPr lang="nl-NL" dirty="0"/>
          </a:p>
        </p:txBody>
      </p:sp>
      <p:grpSp>
        <p:nvGrpSpPr>
          <p:cNvPr id="5" name="Groeperen 4"/>
          <p:cNvGrpSpPr/>
          <p:nvPr/>
        </p:nvGrpSpPr>
        <p:grpSpPr>
          <a:xfrm>
            <a:off x="-6349" y="1"/>
            <a:ext cx="9150349" cy="5143499"/>
            <a:chOff x="-6349" y="1"/>
            <a:chExt cx="9150349" cy="5143499"/>
          </a:xfrm>
          <a:solidFill>
            <a:schemeClr val="tx1"/>
          </a:solidFill>
        </p:grpSpPr>
        <p:sp>
          <p:nvSpPr>
            <p:cNvPr id="6" name="Rechthoek 5"/>
            <p:cNvSpPr/>
            <p:nvPr/>
          </p:nvSpPr>
          <p:spPr>
            <a:xfrm>
              <a:off x="0" y="1"/>
              <a:ext cx="9144000" cy="44903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/>
            <p:cNvSpPr/>
            <p:nvPr/>
          </p:nvSpPr>
          <p:spPr>
            <a:xfrm>
              <a:off x="0" y="3771900"/>
              <a:ext cx="9144000" cy="1371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/>
            <p:cNvSpPr/>
            <p:nvPr/>
          </p:nvSpPr>
          <p:spPr>
            <a:xfrm>
              <a:off x="-6349" y="1"/>
              <a:ext cx="463550" cy="51434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" name="Rechthoek 8"/>
            <p:cNvSpPr/>
            <p:nvPr/>
          </p:nvSpPr>
          <p:spPr>
            <a:xfrm>
              <a:off x="8677772" y="1"/>
              <a:ext cx="463550" cy="51434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0" name="Titel 1"/>
          <p:cNvSpPr txBox="1">
            <a:spLocks/>
          </p:cNvSpPr>
          <p:nvPr/>
        </p:nvSpPr>
        <p:spPr>
          <a:xfrm>
            <a:off x="457201" y="3780000"/>
            <a:ext cx="8217893" cy="1371599"/>
          </a:xfrm>
          <a:prstGeom prst="rect">
            <a:avLst/>
          </a:prstGeom>
        </p:spPr>
        <p:txBody>
          <a:bodyPr vert="horz" wrap="square" lIns="0" tIns="46800" rIns="0" bIns="0" rtlCol="0" anchor="ctr" anchorCtr="0">
            <a:noAutofit/>
          </a:bodyPr>
          <a:lstStyle>
            <a:lvl1pPr algn="l" defTabSz="6858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3200" b="1" i="0" kern="120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pPr algn="ctr" fontAlgn="ctr">
              <a:lnSpc>
                <a:spcPts val="3200"/>
              </a:lnSpc>
            </a:pPr>
            <a:r>
              <a:rPr lang="nl-NL" dirty="0">
                <a:solidFill>
                  <a:schemeClr val="bg1"/>
                </a:solidFill>
              </a:rPr>
              <a:t>Dilemma’s</a:t>
            </a:r>
            <a:endParaRPr lang="nl-NL" sz="1800" dirty="0">
              <a:solidFill>
                <a:schemeClr val="tx2"/>
              </a:solidFill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ECFF756-66E1-9847-96DF-98D0D7C9D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175" y="-8098"/>
            <a:ext cx="1869953" cy="63276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65703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438" r="1938" b="5489"/>
          <a:stretch>
            <a:fillRect/>
          </a:stretch>
        </p:blipFill>
        <p:spPr bwMode="auto">
          <a:xfrm>
            <a:off x="2527007" y="2041391"/>
            <a:ext cx="6190359" cy="153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kstvak 1"/>
          <p:cNvSpPr txBox="1">
            <a:spLocks noChangeArrowheads="1"/>
          </p:cNvSpPr>
          <p:nvPr/>
        </p:nvSpPr>
        <p:spPr bwMode="auto">
          <a:xfrm>
            <a:off x="2839071" y="2348905"/>
            <a:ext cx="556622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l-NL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Minister </a:t>
            </a:r>
            <a:r>
              <a:rPr lang="en-US" altLang="nl-NL" sz="3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heeft</a:t>
            </a:r>
            <a:r>
              <a:rPr lang="en-US" altLang="nl-NL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nl-NL" sz="3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kritiek</a:t>
            </a:r>
            <a:r>
              <a:rPr lang="en-US" altLang="nl-NL" sz="3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op </a:t>
            </a:r>
            <a:r>
              <a:rPr lang="en-US" altLang="nl-NL" sz="3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rechter</a:t>
            </a:r>
            <a:endParaRPr lang="nl-NL" altLang="nl-NL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</p:spPr>
        <p:txBody>
          <a:bodyPr/>
          <a:lstStyle/>
          <a:p>
            <a:r>
              <a:rPr lang="nl-NL" dirty="0"/>
              <a:t>Dilemma’s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787E89-F75C-3501-59F2-DC3AFC95B43A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065" r="3065"/>
          <a:stretch>
            <a:fillRect/>
          </a:stretch>
        </p:blipFill>
        <p:spPr>
          <a:xfrm>
            <a:off x="0" y="463500"/>
            <a:ext cx="180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0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438" r="1938" b="5489"/>
          <a:stretch>
            <a:fillRect/>
          </a:stretch>
        </p:blipFill>
        <p:spPr bwMode="auto">
          <a:xfrm>
            <a:off x="3390900" y="1471386"/>
            <a:ext cx="4638901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1"/>
          <p:cNvSpPr txBox="1">
            <a:spLocks noChangeArrowheads="1"/>
          </p:cNvSpPr>
          <p:nvPr/>
        </p:nvSpPr>
        <p:spPr bwMode="auto">
          <a:xfrm>
            <a:off x="3543301" y="1572986"/>
            <a:ext cx="41783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l-NL" sz="3600" b="1" u="sng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Rechter</a:t>
            </a:r>
            <a:r>
              <a:rPr lang="en-US" altLang="nl-NL" sz="36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nl-NL" sz="3600" b="1" u="sng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wil</a:t>
            </a:r>
            <a:r>
              <a:rPr lang="en-US" altLang="nl-NL" sz="36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lid </a:t>
            </a:r>
          </a:p>
          <a:p>
            <a:pPr eaLnBrk="1" hangingPunct="1"/>
            <a:r>
              <a:rPr lang="en-US" altLang="nl-NL" sz="3600" b="1" u="sng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worden</a:t>
            </a:r>
            <a:r>
              <a:rPr lang="en-US" altLang="nl-NL" sz="36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van </a:t>
            </a:r>
          </a:p>
          <a:p>
            <a:pPr eaLnBrk="1" hangingPunct="1"/>
            <a:r>
              <a:rPr lang="en-US" altLang="nl-NL" sz="3600" b="1" u="sng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Eerste</a:t>
            </a:r>
            <a:r>
              <a:rPr lang="en-US" altLang="nl-NL" sz="36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Kamer</a:t>
            </a:r>
            <a:endParaRPr lang="nl-NL" altLang="nl-NL" sz="3600" b="1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</p:spPr>
        <p:txBody>
          <a:bodyPr/>
          <a:lstStyle/>
          <a:p>
            <a:r>
              <a:rPr lang="nl-NL" dirty="0"/>
              <a:t>Dilemma’s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B527594-F0E6-7EAB-10CC-FF2CFB7921A2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23490" t="125" r="50868" b="-125"/>
          <a:stretch>
            <a:fillRect/>
          </a:stretch>
        </p:blipFill>
        <p:spPr>
          <a:xfrm>
            <a:off x="-3308" y="463500"/>
            <a:ext cx="180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7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438" r="1938" b="5489"/>
          <a:stretch>
            <a:fillRect/>
          </a:stretch>
        </p:blipFill>
        <p:spPr bwMode="auto">
          <a:xfrm rot="20953950">
            <a:off x="2240311" y="1977019"/>
            <a:ext cx="6526540" cy="161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kstvak 1"/>
          <p:cNvSpPr txBox="1">
            <a:spLocks noChangeArrowheads="1"/>
          </p:cNvSpPr>
          <p:nvPr/>
        </p:nvSpPr>
        <p:spPr bwMode="auto">
          <a:xfrm rot="20926490">
            <a:off x="2681116" y="2066364"/>
            <a:ext cx="577980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l-NL" sz="3200" dirty="0" err="1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Nieuwe</a:t>
            </a:r>
            <a:r>
              <a:rPr lang="en-US" altLang="nl-NL" sz="3200" dirty="0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US" altLang="nl-NL" sz="3200" dirty="0" err="1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partij</a:t>
            </a:r>
            <a:r>
              <a:rPr lang="en-US" altLang="nl-NL" sz="3200" dirty="0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US" altLang="nl-NL" sz="3200" dirty="0" err="1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wil</a:t>
            </a:r>
            <a:r>
              <a:rPr lang="en-US" altLang="nl-NL" sz="3200" dirty="0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US" altLang="nl-NL" sz="3200" dirty="0" err="1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alle</a:t>
            </a:r>
            <a:r>
              <a:rPr lang="en-US" altLang="nl-NL" sz="3200" dirty="0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US" altLang="nl-NL" sz="3200" dirty="0" err="1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andere</a:t>
            </a:r>
            <a:r>
              <a:rPr lang="en-US" altLang="nl-NL" sz="3200" dirty="0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US" altLang="nl-NL" sz="3200" dirty="0" err="1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politieke</a:t>
            </a:r>
            <a:r>
              <a:rPr lang="en-US" altLang="nl-NL" sz="3200" dirty="0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US" altLang="nl-NL" sz="3200" dirty="0" err="1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partijen</a:t>
            </a:r>
            <a:r>
              <a:rPr lang="en-US" altLang="nl-NL" sz="3200" dirty="0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 </a:t>
            </a:r>
            <a:r>
              <a:rPr lang="en-US" altLang="nl-NL" sz="3200" dirty="0" err="1">
                <a:solidFill>
                  <a:schemeClr val="tx2"/>
                </a:solidFill>
                <a:latin typeface="Bernard MT Condensed" pitchFamily="18" charset="0"/>
                <a:cs typeface="Times New Roman" pitchFamily="18" charset="0"/>
              </a:rPr>
              <a:t>verbieden</a:t>
            </a:r>
            <a:endParaRPr lang="nl-NL" altLang="nl-NL" sz="3200" dirty="0">
              <a:solidFill>
                <a:schemeClr val="tx2"/>
              </a:solidFill>
              <a:latin typeface="Bernard MT Condensed" pitchFamily="18" charset="0"/>
              <a:cs typeface="Times New Roman" pitchFamily="18" charset="0"/>
            </a:endParaRPr>
          </a:p>
        </p:txBody>
      </p:sp>
      <p:sp>
        <p:nvSpPr>
          <p:cNvPr id="13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</p:spPr>
        <p:txBody>
          <a:bodyPr/>
          <a:lstStyle/>
          <a:p>
            <a:r>
              <a:rPr lang="nl-NL" dirty="0"/>
              <a:t>Dilemma’s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01C57B3-8405-8911-E1BF-3330A980B2C0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8250" r="4058"/>
          <a:stretch>
            <a:fillRect/>
          </a:stretch>
        </p:blipFill>
        <p:spPr>
          <a:xfrm>
            <a:off x="-2525" y="463500"/>
            <a:ext cx="180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438" r="1938" b="5489"/>
          <a:stretch>
            <a:fillRect/>
          </a:stretch>
        </p:blipFill>
        <p:spPr bwMode="auto">
          <a:xfrm>
            <a:off x="1952625" y="2316215"/>
            <a:ext cx="7115175" cy="85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1"/>
          <p:cNvSpPr txBox="1">
            <a:spLocks noChangeArrowheads="1"/>
          </p:cNvSpPr>
          <p:nvPr/>
        </p:nvSpPr>
        <p:spPr bwMode="auto">
          <a:xfrm>
            <a:off x="2243137" y="2449660"/>
            <a:ext cx="6534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l-NL" sz="2800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Cartoonist </a:t>
            </a:r>
            <a:r>
              <a:rPr lang="en-US" altLang="nl-NL" sz="2800" b="1" dirty="0" err="1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opgepakt</a:t>
            </a:r>
            <a:r>
              <a:rPr lang="en-US" altLang="nl-NL" sz="2800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en-US" altLang="nl-NL" sz="2800" b="1" dirty="0" err="1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wegens</a:t>
            </a:r>
            <a:r>
              <a:rPr lang="en-US" altLang="nl-NL" sz="2800" b="1" dirty="0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 </a:t>
            </a:r>
            <a:r>
              <a:rPr lang="en-US" altLang="nl-NL" sz="2800" b="1" dirty="0" err="1">
                <a:solidFill>
                  <a:schemeClr val="tx2"/>
                </a:solidFill>
                <a:latin typeface="Traditional Arabic" pitchFamily="18" charset="-78"/>
                <a:cs typeface="Traditional Arabic" pitchFamily="18" charset="-78"/>
              </a:rPr>
              <a:t>belediging</a:t>
            </a:r>
            <a:endParaRPr lang="nl-NL" altLang="nl-NL" sz="2800" b="1" dirty="0">
              <a:solidFill>
                <a:schemeClr val="tx2"/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4102" name="Picture 6" descr="Afbeeldingsresultaat voor prison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6" r="37176"/>
          <a:stretch>
            <a:fillRect/>
          </a:stretch>
        </p:blipFill>
        <p:spPr bwMode="auto">
          <a:xfrm>
            <a:off x="0" y="470218"/>
            <a:ext cx="180000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</p:spPr>
        <p:txBody>
          <a:bodyPr/>
          <a:lstStyle/>
          <a:p>
            <a:r>
              <a:rPr lang="nl-NL" dirty="0"/>
              <a:t>Dilemma’s </a:t>
            </a:r>
          </a:p>
        </p:txBody>
      </p:sp>
    </p:spTree>
    <p:extLst>
      <p:ext uri="{BB962C8B-B14F-4D97-AF65-F5344CB8AC3E}">
        <p14:creationId xmlns:p14="http://schemas.microsoft.com/office/powerpoint/2010/main" val="57148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ile:Immigranten - Flüchtlinge beim Grenzübergang Wegscheid (23116396565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9" t="406" r="66496"/>
          <a:stretch/>
        </p:blipFill>
        <p:spPr bwMode="auto">
          <a:xfrm>
            <a:off x="-1" y="469364"/>
            <a:ext cx="1813561" cy="467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438" r="1938" b="5489"/>
          <a:stretch>
            <a:fillRect/>
          </a:stretch>
        </p:blipFill>
        <p:spPr bwMode="auto">
          <a:xfrm rot="590393">
            <a:off x="2216150" y="1829325"/>
            <a:ext cx="5951538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1"/>
          <p:cNvSpPr txBox="1">
            <a:spLocks noChangeArrowheads="1"/>
          </p:cNvSpPr>
          <p:nvPr/>
        </p:nvSpPr>
        <p:spPr bwMode="auto">
          <a:xfrm rot="556617">
            <a:off x="2297113" y="2145237"/>
            <a:ext cx="7300912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l-NL" sz="4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Verspreiding</a:t>
            </a:r>
            <a:r>
              <a:rPr lang="en-US" altLang="nl-NL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van </a:t>
            </a:r>
            <a:r>
              <a:rPr lang="en-US" altLang="nl-NL" sz="4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foto’s</a:t>
            </a:r>
            <a:r>
              <a:rPr lang="en-US" altLang="nl-NL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nl-NL" sz="4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winkeldieven</a:t>
            </a:r>
            <a:r>
              <a:rPr lang="en-US" altLang="nl-NL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nl-NL" sz="4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strafbaar</a:t>
            </a:r>
            <a:endParaRPr lang="nl-NL" altLang="nl-NL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Afbeeldingsresultaat voor winkeldief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3" r="39183"/>
          <a:stretch>
            <a:fillRect/>
          </a:stretch>
        </p:blipFill>
        <p:spPr bwMode="auto">
          <a:xfrm>
            <a:off x="0" y="469363"/>
            <a:ext cx="180000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</p:spPr>
        <p:txBody>
          <a:bodyPr/>
          <a:lstStyle/>
          <a:p>
            <a:r>
              <a:rPr lang="nl-NL" dirty="0"/>
              <a:t>Dilemma’s </a:t>
            </a:r>
          </a:p>
        </p:txBody>
      </p:sp>
    </p:spTree>
    <p:extLst>
      <p:ext uri="{BB962C8B-B14F-4D97-AF65-F5344CB8AC3E}">
        <p14:creationId xmlns:p14="http://schemas.microsoft.com/office/powerpoint/2010/main" val="171141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438" r="1938" b="5489"/>
          <a:stretch>
            <a:fillRect/>
          </a:stretch>
        </p:blipFill>
        <p:spPr bwMode="auto">
          <a:xfrm>
            <a:off x="2089468" y="2191735"/>
            <a:ext cx="6560820" cy="158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1"/>
          <p:cNvSpPr txBox="1">
            <a:spLocks noChangeArrowheads="1"/>
          </p:cNvSpPr>
          <p:nvPr/>
        </p:nvSpPr>
        <p:spPr bwMode="auto">
          <a:xfrm>
            <a:off x="2150613" y="2406762"/>
            <a:ext cx="69933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l-NL" sz="4000" b="1" u="sng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Gelijke</a:t>
            </a:r>
            <a:r>
              <a:rPr lang="en-US" altLang="nl-NL" sz="40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nl-NL" sz="4000" b="1" u="sng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straffen</a:t>
            </a:r>
            <a:r>
              <a:rPr lang="en-US" altLang="nl-NL" sz="40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nl-NL" sz="4000" b="1" u="sng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voor</a:t>
            </a:r>
            <a:r>
              <a:rPr lang="en-US" altLang="nl-NL" sz="40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nl-NL" sz="4000" b="1" u="sng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diefstal</a:t>
            </a:r>
            <a:endParaRPr lang="nl-NL" altLang="nl-NL" sz="4000" b="1" u="sng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Afbeeldingsresultaat voor rechtbank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6" r="39016"/>
          <a:stretch>
            <a:fillRect/>
          </a:stretch>
        </p:blipFill>
        <p:spPr bwMode="auto">
          <a:xfrm>
            <a:off x="0" y="466425"/>
            <a:ext cx="180000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</p:spPr>
        <p:txBody>
          <a:bodyPr/>
          <a:lstStyle/>
          <a:p>
            <a:r>
              <a:rPr lang="nl-NL" dirty="0"/>
              <a:t>Dilemma’s </a:t>
            </a:r>
          </a:p>
        </p:txBody>
      </p:sp>
    </p:spTree>
    <p:extLst>
      <p:ext uri="{BB962C8B-B14F-4D97-AF65-F5344CB8AC3E}">
        <p14:creationId xmlns:p14="http://schemas.microsoft.com/office/powerpoint/2010/main" val="339123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File:Immigranten - Flüchtlinge beim Grenzübergang Wegscheid (23116396565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9" t="406" r="66496"/>
          <a:stretch/>
        </p:blipFill>
        <p:spPr bwMode="auto">
          <a:xfrm>
            <a:off x="-1" y="469364"/>
            <a:ext cx="1813561" cy="467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Afbeeldingsresultaat voor rechtbank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" r="76132"/>
          <a:stretch/>
        </p:blipFill>
        <p:spPr bwMode="auto">
          <a:xfrm>
            <a:off x="0" y="469365"/>
            <a:ext cx="1813560" cy="467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438" r="1938" b="5489"/>
          <a:stretch>
            <a:fillRect/>
          </a:stretch>
        </p:blipFill>
        <p:spPr bwMode="auto">
          <a:xfrm>
            <a:off x="3040855" y="1337158"/>
            <a:ext cx="4824412" cy="2938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1"/>
          <p:cNvSpPr txBox="1">
            <a:spLocks noChangeArrowheads="1"/>
          </p:cNvSpPr>
          <p:nvPr/>
        </p:nvSpPr>
        <p:spPr bwMode="auto">
          <a:xfrm>
            <a:off x="3038474" y="1738313"/>
            <a:ext cx="482441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nl-NL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Anoniem</a:t>
            </a:r>
            <a:r>
              <a:rPr lang="en-US" altLang="nl-NL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nl-NL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bewijsmateriaal</a:t>
            </a:r>
            <a:r>
              <a:rPr lang="en-US" altLang="nl-NL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van AIVD </a:t>
            </a:r>
            <a:r>
              <a:rPr lang="en-US" altLang="nl-NL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gebruikt</a:t>
            </a:r>
            <a:r>
              <a:rPr lang="en-US" altLang="nl-NL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altLang="nl-NL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rechtszaak</a:t>
            </a:r>
            <a:endParaRPr lang="nl-NL" altLang="nl-NL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Afbeeldingsresultaat voor anoniem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3" t="13205" r="33225" b="3310"/>
          <a:stretch/>
        </p:blipFill>
        <p:spPr bwMode="auto">
          <a:xfrm>
            <a:off x="0" y="469365"/>
            <a:ext cx="1813560" cy="465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jdelijke aanduiding voor voettekst 2"/>
          <p:cNvSpPr>
            <a:spLocks noGrp="1"/>
          </p:cNvSpPr>
          <p:nvPr>
            <p:ph type="ftr" sz="quarter" idx="3"/>
          </p:nvPr>
        </p:nvSpPr>
        <p:spPr>
          <a:xfrm>
            <a:off x="2160000" y="102875"/>
            <a:ext cx="6436800" cy="308563"/>
          </a:xfrm>
        </p:spPr>
        <p:txBody>
          <a:bodyPr/>
          <a:lstStyle/>
          <a:p>
            <a:r>
              <a:rPr lang="nl-NL" dirty="0"/>
              <a:t>Dilemma’s </a:t>
            </a:r>
          </a:p>
        </p:txBody>
      </p:sp>
    </p:spTree>
    <p:extLst>
      <p:ext uri="{BB962C8B-B14F-4D97-AF65-F5344CB8AC3E}">
        <p14:creationId xmlns:p14="http://schemas.microsoft.com/office/powerpoint/2010/main" val="122968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E5C52B-67AE-2D43-8F22-BA3B5A9E9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prodemos.nl</a:t>
            </a:r>
          </a:p>
        </p:txBody>
      </p:sp>
    </p:spTree>
    <p:extLst>
      <p:ext uri="{BB962C8B-B14F-4D97-AF65-F5344CB8AC3E}">
        <p14:creationId xmlns:p14="http://schemas.microsoft.com/office/powerpoint/2010/main" val="239570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oDemos">
  <a:themeElements>
    <a:clrScheme name="Aangepast 4">
      <a:dk1>
        <a:srgbClr val="58A333"/>
      </a:dk1>
      <a:lt1>
        <a:srgbClr val="FFFFFF"/>
      </a:lt1>
      <a:dk2>
        <a:srgbClr val="1A1918"/>
      </a:dk2>
      <a:lt2>
        <a:srgbClr val="EAEAEA"/>
      </a:lt2>
      <a:accent1>
        <a:srgbClr val="009FCB"/>
      </a:accent1>
      <a:accent2>
        <a:srgbClr val="65B32E"/>
      </a:accent2>
      <a:accent3>
        <a:srgbClr val="FCC243"/>
      </a:accent3>
      <a:accent4>
        <a:srgbClr val="EB5B24"/>
      </a:accent4>
      <a:accent5>
        <a:srgbClr val="D7007E"/>
      </a:accent5>
      <a:accent6>
        <a:srgbClr val="D60E41"/>
      </a:accent6>
      <a:hlink>
        <a:srgbClr val="009FCB"/>
      </a:hlink>
      <a:folHlink>
        <a:srgbClr val="C3B8A6"/>
      </a:folHlink>
    </a:clrScheme>
    <a:fontScheme name="Office-th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E7056D06-B047-451E-9D13-E4C03A48682F}" vid="{22FB1FD4-E65E-4FEA-81C9-F0B2DC9624D2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B7D61D776EC44EBF96354E46DD7CF7" ma:contentTypeVersion="19" ma:contentTypeDescription="Een nieuw document maken." ma:contentTypeScope="" ma:versionID="dd9bc6c2281cde4a7ef0d03cbb03c515">
  <xsd:schema xmlns:xsd="http://www.w3.org/2001/XMLSchema" xmlns:xs="http://www.w3.org/2001/XMLSchema" xmlns:p="http://schemas.microsoft.com/office/2006/metadata/properties" xmlns:ns2="f6166596-befa-4d6e-9b8b-75e822e8a231" xmlns:ns3="3a7bcf79-13ec-4791-9315-eb816fa35df2" targetNamespace="http://schemas.microsoft.com/office/2006/metadata/properties" ma:root="true" ma:fieldsID="0d9d1f73e3298603ef356ea60cc29060" ns2:_="" ns3:_="">
    <xsd:import namespace="f6166596-befa-4d6e-9b8b-75e822e8a231"/>
    <xsd:import namespace="3a7bcf79-13ec-4791-9315-eb816fa35d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166596-befa-4d6e-9b8b-75e822e8a2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990ba098-8963-4177-a9c0-5ce46bfe6f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cf79-13ec-4791-9315-eb816fa35d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5d50a92-1a98-4685-bbfd-29754743debb}" ma:internalName="TaxCatchAll" ma:showField="CatchAllData" ma:web="3a7bcf79-13ec-4791-9315-eb816fa35d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166596-befa-4d6e-9b8b-75e822e8a231">
      <Terms xmlns="http://schemas.microsoft.com/office/infopath/2007/PartnerControls"/>
    </lcf76f155ced4ddcb4097134ff3c332f>
    <TaxCatchAll xmlns="3a7bcf79-13ec-4791-9315-eb816fa35df2" xsi:nil="true"/>
  </documentManagement>
</p:properties>
</file>

<file path=customXml/itemProps1.xml><?xml version="1.0" encoding="utf-8"?>
<ds:datastoreItem xmlns:ds="http://schemas.openxmlformats.org/officeDocument/2006/customXml" ds:itemID="{458A9483-BFCA-4F79-A7CA-DC87457E9A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AB4959-94F4-48AF-8A7C-77BE8ACBD5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166596-befa-4d6e-9b8b-75e822e8a231"/>
    <ds:schemaRef ds:uri="3a7bcf79-13ec-4791-9315-eb816fa35d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C7FF67F-2110-4B1D-9FCB-F2132188B00B}">
  <ds:schemaRefs>
    <ds:schemaRef ds:uri="6a8a28d1-734d-485c-bcaf-4004ade78669"/>
    <ds:schemaRef ds:uri="bec1c424-188b-4375-a314-13b12cd80b61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  <ds:schemaRef ds:uri="f6166596-befa-4d6e-9b8b-75e822e8a231"/>
    <ds:schemaRef ds:uri="3a7bcf79-13ec-4791-9315-eb816fa35df2"/>
  </ds:schemaRefs>
</ds:datastoreItem>
</file>

<file path=docMetadata/LabelInfo.xml><?xml version="1.0" encoding="utf-8"?>
<clbl:labelList xmlns:clbl="http://schemas.microsoft.com/office/2020/mipLabelMetadata">
  <clbl:label id="{bff47c44-a17a-41cf-a8f7-54127cafb343}" enabled="0" method="" siteId="{bff47c44-a17a-41cf-a8f7-54127cafb34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ProDemos powerpointtemplate-NL groen 2025</Template>
  <TotalTime>9</TotalTime>
  <Words>97</Words>
  <Application>Microsoft Office PowerPoint</Application>
  <PresentationFormat>Diavoorstelling (16:9)</PresentationFormat>
  <Paragraphs>23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Arial</vt:lpstr>
      <vt:lpstr>Bernard MT Condensed</vt:lpstr>
      <vt:lpstr>Calibri</vt:lpstr>
      <vt:lpstr>Times New Roman</vt:lpstr>
      <vt:lpstr>Traditional Arabic</vt:lpstr>
      <vt:lpstr>ProDemos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prodemos.nl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Sedi van Loon</dc:creator>
  <cp:keywords/>
  <dc:description/>
  <cp:lastModifiedBy>Sedi van Loon</cp:lastModifiedBy>
  <cp:revision>1</cp:revision>
  <cp:lastPrinted>2017-06-07T13:51:27Z</cp:lastPrinted>
  <dcterms:created xsi:type="dcterms:W3CDTF">2026-09-07T10:39:01Z</dcterms:created>
  <dcterms:modified xsi:type="dcterms:W3CDTF">2026-09-07T10:51:47Z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108686800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ContentTypeId">
    <vt:lpwstr>0x010100BEB7D61D776EC44EBF96354E46DD7CF7</vt:lpwstr>
  </property>
</Properties>
</file>