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8_122A33F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8"/>
  </p:notesMasterIdLst>
  <p:handoutMasterIdLst>
    <p:handoutMasterId r:id="rId29"/>
  </p:handoutMasterIdLst>
  <p:sldIdLst>
    <p:sldId id="279" r:id="rId5"/>
    <p:sldId id="280" r:id="rId6"/>
    <p:sldId id="282" r:id="rId7"/>
    <p:sldId id="283" r:id="rId8"/>
    <p:sldId id="297" r:id="rId9"/>
    <p:sldId id="304" r:id="rId10"/>
    <p:sldId id="313" r:id="rId11"/>
    <p:sldId id="305" r:id="rId12"/>
    <p:sldId id="306" r:id="rId13"/>
    <p:sldId id="310" r:id="rId14"/>
    <p:sldId id="291" r:id="rId15"/>
    <p:sldId id="292" r:id="rId16"/>
    <p:sldId id="293" r:id="rId17"/>
    <p:sldId id="294" r:id="rId18"/>
    <p:sldId id="295" r:id="rId19"/>
    <p:sldId id="296" r:id="rId20"/>
    <p:sldId id="314" r:id="rId21"/>
    <p:sldId id="315" r:id="rId22"/>
    <p:sldId id="316" r:id="rId23"/>
    <p:sldId id="317" r:id="rId24"/>
    <p:sldId id="309" r:id="rId25"/>
    <p:sldId id="312" r:id="rId26"/>
    <p:sldId id="318" r:id="rId27"/>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938E966-1AB8-4C3B-9424-571EDA8E8688}">
          <p14:sldIdLst>
            <p14:sldId id="279"/>
            <p14:sldId id="280"/>
            <p14:sldId id="282"/>
            <p14:sldId id="283"/>
            <p14:sldId id="297"/>
            <p14:sldId id="304"/>
            <p14:sldId id="313"/>
            <p14:sldId id="305"/>
            <p14:sldId id="306"/>
            <p14:sldId id="310"/>
            <p14:sldId id="291"/>
            <p14:sldId id="292"/>
            <p14:sldId id="293"/>
            <p14:sldId id="294"/>
            <p14:sldId id="295"/>
            <p14:sldId id="296"/>
          </p14:sldIdLst>
        </p14:section>
        <p14:section name="Filmpjes" id="{9EBB29E0-212A-43B7-AFD5-0A2A52E1DC88}">
          <p14:sldIdLst>
            <p14:sldId id="314"/>
            <p14:sldId id="315"/>
            <p14:sldId id="316"/>
            <p14:sldId id="317"/>
            <p14:sldId id="309"/>
            <p14:sldId id="312"/>
            <p14:sldId id="318"/>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5047-6359-D584-1BC9-7B9C0EC396E9}" name="Mitchel Zijlmans" initials="MZ" userId="S::mitchelz@prodemos.nl::c64755c4-6448-4d04-bbff-281c45a2921e" providerId="AD"/>
  <p188:author id="{69C7EAFF-5257-5BCC-A44E-11CE66D2D3C4}" name="Sedi van Loon" initials="Sv" userId="S::sedi@prodemos.nl::e92ac43e-c176-40b7-8001-c8e58642ef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CACD7-10A4-4517-B472-4777E0FE25DE}" v="757" dt="2025-10-06T12:14:25.834"/>
    <p1510:client id="{42D140B1-BBD1-49FA-B42D-3C25246FB246}" v="17" dt="2025-10-06T11:46:54.465"/>
    <p1510:client id="{482D538C-28B7-0A20-8F67-AB57A332B923}" v="564" dt="2025-10-06T11:14:04.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43"/>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di van Loon" userId="e92ac43e-c176-40b7-8001-c8e58642eff9" providerId="ADAL" clId="{B2283F64-328C-48C7-A5C1-7DDE35F69BEC}"/>
    <pc:docChg chg="custSel modSld">
      <pc:chgData name="Sedi van Loon" userId="e92ac43e-c176-40b7-8001-c8e58642eff9" providerId="ADAL" clId="{B2283F64-328C-48C7-A5C1-7DDE35F69BEC}" dt="2025-09-16T10:36:05.703" v="38"/>
      <pc:docMkLst>
        <pc:docMk/>
      </pc:docMkLst>
      <pc:sldChg chg="modSp mod">
        <pc:chgData name="Sedi van Loon" userId="e92ac43e-c176-40b7-8001-c8e58642eff9" providerId="ADAL" clId="{B2283F64-328C-48C7-A5C1-7DDE35F69BEC}" dt="2025-09-16T10:02:44.825" v="37" actId="20577"/>
        <pc:sldMkLst>
          <pc:docMk/>
          <pc:sldMk cId="2775423002" sldId="296"/>
        </pc:sldMkLst>
        <pc:spChg chg="mod">
          <ac:chgData name="Sedi van Loon" userId="e92ac43e-c176-40b7-8001-c8e58642eff9" providerId="ADAL" clId="{B2283F64-328C-48C7-A5C1-7DDE35F69BEC}" dt="2025-09-16T10:02:44.825" v="37" actId="20577"/>
          <ac:spMkLst>
            <pc:docMk/>
            <pc:sldMk cId="2775423002" sldId="296"/>
            <ac:spMk id="2" creationId="{4C04335D-20F7-4E7E-AA1B-7DAD8FFAE7D0}"/>
          </ac:spMkLst>
        </pc:spChg>
      </pc:sldChg>
      <pc:sldChg chg="modAnim">
        <pc:chgData name="Sedi van Loon" userId="e92ac43e-c176-40b7-8001-c8e58642eff9" providerId="ADAL" clId="{B2283F64-328C-48C7-A5C1-7DDE35F69BEC}" dt="2025-09-16T10:36:05.703" v="38"/>
        <pc:sldMkLst>
          <pc:docMk/>
          <pc:sldMk cId="3261815657" sldId="309"/>
        </pc:sldMkLst>
      </pc:sldChg>
      <pc:sldChg chg="modSp mod">
        <pc:chgData name="Sedi van Loon" userId="e92ac43e-c176-40b7-8001-c8e58642eff9" providerId="ADAL" clId="{B2283F64-328C-48C7-A5C1-7DDE35F69BEC}" dt="2025-09-16T10:00:38.620" v="6" actId="1076"/>
        <pc:sldMkLst>
          <pc:docMk/>
          <pc:sldMk cId="3044888486" sldId="313"/>
        </pc:sldMkLst>
        <pc:picChg chg="mod">
          <ac:chgData name="Sedi van Loon" userId="e92ac43e-c176-40b7-8001-c8e58642eff9" providerId="ADAL" clId="{B2283F64-328C-48C7-A5C1-7DDE35F69BEC}" dt="2025-09-16T10:00:38.620" v="6" actId="1076"/>
          <ac:picMkLst>
            <pc:docMk/>
            <pc:sldMk cId="3044888486" sldId="313"/>
            <ac:picMk id="18" creationId="{AA4C3959-834A-2434-4103-86178C1A1F7D}"/>
          </ac:picMkLst>
        </pc:picChg>
        <pc:picChg chg="mod">
          <ac:chgData name="Sedi van Loon" userId="e92ac43e-c176-40b7-8001-c8e58642eff9" providerId="ADAL" clId="{B2283F64-328C-48C7-A5C1-7DDE35F69BEC}" dt="2025-09-16T10:00:02.394" v="0" actId="1076"/>
          <ac:picMkLst>
            <pc:docMk/>
            <pc:sldMk cId="3044888486" sldId="313"/>
            <ac:picMk id="21" creationId="{1DED6CF4-3E96-9B5A-D53D-5C2FF8CFADAB}"/>
          </ac:picMkLst>
        </pc:picChg>
        <pc:picChg chg="mod">
          <ac:chgData name="Sedi van Loon" userId="e92ac43e-c176-40b7-8001-c8e58642eff9" providerId="ADAL" clId="{B2283F64-328C-48C7-A5C1-7DDE35F69BEC}" dt="2025-09-16T10:00:15.789" v="3" actId="14100"/>
          <ac:picMkLst>
            <pc:docMk/>
            <pc:sldMk cId="3044888486" sldId="313"/>
            <ac:picMk id="1026" creationId="{3A177C16-FBFA-F3DA-589C-CD075CDED77B}"/>
          </ac:picMkLst>
        </pc:picChg>
      </pc:sldChg>
    </pc:docChg>
  </pc:docChgLst>
  <pc:docChgLst>
    <pc:chgData name="Cees van Dijk" userId="S::cees@prodemos.nl::15484f1a-d14c-4d76-ad31-ba8dbb0f5e95" providerId="AD" clId="Web-{0531BE67-3D68-62B6-8173-04A97CA6C3CE}"/>
    <pc:docChg chg="modSld">
      <pc:chgData name="Cees van Dijk" userId="S::cees@prodemos.nl::15484f1a-d14c-4d76-ad31-ba8dbb0f5e95" providerId="AD" clId="Web-{0531BE67-3D68-62B6-8173-04A97CA6C3CE}" dt="2025-09-17T12:36:25.723" v="32" actId="20577"/>
      <pc:docMkLst>
        <pc:docMk/>
      </pc:docMkLst>
      <pc:sldChg chg="modSp">
        <pc:chgData name="Cees van Dijk" userId="S::cees@prodemos.nl::15484f1a-d14c-4d76-ad31-ba8dbb0f5e95" providerId="AD" clId="Web-{0531BE67-3D68-62B6-8173-04A97CA6C3CE}" dt="2025-09-17T12:16:24.862" v="30" actId="1076"/>
        <pc:sldMkLst>
          <pc:docMk/>
          <pc:sldMk cId="629494400" sldId="291"/>
        </pc:sldMkLst>
        <pc:spChg chg="mod">
          <ac:chgData name="Cees van Dijk" userId="S::cees@prodemos.nl::15484f1a-d14c-4d76-ad31-ba8dbb0f5e95" providerId="AD" clId="Web-{0531BE67-3D68-62B6-8173-04A97CA6C3CE}" dt="2025-09-17T12:16:24.862" v="30" actId="1076"/>
          <ac:spMkLst>
            <pc:docMk/>
            <pc:sldMk cId="629494400" sldId="291"/>
            <ac:spMk id="4" creationId="{9914A02D-1748-13FF-EE4F-17907783B3C5}"/>
          </ac:spMkLst>
        </pc:spChg>
      </pc:sldChg>
      <pc:sldChg chg="modSp">
        <pc:chgData name="Cees van Dijk" userId="S::cees@prodemos.nl::15484f1a-d14c-4d76-ad31-ba8dbb0f5e95" providerId="AD" clId="Web-{0531BE67-3D68-62B6-8173-04A97CA6C3CE}" dt="2025-09-17T12:36:25.723" v="32" actId="20577"/>
        <pc:sldMkLst>
          <pc:docMk/>
          <pc:sldMk cId="326169687" sldId="293"/>
        </pc:sldMkLst>
        <pc:spChg chg="mod">
          <ac:chgData name="Cees van Dijk" userId="S::cees@prodemos.nl::15484f1a-d14c-4d76-ad31-ba8dbb0f5e95" providerId="AD" clId="Web-{0531BE67-3D68-62B6-8173-04A97CA6C3CE}" dt="2025-09-17T12:36:25.723" v="32" actId="20577"/>
          <ac:spMkLst>
            <pc:docMk/>
            <pc:sldMk cId="326169687" sldId="293"/>
            <ac:spMk id="2" creationId="{8952F56D-6310-2E73-01AD-97DD53B9F5D5}"/>
          </ac:spMkLst>
        </pc:spChg>
      </pc:sldChg>
    </pc:docChg>
  </pc:docChgLst>
  <pc:docChgLst>
    <pc:chgData name="Mitchel Zijlmans" userId="c64755c4-6448-4d04-bbff-281c45a2921e" providerId="ADAL" clId="{077CACD7-10A4-4517-B472-4777E0FE25DE}"/>
    <pc:docChg chg="undo custSel addSld delSld modSld sldOrd addSection modSection">
      <pc:chgData name="Mitchel Zijlmans" userId="c64755c4-6448-4d04-bbff-281c45a2921e" providerId="ADAL" clId="{077CACD7-10A4-4517-B472-4777E0FE25DE}" dt="2025-10-06T12:14:25.834" v="913"/>
      <pc:docMkLst>
        <pc:docMk/>
      </pc:docMkLst>
      <pc:sldChg chg="modSp mod">
        <pc:chgData name="Mitchel Zijlmans" userId="c64755c4-6448-4d04-bbff-281c45a2921e" providerId="ADAL" clId="{077CACD7-10A4-4517-B472-4777E0FE25DE}" dt="2025-10-06T11:08:54.260" v="796" actId="20577"/>
        <pc:sldMkLst>
          <pc:docMk/>
          <pc:sldMk cId="326169687" sldId="293"/>
        </pc:sldMkLst>
        <pc:spChg chg="mod">
          <ac:chgData name="Mitchel Zijlmans" userId="c64755c4-6448-4d04-bbff-281c45a2921e" providerId="ADAL" clId="{077CACD7-10A4-4517-B472-4777E0FE25DE}" dt="2025-10-06T11:08:54.260" v="796" actId="20577"/>
          <ac:spMkLst>
            <pc:docMk/>
            <pc:sldMk cId="326169687" sldId="293"/>
            <ac:spMk id="2" creationId="{8952F56D-6310-2E73-01AD-97DD53B9F5D5}"/>
          </ac:spMkLst>
        </pc:spChg>
      </pc:sldChg>
      <pc:sldChg chg="modSp mod">
        <pc:chgData name="Mitchel Zijlmans" userId="c64755c4-6448-4d04-bbff-281c45a2921e" providerId="ADAL" clId="{077CACD7-10A4-4517-B472-4777E0FE25DE}" dt="2025-09-16T11:15:50.533" v="698" actId="20577"/>
        <pc:sldMkLst>
          <pc:docMk/>
          <pc:sldMk cId="499964875" sldId="297"/>
        </pc:sldMkLst>
        <pc:spChg chg="mod">
          <ac:chgData name="Mitchel Zijlmans" userId="c64755c4-6448-4d04-bbff-281c45a2921e" providerId="ADAL" clId="{077CACD7-10A4-4517-B472-4777E0FE25DE}" dt="2025-09-16T11:15:50.533" v="698" actId="20577"/>
          <ac:spMkLst>
            <pc:docMk/>
            <pc:sldMk cId="499964875" sldId="297"/>
            <ac:spMk id="2" creationId="{D6748391-B058-13B2-4629-28F12389E5DB}"/>
          </ac:spMkLst>
        </pc:spChg>
      </pc:sldChg>
      <pc:sldChg chg="addSp delSp modSp mod">
        <pc:chgData name="Mitchel Zijlmans" userId="c64755c4-6448-4d04-bbff-281c45a2921e" providerId="ADAL" clId="{077CACD7-10A4-4517-B472-4777E0FE25DE}" dt="2025-09-22T12:00:03.905" v="734" actId="478"/>
        <pc:sldMkLst>
          <pc:docMk/>
          <pc:sldMk cId="2700949329" sldId="304"/>
        </pc:sldMkLst>
        <pc:spChg chg="add mod">
          <ac:chgData name="Mitchel Zijlmans" userId="c64755c4-6448-4d04-bbff-281c45a2921e" providerId="ADAL" clId="{077CACD7-10A4-4517-B472-4777E0FE25DE}" dt="2025-09-11T07:41:44.882" v="90" actId="1076"/>
          <ac:spMkLst>
            <pc:docMk/>
            <pc:sldMk cId="2700949329" sldId="304"/>
            <ac:spMk id="7" creationId="{B0025A81-7E84-2A5B-5A9B-E5195FE678CA}"/>
          </ac:spMkLst>
        </pc:spChg>
        <pc:spChg chg="add mod">
          <ac:chgData name="Mitchel Zijlmans" userId="c64755c4-6448-4d04-bbff-281c45a2921e" providerId="ADAL" clId="{077CACD7-10A4-4517-B472-4777E0FE25DE}" dt="2025-09-11T07:43:23.217" v="94" actId="1076"/>
          <ac:spMkLst>
            <pc:docMk/>
            <pc:sldMk cId="2700949329" sldId="304"/>
            <ac:spMk id="10" creationId="{70EC933E-9321-6F09-4F0A-074D67B53E65}"/>
          </ac:spMkLst>
        </pc:spChg>
      </pc:sldChg>
      <pc:sldChg chg="addSp delSp modSp mod modNotesTx">
        <pc:chgData name="Mitchel Zijlmans" userId="c64755c4-6448-4d04-bbff-281c45a2921e" providerId="ADAL" clId="{077CACD7-10A4-4517-B472-4777E0FE25DE}" dt="2025-10-06T11:26:57.666" v="860" actId="20577"/>
        <pc:sldMkLst>
          <pc:docMk/>
          <pc:sldMk cId="409321751" sldId="306"/>
        </pc:sldMkLst>
        <pc:spChg chg="mod">
          <ac:chgData name="Mitchel Zijlmans" userId="c64755c4-6448-4d04-bbff-281c45a2921e" providerId="ADAL" clId="{077CACD7-10A4-4517-B472-4777E0FE25DE}" dt="2025-09-16T11:32:24.414" v="723" actId="20577"/>
          <ac:spMkLst>
            <pc:docMk/>
            <pc:sldMk cId="409321751" sldId="306"/>
            <ac:spMk id="5" creationId="{B1BC49CF-FDF0-140C-D90A-CD1884EF109A}"/>
          </ac:spMkLst>
        </pc:spChg>
        <pc:picChg chg="add mod">
          <ac:chgData name="Mitchel Zijlmans" userId="c64755c4-6448-4d04-bbff-281c45a2921e" providerId="ADAL" clId="{077CACD7-10A4-4517-B472-4777E0FE25DE}" dt="2025-10-06T11:17:43.818" v="797" actId="14826"/>
          <ac:picMkLst>
            <pc:docMk/>
            <pc:sldMk cId="409321751" sldId="306"/>
            <ac:picMk id="2" creationId="{0992F5D9-8F90-9D35-BF1A-4A717EEB8B21}"/>
          </ac:picMkLst>
        </pc:picChg>
        <pc:picChg chg="mod">
          <ac:chgData name="Mitchel Zijlmans" userId="c64755c4-6448-4d04-bbff-281c45a2921e" providerId="ADAL" clId="{077CACD7-10A4-4517-B472-4777E0FE25DE}" dt="2025-10-06T11:25:20.409" v="798" actId="14826"/>
          <ac:picMkLst>
            <pc:docMk/>
            <pc:sldMk cId="409321751" sldId="306"/>
            <ac:picMk id="1026" creationId="{21FC4B30-03EA-A2EF-5D46-754304616F5D}"/>
          </ac:picMkLst>
        </pc:picChg>
      </pc:sldChg>
      <pc:sldChg chg="addSp delSp modSp mod ord modTransition delAnim modAnim">
        <pc:chgData name="Mitchel Zijlmans" userId="c64755c4-6448-4d04-bbff-281c45a2921e" providerId="ADAL" clId="{077CACD7-10A4-4517-B472-4777E0FE25DE}" dt="2025-10-06T12:14:25.834" v="913"/>
        <pc:sldMkLst>
          <pc:docMk/>
          <pc:sldMk cId="3261815657" sldId="309"/>
        </pc:sldMkLst>
        <pc:spChg chg="add mod">
          <ac:chgData name="Mitchel Zijlmans" userId="c64755c4-6448-4d04-bbff-281c45a2921e" providerId="ADAL" clId="{077CACD7-10A4-4517-B472-4777E0FE25DE}" dt="2025-09-11T14:59:03.420" v="486"/>
          <ac:spMkLst>
            <pc:docMk/>
            <pc:sldMk cId="3261815657" sldId="309"/>
            <ac:spMk id="2" creationId="{86681D54-9026-8E8D-B681-3A811C3C66C6}"/>
          </ac:spMkLst>
        </pc:spChg>
        <pc:picChg chg="add del mod">
          <ac:chgData name="Mitchel Zijlmans" userId="c64755c4-6448-4d04-bbff-281c45a2921e" providerId="ADAL" clId="{077CACD7-10A4-4517-B472-4777E0FE25DE}" dt="2025-10-06T12:03:20.310" v="890" actId="478"/>
          <ac:picMkLst>
            <pc:docMk/>
            <pc:sldMk cId="3261815657" sldId="309"/>
            <ac:picMk id="4" creationId="{6B2060D5-1B5F-3418-3156-A7A3B42814C6}"/>
          </ac:picMkLst>
        </pc:picChg>
        <pc:picChg chg="add del mod">
          <ac:chgData name="Mitchel Zijlmans" userId="c64755c4-6448-4d04-bbff-281c45a2921e" providerId="ADAL" clId="{077CACD7-10A4-4517-B472-4777E0FE25DE}" dt="2025-10-06T12:10:12.896" v="895" actId="478"/>
          <ac:picMkLst>
            <pc:docMk/>
            <pc:sldMk cId="3261815657" sldId="309"/>
            <ac:picMk id="6" creationId="{569E58BE-8E8D-2A30-A32E-689F9EE4F4D4}"/>
          </ac:picMkLst>
        </pc:picChg>
        <pc:picChg chg="add del mod">
          <ac:chgData name="Mitchel Zijlmans" userId="c64755c4-6448-4d04-bbff-281c45a2921e" providerId="ADAL" clId="{077CACD7-10A4-4517-B472-4777E0FE25DE}" dt="2025-10-06T12:03:02.338" v="886" actId="478"/>
          <ac:picMkLst>
            <pc:docMk/>
            <pc:sldMk cId="3261815657" sldId="309"/>
            <ac:picMk id="7" creationId="{AD16F8D2-D750-B5C9-2E45-2B751C3BD4DE}"/>
          </ac:picMkLst>
        </pc:picChg>
        <pc:picChg chg="add mod">
          <ac:chgData name="Mitchel Zijlmans" userId="c64755c4-6448-4d04-bbff-281c45a2921e" providerId="ADAL" clId="{077CACD7-10A4-4517-B472-4777E0FE25DE}" dt="2025-10-06T12:10:50.262" v="898" actId="1076"/>
          <ac:picMkLst>
            <pc:docMk/>
            <pc:sldMk cId="3261815657" sldId="309"/>
            <ac:picMk id="8" creationId="{597EFE37-5F90-7791-ED20-649E4480651A}"/>
          </ac:picMkLst>
        </pc:picChg>
      </pc:sldChg>
      <pc:sldChg chg="addSp delSp modSp mod modTransition modAnim">
        <pc:chgData name="Mitchel Zijlmans" userId="c64755c4-6448-4d04-bbff-281c45a2921e" providerId="ADAL" clId="{077CACD7-10A4-4517-B472-4777E0FE25DE}" dt="2025-10-06T12:13:05.350" v="912" actId="14100"/>
        <pc:sldMkLst>
          <pc:docMk/>
          <pc:sldMk cId="1119387368" sldId="310"/>
        </pc:sldMkLst>
        <pc:spChg chg="add mod">
          <ac:chgData name="Mitchel Zijlmans" userId="c64755c4-6448-4d04-bbff-281c45a2921e" providerId="ADAL" clId="{077CACD7-10A4-4517-B472-4777E0FE25DE}" dt="2025-10-06T12:13:05.350" v="912" actId="14100"/>
          <ac:spMkLst>
            <pc:docMk/>
            <pc:sldMk cId="1119387368" sldId="310"/>
            <ac:spMk id="3" creationId="{9D6FA6EB-C921-15AC-60B1-C58C4347C59E}"/>
          </ac:spMkLst>
        </pc:spChg>
        <pc:spChg chg="mod">
          <ac:chgData name="Mitchel Zijlmans" userId="c64755c4-6448-4d04-bbff-281c45a2921e" providerId="ADAL" clId="{077CACD7-10A4-4517-B472-4777E0FE25DE}" dt="2025-09-15T07:55:40.302" v="593" actId="20577"/>
          <ac:spMkLst>
            <pc:docMk/>
            <pc:sldMk cId="1119387368" sldId="310"/>
            <ac:spMk id="4" creationId="{5A5711E5-F0CD-3D20-BD7C-B8201CF1388A}"/>
          </ac:spMkLst>
        </pc:spChg>
        <pc:spChg chg="add mod">
          <ac:chgData name="Mitchel Zijlmans" userId="c64755c4-6448-4d04-bbff-281c45a2921e" providerId="ADAL" clId="{077CACD7-10A4-4517-B472-4777E0FE25DE}" dt="2025-09-22T12:03:48.918" v="760" actId="164"/>
          <ac:spMkLst>
            <pc:docMk/>
            <pc:sldMk cId="1119387368" sldId="310"/>
            <ac:spMk id="7" creationId="{DBC53E8E-E3EE-675F-EB09-09C3E62487CA}"/>
          </ac:spMkLst>
        </pc:spChg>
        <pc:spChg chg="add mod">
          <ac:chgData name="Mitchel Zijlmans" userId="c64755c4-6448-4d04-bbff-281c45a2921e" providerId="ADAL" clId="{077CACD7-10A4-4517-B472-4777E0FE25DE}" dt="2025-10-06T11:44:12.818" v="880" actId="478"/>
          <ac:spMkLst>
            <pc:docMk/>
            <pc:sldMk cId="1119387368" sldId="310"/>
            <ac:spMk id="10" creationId="{A90B09ED-C1FD-415D-79D4-6E1EAD0CB64F}"/>
          </ac:spMkLst>
        </pc:spChg>
        <pc:spChg chg="add mod">
          <ac:chgData name="Mitchel Zijlmans" userId="c64755c4-6448-4d04-bbff-281c45a2921e" providerId="ADAL" clId="{077CACD7-10A4-4517-B472-4777E0FE25DE}" dt="2025-09-16T07:56:58.792" v="668" actId="20577"/>
          <ac:spMkLst>
            <pc:docMk/>
            <pc:sldMk cId="1119387368" sldId="310"/>
            <ac:spMk id="13" creationId="{AF225BC9-C210-5402-CDC2-50D0108DA182}"/>
          </ac:spMkLst>
        </pc:spChg>
        <pc:grpChg chg="add mod">
          <ac:chgData name="Mitchel Zijlmans" userId="c64755c4-6448-4d04-bbff-281c45a2921e" providerId="ADAL" clId="{077CACD7-10A4-4517-B472-4777E0FE25DE}" dt="2025-10-06T12:13:05.350" v="912" actId="14100"/>
          <ac:grpSpMkLst>
            <pc:docMk/>
            <pc:sldMk cId="1119387368" sldId="310"/>
            <ac:grpSpMk id="2" creationId="{6D19D83E-8103-44D3-43AE-E55D878664E3}"/>
          </ac:grpSpMkLst>
        </pc:grpChg>
        <pc:grpChg chg="add mod">
          <ac:chgData name="Mitchel Zijlmans" userId="c64755c4-6448-4d04-bbff-281c45a2921e" providerId="ADAL" clId="{077CACD7-10A4-4517-B472-4777E0FE25DE}" dt="2025-09-22T12:03:48.918" v="760" actId="164"/>
          <ac:grpSpMkLst>
            <pc:docMk/>
            <pc:sldMk cId="1119387368" sldId="310"/>
            <ac:grpSpMk id="12" creationId="{0D0F74E0-E493-2701-A32E-ECA7764940B8}"/>
          </ac:grpSpMkLst>
        </pc:grpChg>
        <pc:grpChg chg="add mod">
          <ac:chgData name="Mitchel Zijlmans" userId="c64755c4-6448-4d04-bbff-281c45a2921e" providerId="ADAL" clId="{077CACD7-10A4-4517-B472-4777E0FE25DE}" dt="2025-10-06T11:44:33.706" v="882" actId="164"/>
          <ac:grpSpMkLst>
            <pc:docMk/>
            <pc:sldMk cId="1119387368" sldId="310"/>
            <ac:grpSpMk id="14" creationId="{3813FE3C-5A71-A62B-73ED-74D38AD98DD9}"/>
          </ac:grpSpMkLst>
        </pc:grpChg>
        <pc:grpChg chg="add mod">
          <ac:chgData name="Mitchel Zijlmans" userId="c64755c4-6448-4d04-bbff-281c45a2921e" providerId="ADAL" clId="{077CACD7-10A4-4517-B472-4777E0FE25DE}" dt="2025-10-06T11:44:33.706" v="882" actId="164"/>
          <ac:grpSpMkLst>
            <pc:docMk/>
            <pc:sldMk cId="1119387368" sldId="310"/>
            <ac:grpSpMk id="16" creationId="{914D91EE-6431-CD25-DD89-4624BFB5B2FC}"/>
          </ac:grpSpMkLst>
        </pc:grpChg>
        <pc:picChg chg="add mod">
          <ac:chgData name="Mitchel Zijlmans" userId="c64755c4-6448-4d04-bbff-281c45a2921e" providerId="ADAL" clId="{077CACD7-10A4-4517-B472-4777E0FE25DE}" dt="2025-10-06T12:13:05.350" v="912" actId="14100"/>
          <ac:picMkLst>
            <pc:docMk/>
            <pc:sldMk cId="1119387368" sldId="310"/>
            <ac:picMk id="5" creationId="{CF500474-F190-18C7-1383-283691ABCC71}"/>
          </ac:picMkLst>
        </pc:picChg>
        <pc:picChg chg="add mod">
          <ac:chgData name="Mitchel Zijlmans" userId="c64755c4-6448-4d04-bbff-281c45a2921e" providerId="ADAL" clId="{077CACD7-10A4-4517-B472-4777E0FE25DE}" dt="2025-10-06T12:13:05.350" v="912" actId="14100"/>
          <ac:picMkLst>
            <pc:docMk/>
            <pc:sldMk cId="1119387368" sldId="310"/>
            <ac:picMk id="6" creationId="{367C7C69-BE70-ABE0-5916-539375169045}"/>
          </ac:picMkLst>
        </pc:picChg>
        <pc:picChg chg="add mod">
          <ac:chgData name="Mitchel Zijlmans" userId="c64755c4-6448-4d04-bbff-281c45a2921e" providerId="ADAL" clId="{077CACD7-10A4-4517-B472-4777E0FE25DE}" dt="2025-09-22T12:03:48.918" v="760" actId="164"/>
          <ac:picMkLst>
            <pc:docMk/>
            <pc:sldMk cId="1119387368" sldId="310"/>
            <ac:picMk id="8" creationId="{5CE5ABB7-5880-4FAF-C2BC-C4FE1B4A09C7}"/>
          </ac:picMkLst>
        </pc:picChg>
        <pc:picChg chg="add mod">
          <ac:chgData name="Mitchel Zijlmans" userId="c64755c4-6448-4d04-bbff-281c45a2921e" providerId="ADAL" clId="{077CACD7-10A4-4517-B472-4777E0FE25DE}" dt="2025-09-22T12:03:48.918" v="760" actId="164"/>
          <ac:picMkLst>
            <pc:docMk/>
            <pc:sldMk cId="1119387368" sldId="310"/>
            <ac:picMk id="9" creationId="{8D729A18-AA32-1390-93A7-EC136CEDDAF6}"/>
          </ac:picMkLst>
        </pc:picChg>
        <pc:picChg chg="add mod">
          <ac:chgData name="Mitchel Zijlmans" userId="c64755c4-6448-4d04-bbff-281c45a2921e" providerId="ADAL" clId="{077CACD7-10A4-4517-B472-4777E0FE25DE}" dt="2025-10-06T11:44:12.818" v="880" actId="478"/>
          <ac:picMkLst>
            <pc:docMk/>
            <pc:sldMk cId="1119387368" sldId="310"/>
            <ac:picMk id="11" creationId="{057D218B-76C2-DDFA-E5DD-66120651B13D}"/>
          </ac:picMkLst>
        </pc:picChg>
        <pc:picChg chg="add mod">
          <ac:chgData name="Mitchel Zijlmans" userId="c64755c4-6448-4d04-bbff-281c45a2921e" providerId="ADAL" clId="{077CACD7-10A4-4517-B472-4777E0FE25DE}" dt="2025-10-06T11:44:33.706" v="882" actId="164"/>
          <ac:picMkLst>
            <pc:docMk/>
            <pc:sldMk cId="1119387368" sldId="310"/>
            <ac:picMk id="15" creationId="{4895E225-80F5-4D57-82A5-2E93B00B2211}"/>
          </ac:picMkLst>
        </pc:picChg>
        <pc:picChg chg="add del mod">
          <ac:chgData name="Mitchel Zijlmans" userId="c64755c4-6448-4d04-bbff-281c45a2921e" providerId="ADAL" clId="{077CACD7-10A4-4517-B472-4777E0FE25DE}" dt="2025-10-06T11:44:12.818" v="880" actId="478"/>
          <ac:picMkLst>
            <pc:docMk/>
            <pc:sldMk cId="1119387368" sldId="310"/>
            <ac:picMk id="1026" creationId="{C09B0BE4-CFF6-E3CC-670B-37C2C2D22F81}"/>
          </ac:picMkLst>
        </pc:picChg>
      </pc:sldChg>
      <pc:sldChg chg="addSp delSp modSp mod ord modTransition">
        <pc:chgData name="Mitchel Zijlmans" userId="c64755c4-6448-4d04-bbff-281c45a2921e" providerId="ADAL" clId="{077CACD7-10A4-4517-B472-4777E0FE25DE}" dt="2025-09-22T12:04:36.133" v="772"/>
        <pc:sldMkLst>
          <pc:docMk/>
          <pc:sldMk cId="304755697" sldId="312"/>
        </pc:sldMkLst>
        <pc:spChg chg="add mod">
          <ac:chgData name="Mitchel Zijlmans" userId="c64755c4-6448-4d04-bbff-281c45a2921e" providerId="ADAL" clId="{077CACD7-10A4-4517-B472-4777E0FE25DE}" dt="2025-09-11T15:05:29.720" v="513"/>
          <ac:spMkLst>
            <pc:docMk/>
            <pc:sldMk cId="304755697" sldId="312"/>
            <ac:spMk id="39" creationId="{4D8EA6DB-55BD-DFD9-F313-A11359DA86FE}"/>
          </ac:spMkLst>
        </pc:spChg>
        <pc:picChg chg="mod">
          <ac:chgData name="Mitchel Zijlmans" userId="c64755c4-6448-4d04-bbff-281c45a2921e" providerId="ADAL" clId="{077CACD7-10A4-4517-B472-4777E0FE25DE}" dt="2025-09-16T11:56:31.513" v="729" actId="1076"/>
          <ac:picMkLst>
            <pc:docMk/>
            <pc:sldMk cId="304755697" sldId="312"/>
            <ac:picMk id="9" creationId="{6F5AC49E-43E2-70EE-B458-96D85F5A2BF9}"/>
          </ac:picMkLst>
        </pc:picChg>
      </pc:sldChg>
      <pc:sldChg chg="addSp delSp modSp new mod modTransition delAnim modAnim">
        <pc:chgData name="Mitchel Zijlmans" userId="c64755c4-6448-4d04-bbff-281c45a2921e" providerId="ADAL" clId="{077CACD7-10A4-4517-B472-4777E0FE25DE}" dt="2025-09-22T12:01:36.504" v="751"/>
        <pc:sldMkLst>
          <pc:docMk/>
          <pc:sldMk cId="3044888486" sldId="313"/>
        </pc:sldMkLst>
        <pc:spChg chg="add mod">
          <ac:chgData name="Mitchel Zijlmans" userId="c64755c4-6448-4d04-bbff-281c45a2921e" providerId="ADAL" clId="{077CACD7-10A4-4517-B472-4777E0FE25DE}" dt="2025-09-11T07:44:03.281" v="134" actId="1076"/>
          <ac:spMkLst>
            <pc:docMk/>
            <pc:sldMk cId="3044888486" sldId="313"/>
            <ac:spMk id="11" creationId="{0425454C-B0BF-6AB5-44EC-5D30EEB6D179}"/>
          </ac:spMkLst>
        </pc:spChg>
        <pc:spChg chg="add mod">
          <ac:chgData name="Mitchel Zijlmans" userId="c64755c4-6448-4d04-bbff-281c45a2921e" providerId="ADAL" clId="{077CACD7-10A4-4517-B472-4777E0FE25DE}" dt="2025-09-11T07:44:05.665" v="135" actId="1076"/>
          <ac:spMkLst>
            <pc:docMk/>
            <pc:sldMk cId="3044888486" sldId="313"/>
            <ac:spMk id="12" creationId="{534377AD-80E3-E5AD-A559-6AA6597BFF5B}"/>
          </ac:spMkLst>
        </pc:spChg>
        <pc:spChg chg="add mod">
          <ac:chgData name="Mitchel Zijlmans" userId="c64755c4-6448-4d04-bbff-281c45a2921e" providerId="ADAL" clId="{077CACD7-10A4-4517-B472-4777E0FE25DE}" dt="2025-09-22T12:01:03.640" v="743" actId="164"/>
          <ac:spMkLst>
            <pc:docMk/>
            <pc:sldMk cId="3044888486" sldId="313"/>
            <ac:spMk id="15" creationId="{BD2E3294-411B-EA6D-1A97-1691FC4E7D2A}"/>
          </ac:spMkLst>
        </pc:spChg>
        <pc:spChg chg="add mod ord topLvl">
          <ac:chgData name="Mitchel Zijlmans" userId="c64755c4-6448-4d04-bbff-281c45a2921e" providerId="ADAL" clId="{077CACD7-10A4-4517-B472-4777E0FE25DE}" dt="2025-09-22T12:00:36.620" v="740" actId="164"/>
          <ac:spMkLst>
            <pc:docMk/>
            <pc:sldMk cId="3044888486" sldId="313"/>
            <ac:spMk id="16" creationId="{E41A8BD4-B14A-0A5A-06E6-F24AAA4DA364}"/>
          </ac:spMkLst>
        </pc:spChg>
        <pc:spChg chg="add mod">
          <ac:chgData name="Mitchel Zijlmans" userId="c64755c4-6448-4d04-bbff-281c45a2921e" providerId="ADAL" clId="{077CACD7-10A4-4517-B472-4777E0FE25DE}" dt="2025-09-22T12:01:00.057" v="742" actId="164"/>
          <ac:spMkLst>
            <pc:docMk/>
            <pc:sldMk cId="3044888486" sldId="313"/>
            <ac:spMk id="19" creationId="{D5944B30-B134-B81D-3D13-3A0354417D4C}"/>
          </ac:spMkLst>
        </pc:spChg>
        <pc:spChg chg="add mod">
          <ac:chgData name="Mitchel Zijlmans" userId="c64755c4-6448-4d04-bbff-281c45a2921e" providerId="ADAL" clId="{077CACD7-10A4-4517-B472-4777E0FE25DE}" dt="2025-09-22T12:00:54.856" v="741" actId="164"/>
          <ac:spMkLst>
            <pc:docMk/>
            <pc:sldMk cId="3044888486" sldId="313"/>
            <ac:spMk id="30" creationId="{F356B674-F6FF-3303-11D7-15DF01DAD11F}"/>
          </ac:spMkLst>
        </pc:spChg>
        <pc:grpChg chg="add mod">
          <ac:chgData name="Mitchel Zijlmans" userId="c64755c4-6448-4d04-bbff-281c45a2921e" providerId="ADAL" clId="{077CACD7-10A4-4517-B472-4777E0FE25DE}" dt="2025-09-22T12:00:36.620" v="740" actId="164"/>
          <ac:grpSpMkLst>
            <pc:docMk/>
            <pc:sldMk cId="3044888486" sldId="313"/>
            <ac:grpSpMk id="2" creationId="{172F0C19-AEAA-64B8-8578-F00E11E7131B}"/>
          </ac:grpSpMkLst>
        </pc:grpChg>
        <pc:grpChg chg="add mod">
          <ac:chgData name="Mitchel Zijlmans" userId="c64755c4-6448-4d04-bbff-281c45a2921e" providerId="ADAL" clId="{077CACD7-10A4-4517-B472-4777E0FE25DE}" dt="2025-09-22T12:00:54.856" v="741" actId="164"/>
          <ac:grpSpMkLst>
            <pc:docMk/>
            <pc:sldMk cId="3044888486" sldId="313"/>
            <ac:grpSpMk id="6" creationId="{00C0567A-EE79-1C6F-8B8D-8AB52B066398}"/>
          </ac:grpSpMkLst>
        </pc:grpChg>
        <pc:grpChg chg="add mod">
          <ac:chgData name="Mitchel Zijlmans" userId="c64755c4-6448-4d04-bbff-281c45a2921e" providerId="ADAL" clId="{077CACD7-10A4-4517-B472-4777E0FE25DE}" dt="2025-09-22T12:01:00.057" v="742" actId="164"/>
          <ac:grpSpMkLst>
            <pc:docMk/>
            <pc:sldMk cId="3044888486" sldId="313"/>
            <ac:grpSpMk id="8" creationId="{207FB1D3-1031-88A3-7D1B-D195DDBE45B9}"/>
          </ac:grpSpMkLst>
        </pc:grpChg>
        <pc:grpChg chg="add mod">
          <ac:chgData name="Mitchel Zijlmans" userId="c64755c4-6448-4d04-bbff-281c45a2921e" providerId="ADAL" clId="{077CACD7-10A4-4517-B472-4777E0FE25DE}" dt="2025-09-22T12:01:03.640" v="743" actId="164"/>
          <ac:grpSpMkLst>
            <pc:docMk/>
            <pc:sldMk cId="3044888486" sldId="313"/>
            <ac:grpSpMk id="10" creationId="{CCCC54DE-F9BE-0751-5548-4150AF3F9433}"/>
          </ac:grpSpMkLst>
        </pc:grpChg>
        <pc:picChg chg="add mod">
          <ac:chgData name="Mitchel Zijlmans" userId="c64755c4-6448-4d04-bbff-281c45a2921e" providerId="ADAL" clId="{077CACD7-10A4-4517-B472-4777E0FE25DE}" dt="2025-09-22T12:01:03.640" v="743" actId="164"/>
          <ac:picMkLst>
            <pc:docMk/>
            <pc:sldMk cId="3044888486" sldId="313"/>
            <ac:picMk id="17" creationId="{7D9A887E-1BD4-6750-0FD5-C181C17682F2}"/>
          </ac:picMkLst>
        </pc:picChg>
        <pc:picChg chg="add mod">
          <ac:chgData name="Mitchel Zijlmans" userId="c64755c4-6448-4d04-bbff-281c45a2921e" providerId="ADAL" clId="{077CACD7-10A4-4517-B472-4777E0FE25DE}" dt="2025-09-22T12:01:03.640" v="743" actId="164"/>
          <ac:picMkLst>
            <pc:docMk/>
            <pc:sldMk cId="3044888486" sldId="313"/>
            <ac:picMk id="18" creationId="{AA4C3959-834A-2434-4103-86178C1A1F7D}"/>
          </ac:picMkLst>
        </pc:picChg>
        <pc:picChg chg="add mod">
          <ac:chgData name="Mitchel Zijlmans" userId="c64755c4-6448-4d04-bbff-281c45a2921e" providerId="ADAL" clId="{077CACD7-10A4-4517-B472-4777E0FE25DE}" dt="2025-09-22T12:01:00.057" v="742" actId="164"/>
          <ac:picMkLst>
            <pc:docMk/>
            <pc:sldMk cId="3044888486" sldId="313"/>
            <ac:picMk id="20" creationId="{66A07B09-8311-2A41-4E1A-DF5A4810C139}"/>
          </ac:picMkLst>
        </pc:picChg>
        <pc:picChg chg="add mod">
          <ac:chgData name="Mitchel Zijlmans" userId="c64755c4-6448-4d04-bbff-281c45a2921e" providerId="ADAL" clId="{077CACD7-10A4-4517-B472-4777E0FE25DE}" dt="2025-09-22T12:01:00.057" v="742" actId="164"/>
          <ac:picMkLst>
            <pc:docMk/>
            <pc:sldMk cId="3044888486" sldId="313"/>
            <ac:picMk id="21" creationId="{1DED6CF4-3E96-9B5A-D53D-5C2FF8CFADAB}"/>
          </ac:picMkLst>
        </pc:picChg>
        <pc:picChg chg="add mod">
          <ac:chgData name="Mitchel Zijlmans" userId="c64755c4-6448-4d04-bbff-281c45a2921e" providerId="ADAL" clId="{077CACD7-10A4-4517-B472-4777E0FE25DE}" dt="2025-09-22T12:00:54.856" v="741" actId="164"/>
          <ac:picMkLst>
            <pc:docMk/>
            <pc:sldMk cId="3044888486" sldId="313"/>
            <ac:picMk id="31" creationId="{7719B75B-DE7E-8951-F7E2-EA0D976C03A2}"/>
          </ac:picMkLst>
        </pc:picChg>
        <pc:picChg chg="add mod">
          <ac:chgData name="Mitchel Zijlmans" userId="c64755c4-6448-4d04-bbff-281c45a2921e" providerId="ADAL" clId="{077CACD7-10A4-4517-B472-4777E0FE25DE}" dt="2025-09-22T12:00:54.856" v="741" actId="164"/>
          <ac:picMkLst>
            <pc:docMk/>
            <pc:sldMk cId="3044888486" sldId="313"/>
            <ac:picMk id="32" creationId="{9767429F-2F29-1C73-4AE3-B445F9839B50}"/>
          </ac:picMkLst>
        </pc:picChg>
        <pc:picChg chg="add mod topLvl">
          <ac:chgData name="Mitchel Zijlmans" userId="c64755c4-6448-4d04-bbff-281c45a2921e" providerId="ADAL" clId="{077CACD7-10A4-4517-B472-4777E0FE25DE}" dt="2025-09-22T12:00:36.620" v="740" actId="164"/>
          <ac:picMkLst>
            <pc:docMk/>
            <pc:sldMk cId="3044888486" sldId="313"/>
            <ac:picMk id="1026" creationId="{3A177C16-FBFA-F3DA-589C-CD075CDED77B}"/>
          </ac:picMkLst>
        </pc:picChg>
        <pc:picChg chg="add mod topLvl">
          <ac:chgData name="Mitchel Zijlmans" userId="c64755c4-6448-4d04-bbff-281c45a2921e" providerId="ADAL" clId="{077CACD7-10A4-4517-B472-4777E0FE25DE}" dt="2025-09-22T12:00:36.620" v="740" actId="164"/>
          <ac:picMkLst>
            <pc:docMk/>
            <pc:sldMk cId="3044888486" sldId="313"/>
            <ac:picMk id="1028" creationId="{AC27637F-644F-0906-B030-F5A8636323D3}"/>
          </ac:picMkLst>
        </pc:picChg>
      </pc:sldChg>
      <pc:sldChg chg="addSp delSp modSp add mod modTransition modAnim">
        <pc:chgData name="Mitchel Zijlmans" userId="c64755c4-6448-4d04-bbff-281c45a2921e" providerId="ADAL" clId="{077CACD7-10A4-4517-B472-4777E0FE25DE}" dt="2025-09-22T12:02:05.348" v="753" actId="478"/>
        <pc:sldMkLst>
          <pc:docMk/>
          <pc:sldMk cId="3385870376" sldId="314"/>
        </pc:sldMkLst>
        <pc:spChg chg="add mod">
          <ac:chgData name="Mitchel Zijlmans" userId="c64755c4-6448-4d04-bbff-281c45a2921e" providerId="ADAL" clId="{077CACD7-10A4-4517-B472-4777E0FE25DE}" dt="2025-09-11T14:30:05.302" v="378" actId="1076"/>
          <ac:spMkLst>
            <pc:docMk/>
            <pc:sldMk cId="3385870376" sldId="314"/>
            <ac:spMk id="2" creationId="{5461E7D9-A581-B855-7C00-5FC601FFC1FA}"/>
          </ac:spMkLst>
        </pc:spChg>
        <pc:picChg chg="mod">
          <ac:chgData name="Mitchel Zijlmans" userId="c64755c4-6448-4d04-bbff-281c45a2921e" providerId="ADAL" clId="{077CACD7-10A4-4517-B472-4777E0FE25DE}" dt="2025-09-11T14:29:31.814" v="368" actId="14100"/>
          <ac:picMkLst>
            <pc:docMk/>
            <pc:sldMk cId="3385870376" sldId="314"/>
            <ac:picMk id="4" creationId="{3C927DBD-9BFB-FDAE-728A-E5BB441F5A40}"/>
          </ac:picMkLst>
        </pc:picChg>
      </pc:sldChg>
      <pc:sldChg chg="addSp delSp modSp add mod modTransition delAnim modAnim">
        <pc:chgData name="Mitchel Zijlmans" userId="c64755c4-6448-4d04-bbff-281c45a2921e" providerId="ADAL" clId="{077CACD7-10A4-4517-B472-4777E0FE25DE}" dt="2025-09-22T12:04:43.677" v="776"/>
        <pc:sldMkLst>
          <pc:docMk/>
          <pc:sldMk cId="1575565199" sldId="315"/>
        </pc:sldMkLst>
        <pc:picChg chg="add mod">
          <ac:chgData name="Mitchel Zijlmans" userId="c64755c4-6448-4d04-bbff-281c45a2921e" providerId="ADAL" clId="{077CACD7-10A4-4517-B472-4777E0FE25DE}" dt="2025-09-11T14:32:17.186" v="387" actId="14100"/>
          <ac:picMkLst>
            <pc:docMk/>
            <pc:sldMk cId="1575565199" sldId="315"/>
            <ac:picMk id="5" creationId="{E6BACEAB-3BAF-C514-92AB-8DDEAC35F792}"/>
          </ac:picMkLst>
        </pc:picChg>
      </pc:sldChg>
      <pc:sldChg chg="addSp delSp modSp add mod modTransition delAnim modAnim">
        <pc:chgData name="Mitchel Zijlmans" userId="c64755c4-6448-4d04-bbff-281c45a2921e" providerId="ADAL" clId="{077CACD7-10A4-4517-B472-4777E0FE25DE}" dt="2025-09-22T12:04:42.251" v="775"/>
        <pc:sldMkLst>
          <pc:docMk/>
          <pc:sldMk cId="12105004" sldId="316"/>
        </pc:sldMkLst>
        <pc:picChg chg="add mod">
          <ac:chgData name="Mitchel Zijlmans" userId="c64755c4-6448-4d04-bbff-281c45a2921e" providerId="ADAL" clId="{077CACD7-10A4-4517-B472-4777E0FE25DE}" dt="2025-09-15T07:42:32.735" v="560" actId="14100"/>
          <ac:picMkLst>
            <pc:docMk/>
            <pc:sldMk cId="12105004" sldId="316"/>
            <ac:picMk id="22" creationId="{5306CF71-34E5-027D-C9BA-42D4D9EFBC50}"/>
          </ac:picMkLst>
        </pc:picChg>
      </pc:sldChg>
      <pc:sldChg chg="addSp delSp modSp add mod modTransition delAnim modAnim">
        <pc:chgData name="Mitchel Zijlmans" userId="c64755c4-6448-4d04-bbff-281c45a2921e" providerId="ADAL" clId="{077CACD7-10A4-4517-B472-4777E0FE25DE}" dt="2025-09-22T12:04:40.723" v="774"/>
        <pc:sldMkLst>
          <pc:docMk/>
          <pc:sldMk cId="3872745444" sldId="317"/>
        </pc:sldMkLst>
        <pc:picChg chg="add mod">
          <ac:chgData name="Mitchel Zijlmans" userId="c64755c4-6448-4d04-bbff-281c45a2921e" providerId="ADAL" clId="{077CACD7-10A4-4517-B472-4777E0FE25DE}" dt="2025-09-15T07:18:11.533" v="520" actId="14100"/>
          <ac:picMkLst>
            <pc:docMk/>
            <pc:sldMk cId="3872745444" sldId="317"/>
            <ac:picMk id="4" creationId="{79DD4C2C-A1EF-63DA-0136-AE63DB361498}"/>
          </ac:picMkLst>
        </pc:picChg>
      </pc:sldChg>
      <pc:sldChg chg="addSp delSp modSp new mod ord modTransition delAnim modAnim">
        <pc:chgData name="Mitchel Zijlmans" userId="c64755c4-6448-4d04-bbff-281c45a2921e" providerId="ADAL" clId="{077CACD7-10A4-4517-B472-4777E0FE25DE}" dt="2025-09-22T12:04:34.736" v="771"/>
        <pc:sldMkLst>
          <pc:docMk/>
          <pc:sldMk cId="1531909916" sldId="318"/>
        </pc:sldMkLst>
        <pc:spChg chg="add mod">
          <ac:chgData name="Mitchel Zijlmans" userId="c64755c4-6448-4d04-bbff-281c45a2921e" providerId="ADAL" clId="{077CACD7-10A4-4517-B472-4777E0FE25DE}" dt="2025-09-11T15:05:34.345" v="515"/>
          <ac:spMkLst>
            <pc:docMk/>
            <pc:sldMk cId="1531909916" sldId="318"/>
            <ac:spMk id="16" creationId="{B84CB18A-194E-04CE-AB99-7D0CEDD37928}"/>
          </ac:spMkLst>
        </pc:spChg>
        <pc:picChg chg="add mod">
          <ac:chgData name="Mitchel Zijlmans" userId="c64755c4-6448-4d04-bbff-281c45a2921e" providerId="ADAL" clId="{077CACD7-10A4-4517-B472-4777E0FE25DE}" dt="2025-09-15T08:05:42.141" v="658" actId="14100"/>
          <ac:picMkLst>
            <pc:docMk/>
            <pc:sldMk cId="1531909916" sldId="318"/>
            <ac:picMk id="10" creationId="{5FA2ABA2-4395-DF47-EDE2-4E30EA2CCD42}"/>
          </ac:picMkLst>
        </pc:picChg>
      </pc:sldChg>
    </pc:docChg>
  </pc:docChgLst>
  <pc:docChgLst>
    <pc:chgData name="Cees van Dijk" userId="15484f1a-d14c-4d76-ad31-ba8dbb0f5e95" providerId="ADAL" clId="{7DCD77FA-93BD-49BC-8CD1-7F87C4D37D5B}"/>
    <pc:docChg chg="undo custSel addSld delSld modSld sldOrd">
      <pc:chgData name="Cees van Dijk" userId="15484f1a-d14c-4d76-ad31-ba8dbb0f5e95" providerId="ADAL" clId="{7DCD77FA-93BD-49BC-8CD1-7F87C4D37D5B}" dt="2025-10-06T11:17:11.181" v="745" actId="171"/>
      <pc:docMkLst>
        <pc:docMk/>
      </pc:docMkLst>
      <pc:sldChg chg="addSp modSp mod">
        <pc:chgData name="Cees van Dijk" userId="15484f1a-d14c-4d76-ad31-ba8dbb0f5e95" providerId="ADAL" clId="{7DCD77FA-93BD-49BC-8CD1-7F87C4D37D5B}" dt="2025-10-06T11:17:11.181" v="745" actId="171"/>
        <pc:sldMkLst>
          <pc:docMk/>
          <pc:sldMk cId="7667022" sldId="279"/>
        </pc:sldMkLst>
        <pc:spChg chg="add mod">
          <ac:chgData name="Cees van Dijk" userId="15484f1a-d14c-4d76-ad31-ba8dbb0f5e95" providerId="ADAL" clId="{7DCD77FA-93BD-49BC-8CD1-7F87C4D37D5B}" dt="2025-09-10T14:13:25.475" v="723" actId="1076"/>
          <ac:spMkLst>
            <pc:docMk/>
            <pc:sldMk cId="7667022" sldId="279"/>
            <ac:spMk id="3" creationId="{2A67C195-965A-9986-7B97-129468C662FB}"/>
          </ac:spMkLst>
        </pc:spChg>
        <pc:spChg chg="add">
          <ac:chgData name="Cees van Dijk" userId="15484f1a-d14c-4d76-ad31-ba8dbb0f5e95" providerId="ADAL" clId="{7DCD77FA-93BD-49BC-8CD1-7F87C4D37D5B}" dt="2025-10-06T11:15:03.344" v="731"/>
          <ac:spMkLst>
            <pc:docMk/>
            <pc:sldMk cId="7667022" sldId="279"/>
            <ac:spMk id="11" creationId="{344D6927-C56D-AB9F-171F-2B5B9B00D21B}"/>
          </ac:spMkLst>
        </pc:spChg>
        <pc:picChg chg="add mod ord modCrop">
          <ac:chgData name="Cees van Dijk" userId="15484f1a-d14c-4d76-ad31-ba8dbb0f5e95" providerId="ADAL" clId="{7DCD77FA-93BD-49BC-8CD1-7F87C4D37D5B}" dt="2025-10-06T11:17:11.181" v="745" actId="171"/>
          <ac:picMkLst>
            <pc:docMk/>
            <pc:sldMk cId="7667022" sldId="279"/>
            <ac:picMk id="13" creationId="{5A41365A-02E3-51CF-05C6-355B92C10FBF}"/>
          </ac:picMkLst>
        </pc:picChg>
      </pc:sldChg>
      <pc:sldChg chg="modSp mod">
        <pc:chgData name="Cees van Dijk" userId="15484f1a-d14c-4d76-ad31-ba8dbb0f5e95" providerId="ADAL" clId="{7DCD77FA-93BD-49BC-8CD1-7F87C4D37D5B}" dt="2025-09-10T12:02:01.269" v="3"/>
        <pc:sldMkLst>
          <pc:docMk/>
          <pc:sldMk cId="1385783797" sldId="282"/>
        </pc:sldMkLst>
        <pc:spChg chg="mod">
          <ac:chgData name="Cees van Dijk" userId="15484f1a-d14c-4d76-ad31-ba8dbb0f5e95" providerId="ADAL" clId="{7DCD77FA-93BD-49BC-8CD1-7F87C4D37D5B}" dt="2025-09-10T12:02:01.269" v="3"/>
          <ac:spMkLst>
            <pc:docMk/>
            <pc:sldMk cId="1385783797" sldId="282"/>
            <ac:spMk id="3" creationId="{17CE2F65-DB70-E8B3-6F5D-B621CAEA5D41}"/>
          </ac:spMkLst>
        </pc:spChg>
      </pc:sldChg>
      <pc:sldChg chg="modSp mod">
        <pc:chgData name="Cees van Dijk" userId="15484f1a-d14c-4d76-ad31-ba8dbb0f5e95" providerId="ADAL" clId="{7DCD77FA-93BD-49BC-8CD1-7F87C4D37D5B}" dt="2025-09-11T11:04:17.458" v="730" actId="6549"/>
        <pc:sldMkLst>
          <pc:docMk/>
          <pc:sldMk cId="499964875" sldId="297"/>
        </pc:sldMkLst>
        <pc:spChg chg="mod">
          <ac:chgData name="Cees van Dijk" userId="15484f1a-d14c-4d76-ad31-ba8dbb0f5e95" providerId="ADAL" clId="{7DCD77FA-93BD-49BC-8CD1-7F87C4D37D5B}" dt="2025-09-11T11:04:17.458" v="730" actId="6549"/>
          <ac:spMkLst>
            <pc:docMk/>
            <pc:sldMk cId="499964875" sldId="297"/>
            <ac:spMk id="2" creationId="{D6748391-B058-13B2-4629-28F12389E5DB}"/>
          </ac:spMkLst>
        </pc:spChg>
      </pc:sldChg>
      <pc:sldChg chg="addSp delSp modSp new mod">
        <pc:chgData name="Cees van Dijk" userId="15484f1a-d14c-4d76-ad31-ba8dbb0f5e95" providerId="ADAL" clId="{7DCD77FA-93BD-49BC-8CD1-7F87C4D37D5B}" dt="2025-09-10T12:40:04.771" v="254" actId="1076"/>
        <pc:sldMkLst>
          <pc:docMk/>
          <pc:sldMk cId="2700949329" sldId="304"/>
        </pc:sldMkLst>
        <pc:spChg chg="add mod">
          <ac:chgData name="Cees van Dijk" userId="15484f1a-d14c-4d76-ad31-ba8dbb0f5e95" providerId="ADAL" clId="{7DCD77FA-93BD-49BC-8CD1-7F87C4D37D5B}" dt="2025-09-10T12:35:47.640" v="146" actId="1076"/>
          <ac:spMkLst>
            <pc:docMk/>
            <pc:sldMk cId="2700949329" sldId="304"/>
            <ac:spMk id="5" creationId="{F89C8237-023E-5AD9-9379-12784569685C}"/>
          </ac:spMkLst>
        </pc:spChg>
      </pc:sldChg>
      <pc:sldChg chg="addSp delSp modSp add mod">
        <pc:chgData name="Cees van Dijk" userId="15484f1a-d14c-4d76-ad31-ba8dbb0f5e95" providerId="ADAL" clId="{7DCD77FA-93BD-49BC-8CD1-7F87C4D37D5B}" dt="2025-09-10T12:42:04.106" v="411" actId="1076"/>
        <pc:sldMkLst>
          <pc:docMk/>
          <pc:sldMk cId="2570492413" sldId="305"/>
        </pc:sldMkLst>
        <pc:spChg chg="mod">
          <ac:chgData name="Cees van Dijk" userId="15484f1a-d14c-4d76-ad31-ba8dbb0f5e95" providerId="ADAL" clId="{7DCD77FA-93BD-49BC-8CD1-7F87C4D37D5B}" dt="2025-09-10T12:41:17.223" v="278" actId="20577"/>
          <ac:spMkLst>
            <pc:docMk/>
            <pc:sldMk cId="2570492413" sldId="305"/>
            <ac:spMk id="2" creationId="{0BF96277-5B8C-D551-8284-391AD7793EEA}"/>
          </ac:spMkLst>
        </pc:spChg>
        <pc:spChg chg="mod">
          <ac:chgData name="Cees van Dijk" userId="15484f1a-d14c-4d76-ad31-ba8dbb0f5e95" providerId="ADAL" clId="{7DCD77FA-93BD-49BC-8CD1-7F87C4D37D5B}" dt="2025-09-10T12:42:01.506" v="410" actId="1076"/>
          <ac:spMkLst>
            <pc:docMk/>
            <pc:sldMk cId="2570492413" sldId="305"/>
            <ac:spMk id="4" creationId="{E96F259D-6227-2D61-EC89-771C97F032A4}"/>
          </ac:spMkLst>
        </pc:spChg>
        <pc:spChg chg="add del mod">
          <ac:chgData name="Cees van Dijk" userId="15484f1a-d14c-4d76-ad31-ba8dbb0f5e95" providerId="ADAL" clId="{7DCD77FA-93BD-49BC-8CD1-7F87C4D37D5B}" dt="2025-09-10T12:42:04.106" v="411" actId="1076"/>
          <ac:spMkLst>
            <pc:docMk/>
            <pc:sldMk cId="2570492413" sldId="305"/>
            <ac:spMk id="5" creationId="{23F718A0-A80E-A586-6579-B13E6BC3A947}"/>
          </ac:spMkLst>
        </pc:spChg>
      </pc:sldChg>
      <pc:sldChg chg="delSp modSp add mod">
        <pc:chgData name="Cees van Dijk" userId="15484f1a-d14c-4d76-ad31-ba8dbb0f5e95" providerId="ADAL" clId="{7DCD77FA-93BD-49BC-8CD1-7F87C4D37D5B}" dt="2025-09-10T12:47:43.058" v="490" actId="122"/>
        <pc:sldMkLst>
          <pc:docMk/>
          <pc:sldMk cId="409321751" sldId="306"/>
        </pc:sldMkLst>
        <pc:spChg chg="mod">
          <ac:chgData name="Cees van Dijk" userId="15484f1a-d14c-4d76-ad31-ba8dbb0f5e95" providerId="ADAL" clId="{7DCD77FA-93BD-49BC-8CD1-7F87C4D37D5B}" dt="2025-09-10T12:47:43.058" v="490" actId="122"/>
          <ac:spMkLst>
            <pc:docMk/>
            <pc:sldMk cId="409321751" sldId="306"/>
            <ac:spMk id="5" creationId="{B1BC49CF-FDF0-140C-D90A-CD1884EF109A}"/>
          </ac:spMkLst>
        </pc:spChg>
        <pc:picChg chg="mod">
          <ac:chgData name="Cees van Dijk" userId="15484f1a-d14c-4d76-ad31-ba8dbb0f5e95" providerId="ADAL" clId="{7DCD77FA-93BD-49BC-8CD1-7F87C4D37D5B}" dt="2025-09-10T12:42:23.644" v="418" actId="1076"/>
          <ac:picMkLst>
            <pc:docMk/>
            <pc:sldMk cId="409321751" sldId="306"/>
            <ac:picMk id="1026" creationId="{21FC4B30-03EA-A2EF-5D46-754304616F5D}"/>
          </ac:picMkLst>
        </pc:picChg>
      </pc:sldChg>
      <pc:sldChg chg="addSp delSp modSp new mod modClrScheme modAnim chgLayout">
        <pc:chgData name="Cees van Dijk" userId="15484f1a-d14c-4d76-ad31-ba8dbb0f5e95" providerId="ADAL" clId="{7DCD77FA-93BD-49BC-8CD1-7F87C4D37D5B}" dt="2025-09-10T12:49:52.453" v="533" actId="26606"/>
        <pc:sldMkLst>
          <pc:docMk/>
          <pc:sldMk cId="3261815657" sldId="309"/>
        </pc:sldMkLst>
      </pc:sldChg>
      <pc:sldChg chg="modSp add mod ord">
        <pc:chgData name="Cees van Dijk" userId="15484f1a-d14c-4d76-ad31-ba8dbb0f5e95" providerId="ADAL" clId="{7DCD77FA-93BD-49BC-8CD1-7F87C4D37D5B}" dt="2025-09-11T11:04:03.742" v="728"/>
        <pc:sldMkLst>
          <pc:docMk/>
          <pc:sldMk cId="1119387368" sldId="310"/>
        </pc:sldMkLst>
        <pc:spChg chg="mod">
          <ac:chgData name="Cees van Dijk" userId="15484f1a-d14c-4d76-ad31-ba8dbb0f5e95" providerId="ADAL" clId="{7DCD77FA-93BD-49BC-8CD1-7F87C4D37D5B}" dt="2025-09-10T12:50:49.283" v="607" actId="20577"/>
          <ac:spMkLst>
            <pc:docMk/>
            <pc:sldMk cId="1119387368" sldId="310"/>
            <ac:spMk id="4" creationId="{5A5711E5-F0CD-3D20-BD7C-B8201CF1388A}"/>
          </ac:spMkLst>
        </pc:spChg>
      </pc:sldChg>
      <pc:sldChg chg="addSp delSp modSp new mod">
        <pc:chgData name="Cees van Dijk" userId="15484f1a-d14c-4d76-ad31-ba8dbb0f5e95" providerId="ADAL" clId="{7DCD77FA-93BD-49BC-8CD1-7F87C4D37D5B}" dt="2025-09-10T12:54:50.117" v="671" actId="1076"/>
        <pc:sldMkLst>
          <pc:docMk/>
          <pc:sldMk cId="304755697" sldId="312"/>
        </pc:sldMkLst>
        <pc:picChg chg="add mod">
          <ac:chgData name="Cees van Dijk" userId="15484f1a-d14c-4d76-ad31-ba8dbb0f5e95" providerId="ADAL" clId="{7DCD77FA-93BD-49BC-8CD1-7F87C4D37D5B}" dt="2025-09-10T12:54:50.117" v="671" actId="1076"/>
          <ac:picMkLst>
            <pc:docMk/>
            <pc:sldMk cId="304755697" sldId="312"/>
            <ac:picMk id="9" creationId="{6F5AC49E-43E2-70EE-B458-96D85F5A2BF9}"/>
          </ac:picMkLst>
        </pc:picChg>
      </pc:sldChg>
    </pc:docChg>
  </pc:docChgLst>
  <pc:docChgLst>
    <pc:chgData name="Cees van Dijk" userId="S::cees@prodemos.nl::15484f1a-d14c-4d76-ad31-ba8dbb0f5e95" providerId="AD" clId="Web-{482D538C-28B7-0A20-8F67-AB57A332B923}"/>
    <pc:docChg chg="modSld">
      <pc:chgData name="Cees van Dijk" userId="S::cees@prodemos.nl::15484f1a-d14c-4d76-ad31-ba8dbb0f5e95" providerId="AD" clId="Web-{482D538C-28B7-0A20-8F67-AB57A332B923}" dt="2025-10-06T11:14:04.402" v="366"/>
      <pc:docMkLst>
        <pc:docMk/>
      </pc:docMkLst>
      <pc:sldChg chg="addSp delSp modSp">
        <pc:chgData name="Cees van Dijk" userId="S::cees@prodemos.nl::15484f1a-d14c-4d76-ad31-ba8dbb0f5e95" providerId="AD" clId="Web-{482D538C-28B7-0A20-8F67-AB57A332B923}" dt="2025-10-06T11:14:04.402" v="366"/>
        <pc:sldMkLst>
          <pc:docMk/>
          <pc:sldMk cId="7667022" sldId="279"/>
        </pc:sldMkLst>
        <pc:spChg chg="del">
          <ac:chgData name="Cees van Dijk" userId="S::cees@prodemos.nl::15484f1a-d14c-4d76-ad31-ba8dbb0f5e95" providerId="AD" clId="Web-{482D538C-28B7-0A20-8F67-AB57A332B923}" dt="2025-10-06T11:13:58.949" v="364"/>
          <ac:spMkLst>
            <pc:docMk/>
            <pc:sldMk cId="7667022" sldId="279"/>
            <ac:spMk id="3" creationId="{2A67C195-965A-9986-7B97-129468C662FB}"/>
          </ac:spMkLst>
        </pc:spChg>
        <pc:spChg chg="mod">
          <ac:chgData name="Cees van Dijk" userId="S::cees@prodemos.nl::15484f1a-d14c-4d76-ad31-ba8dbb0f5e95" providerId="AD" clId="Web-{482D538C-28B7-0A20-8F67-AB57A332B923}" dt="2025-10-06T11:04:22.685" v="28" actId="20577"/>
          <ac:spMkLst>
            <pc:docMk/>
            <pc:sldMk cId="7667022" sldId="279"/>
            <ac:spMk id="10" creationId="{00000000-0000-0000-0000-000000000000}"/>
          </ac:spMkLst>
        </pc:spChg>
        <pc:grpChg chg="add del">
          <ac:chgData name="Cees van Dijk" userId="S::cees@prodemos.nl::15484f1a-d14c-4d76-ad31-ba8dbb0f5e95" providerId="AD" clId="Web-{482D538C-28B7-0A20-8F67-AB57A332B923}" dt="2025-10-06T11:14:04.402" v="366"/>
          <ac:grpSpMkLst>
            <pc:docMk/>
            <pc:sldMk cId="7667022" sldId="279"/>
            <ac:grpSpMk id="5" creationId="{00000000-0000-0000-0000-000000000000}"/>
          </ac:grpSpMkLst>
        </pc:grpChg>
        <pc:picChg chg="del">
          <ac:chgData name="Cees van Dijk" userId="S::cees@prodemos.nl::15484f1a-d14c-4d76-ad31-ba8dbb0f5e95" providerId="AD" clId="Web-{482D538C-28B7-0A20-8F67-AB57A332B923}" dt="2025-10-06T11:13:57.105" v="363"/>
          <ac:picMkLst>
            <pc:docMk/>
            <pc:sldMk cId="7667022" sldId="279"/>
            <ac:picMk id="4" creationId="{15124722-9D07-4528-940D-5EE25D57EA90}"/>
          </ac:picMkLst>
        </pc:picChg>
      </pc:sldChg>
      <pc:sldChg chg="modSp">
        <pc:chgData name="Cees van Dijk" userId="S::cees@prodemos.nl::15484f1a-d14c-4d76-ad31-ba8dbb0f5e95" providerId="AD" clId="Web-{482D538C-28B7-0A20-8F67-AB57A332B923}" dt="2025-10-06T11:05:30.485" v="125" actId="20577"/>
        <pc:sldMkLst>
          <pc:docMk/>
          <pc:sldMk cId="851052780" sldId="280"/>
        </pc:sldMkLst>
        <pc:spChg chg="mod">
          <ac:chgData name="Cees van Dijk" userId="S::cees@prodemos.nl::15484f1a-d14c-4d76-ad31-ba8dbb0f5e95" providerId="AD" clId="Web-{482D538C-28B7-0A20-8F67-AB57A332B923}" dt="2025-10-06T11:05:30.485" v="125" actId="20577"/>
          <ac:spMkLst>
            <pc:docMk/>
            <pc:sldMk cId="851052780" sldId="280"/>
            <ac:spMk id="2" creationId="{406DCB49-CF2E-DE98-FF3D-2F775B930C58}"/>
          </ac:spMkLst>
        </pc:spChg>
        <pc:spChg chg="mod">
          <ac:chgData name="Cees van Dijk" userId="S::cees@prodemos.nl::15484f1a-d14c-4d76-ad31-ba8dbb0f5e95" providerId="AD" clId="Web-{482D538C-28B7-0A20-8F67-AB57A332B923}" dt="2025-10-06T11:04:36.185" v="31" actId="20577"/>
          <ac:spMkLst>
            <pc:docMk/>
            <pc:sldMk cId="851052780" sldId="280"/>
            <ac:spMk id="3" creationId="{E862E492-B111-B07A-5697-34A1962377FD}"/>
          </ac:spMkLst>
        </pc:spChg>
      </pc:sldChg>
      <pc:sldChg chg="modSp">
        <pc:chgData name="Cees van Dijk" userId="S::cees@prodemos.nl::15484f1a-d14c-4d76-ad31-ba8dbb0f5e95" providerId="AD" clId="Web-{482D538C-28B7-0A20-8F67-AB57A332B923}" dt="2025-10-06T11:05:52.064" v="141" actId="20577"/>
        <pc:sldMkLst>
          <pc:docMk/>
          <pc:sldMk cId="1385783797" sldId="282"/>
        </pc:sldMkLst>
        <pc:spChg chg="mod">
          <ac:chgData name="Cees van Dijk" userId="S::cees@prodemos.nl::15484f1a-d14c-4d76-ad31-ba8dbb0f5e95" providerId="AD" clId="Web-{482D538C-28B7-0A20-8F67-AB57A332B923}" dt="2025-10-06T11:05:52.064" v="141" actId="20577"/>
          <ac:spMkLst>
            <pc:docMk/>
            <pc:sldMk cId="1385783797" sldId="282"/>
            <ac:spMk id="3" creationId="{17CE2F65-DB70-E8B3-6F5D-B621CAEA5D41}"/>
          </ac:spMkLst>
        </pc:spChg>
      </pc:sldChg>
      <pc:sldChg chg="modSp">
        <pc:chgData name="Cees van Dijk" userId="S::cees@prodemos.nl::15484f1a-d14c-4d76-ad31-ba8dbb0f5e95" providerId="AD" clId="Web-{482D538C-28B7-0A20-8F67-AB57A332B923}" dt="2025-10-06T11:06:03.564" v="159" actId="14100"/>
        <pc:sldMkLst>
          <pc:docMk/>
          <pc:sldMk cId="3095125025" sldId="283"/>
        </pc:sldMkLst>
        <pc:spChg chg="mod">
          <ac:chgData name="Cees van Dijk" userId="S::cees@prodemos.nl::15484f1a-d14c-4d76-ad31-ba8dbb0f5e95" providerId="AD" clId="Web-{482D538C-28B7-0A20-8F67-AB57A332B923}" dt="2025-10-06T11:06:03.564" v="159" actId="14100"/>
          <ac:spMkLst>
            <pc:docMk/>
            <pc:sldMk cId="3095125025" sldId="283"/>
            <ac:spMk id="2" creationId="{8AA076A7-3A42-2216-6FA2-6D41D129B033}"/>
          </ac:spMkLst>
        </pc:spChg>
      </pc:sldChg>
      <pc:sldChg chg="modSp">
        <pc:chgData name="Cees van Dijk" userId="S::cees@prodemos.nl::15484f1a-d14c-4d76-ad31-ba8dbb0f5e95" providerId="AD" clId="Web-{482D538C-28B7-0A20-8F67-AB57A332B923}" dt="2025-10-06T11:08:33.709" v="312" actId="20577"/>
        <pc:sldMkLst>
          <pc:docMk/>
          <pc:sldMk cId="629494400" sldId="291"/>
        </pc:sldMkLst>
        <pc:spChg chg="mod">
          <ac:chgData name="Cees van Dijk" userId="S::cees@prodemos.nl::15484f1a-d14c-4d76-ad31-ba8dbb0f5e95" providerId="AD" clId="Web-{482D538C-28B7-0A20-8F67-AB57A332B923}" dt="2025-10-06T11:08:33.709" v="312" actId="20577"/>
          <ac:spMkLst>
            <pc:docMk/>
            <pc:sldMk cId="629494400" sldId="291"/>
            <ac:spMk id="4" creationId="{9914A02D-1748-13FF-EE4F-17907783B3C5}"/>
          </ac:spMkLst>
        </pc:spChg>
      </pc:sldChg>
      <pc:sldChg chg="modSp">
        <pc:chgData name="Cees van Dijk" userId="S::cees@prodemos.nl::15484f1a-d14c-4d76-ad31-ba8dbb0f5e95" providerId="AD" clId="Web-{482D538C-28B7-0A20-8F67-AB57A332B923}" dt="2025-10-06T11:08:47.819" v="323" actId="20577"/>
        <pc:sldMkLst>
          <pc:docMk/>
          <pc:sldMk cId="326169687" sldId="293"/>
        </pc:sldMkLst>
        <pc:spChg chg="mod">
          <ac:chgData name="Cees van Dijk" userId="S::cees@prodemos.nl::15484f1a-d14c-4d76-ad31-ba8dbb0f5e95" providerId="AD" clId="Web-{482D538C-28B7-0A20-8F67-AB57A332B923}" dt="2025-10-06T11:08:47.819" v="323" actId="20577"/>
          <ac:spMkLst>
            <pc:docMk/>
            <pc:sldMk cId="326169687" sldId="293"/>
            <ac:spMk id="3" creationId="{6F5901D6-0A17-4D9A-AC4F-509C5A89E764}"/>
          </ac:spMkLst>
        </pc:spChg>
      </pc:sldChg>
      <pc:sldChg chg="modSp">
        <pc:chgData name="Cees van Dijk" userId="S::cees@prodemos.nl::15484f1a-d14c-4d76-ad31-ba8dbb0f5e95" providerId="AD" clId="Web-{482D538C-28B7-0A20-8F67-AB57A332B923}" dt="2025-10-06T11:09:18.398" v="362" actId="20577"/>
        <pc:sldMkLst>
          <pc:docMk/>
          <pc:sldMk cId="399388743" sldId="295"/>
        </pc:sldMkLst>
        <pc:spChg chg="mod">
          <ac:chgData name="Cees van Dijk" userId="S::cees@prodemos.nl::15484f1a-d14c-4d76-ad31-ba8dbb0f5e95" providerId="AD" clId="Web-{482D538C-28B7-0A20-8F67-AB57A332B923}" dt="2025-10-06T11:09:18.398" v="362" actId="20577"/>
          <ac:spMkLst>
            <pc:docMk/>
            <pc:sldMk cId="399388743" sldId="295"/>
            <ac:spMk id="5" creationId="{A6189869-9954-4E1F-98BE-B7CDF8DEAAE8}"/>
          </ac:spMkLst>
        </pc:spChg>
      </pc:sldChg>
    </pc:docChg>
  </pc:docChgLst>
</pc:chgInfo>
</file>

<file path=ppt/comments/modernComment_138_122A33F1.xml><?xml version="1.0" encoding="utf-8"?>
<p188:cmLst xmlns:a="http://schemas.openxmlformats.org/drawingml/2006/main" xmlns:r="http://schemas.openxmlformats.org/officeDocument/2006/relationships" xmlns:p188="http://schemas.microsoft.com/office/powerpoint/2018/8/main">
  <p188:cm id="{A5E8FBF2-3C60-4735-9607-756D6FB4DA92}" authorId="{69C7EAFF-5257-5BCC-A44E-11CE66D2D3C4}" status="resolved" created="2025-09-16T10:02:31.198" complete="100000">
    <pc:sldMkLst xmlns:pc="http://schemas.microsoft.com/office/powerpoint/2013/main/command">
      <pc:docMk/>
      <pc:sldMk cId="304755697" sldId="312"/>
    </pc:sldMkLst>
    <p188:txBody>
      <a:bodyPr/>
      <a:lstStyle/>
      <a:p>
        <a:r>
          <a:rPr lang="nl-NL"/>
          <a:t>Volgens mij is dit de enige dia waar de naam van de lijsttrekker en partij expliciet nog genoemd wordt op de dia. Ivm partijdigheid zou ik dat niet doen, tenzij er reden toe is.
Nu zie ik dat dit een foto is itt de anderen. Toch hoeft VVD niet in de titel, want als leerlingen goed observeren zien ze het logo van de VVD al in beeld. De naam mag van mij ook nog steeds wel weg toch.</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6-10-2025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6-10-2025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bP7tcS2coL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p.nl/nieuws/tribune-voorjaar-2025-met-jimmy-dijk-stanley-botsdorp-over-tata-steel-het-woondeba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Link video: </a:t>
            </a:r>
            <a:r>
              <a:rPr lang="nl-NL" sz="1200" u="sng" kern="1200">
                <a:solidFill>
                  <a:schemeClr val="tx1"/>
                </a:solidFill>
                <a:effectLst/>
                <a:latin typeface="+mn-lt"/>
                <a:ea typeface="+mn-ea"/>
                <a:cs typeface="+mn-cs"/>
                <a:hlinkClick r:id="rId3"/>
              </a:rPr>
              <a:t>https://www.youtube.com/watch?v=bP7tcS2coLg</a:t>
            </a:r>
            <a:r>
              <a:rPr lang="nl-NL" sz="1200" kern="1200">
                <a:solidFill>
                  <a:schemeClr val="tx1"/>
                </a:solidFill>
                <a:effectLst/>
                <a:latin typeface="+mn-lt"/>
                <a:ea typeface="+mn-ea"/>
                <a:cs typeface="+mn-cs"/>
              </a:rPr>
              <a:t> </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193868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3E72-0FDC-9DA2-F3FE-344ECA96F9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CAC46C-7B6A-C7D5-89B3-F0CE97915B7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8B1873-D1FD-DDAE-5EF9-6D044B420B3C}"/>
              </a:ext>
            </a:extLst>
          </p:cNvPr>
          <p:cNvSpPr>
            <a:spLocks noGrp="1"/>
          </p:cNvSpPr>
          <p:nvPr>
            <p:ph type="body" idx="1"/>
          </p:nvPr>
        </p:nvSpPr>
        <p:spPr/>
        <p:txBody>
          <a:bodyPr/>
          <a:lstStyle/>
          <a:p>
            <a:r>
              <a:rPr lang="nl-NL"/>
              <a:t>Bron verkiezingsposters SP: Tribune, ledenblad van de SP, jaargang 61 nummer 2 (</a:t>
            </a:r>
            <a:r>
              <a:rPr lang="nl-NL">
                <a:hlinkClick r:id="rId3"/>
              </a:rPr>
              <a:t>Tribune voorjaar 2025 • Met Jimmy Dijk, Stanley Bostdorp over Tata Steel, het Woondebat - SP - Socialistische Partij</a:t>
            </a:r>
            <a:r>
              <a:rPr lang="nl-NL"/>
              <a:t>)</a:t>
            </a:r>
          </a:p>
        </p:txBody>
      </p:sp>
      <p:sp>
        <p:nvSpPr>
          <p:cNvPr id="4" name="Tijdelijke aanduiding voor dianummer 3">
            <a:extLst>
              <a:ext uri="{FF2B5EF4-FFF2-40B4-BE49-F238E27FC236}">
                <a16:creationId xmlns:a16="http://schemas.microsoft.com/office/drawing/2014/main" id="{140FE263-8380-25F6-01A8-52391283AECD}"/>
              </a:ext>
            </a:extLst>
          </p:cNvPr>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26010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22</a:t>
            </a:fld>
            <a:endParaRPr lang="nl-NL"/>
          </a:p>
        </p:txBody>
      </p:sp>
    </p:spTree>
    <p:extLst>
      <p:ext uri="{BB962C8B-B14F-4D97-AF65-F5344CB8AC3E}">
        <p14:creationId xmlns:p14="http://schemas.microsoft.com/office/powerpoint/2010/main" val="360390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FB8F4642-1559-EA49-A11F-C4E6F8063681}"/>
              </a:ext>
            </a:extLst>
          </p:cNvPr>
          <p:cNvSpPr/>
          <p:nvPr userDrawn="1"/>
        </p:nvSpPr>
        <p:spPr>
          <a:xfrm>
            <a:off x="0" y="-8099"/>
            <a:ext cx="9144000" cy="515159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userDrawn="1"/>
        </p:nvSpPr>
        <p:spPr>
          <a:xfrm>
            <a:off x="2836084" y="3308858"/>
            <a:ext cx="3586680" cy="692497"/>
          </a:xfrm>
          <a:prstGeom prst="rect">
            <a:avLst/>
          </a:prstGeom>
        </p:spPr>
        <p:txBody>
          <a:bodyPr wrap="square" lIns="0" tIns="0" rIns="0" bIns="0" numCol="2">
            <a:noAutofit/>
          </a:bodyPr>
          <a:lstStyle/>
          <a:p>
            <a:pPr algn="ctr">
              <a:lnSpc>
                <a:spcPts val="2000"/>
              </a:lnSpc>
            </a:pPr>
            <a:r>
              <a:rPr lang="nl-NL" sz="1400">
                <a:solidFill>
                  <a:schemeClr val="tx2"/>
                </a:solidFill>
              </a:rPr>
              <a:t>﻿</a:t>
            </a:r>
            <a:r>
              <a:rPr lang="nl-NL" sz="1400" err="1">
                <a:solidFill>
                  <a:schemeClr val="tx2"/>
                </a:solidFill>
              </a:rPr>
              <a:t>ProDemos</a:t>
            </a:r>
            <a:endParaRPr lang="nl-NL" sz="1400">
              <a:solidFill>
                <a:schemeClr val="tx2"/>
              </a:solidFill>
            </a:endParaRPr>
          </a:p>
          <a:p>
            <a:pPr algn="ctr">
              <a:lnSpc>
                <a:spcPts val="2000"/>
              </a:lnSpc>
            </a:pPr>
            <a:r>
              <a:rPr lang="nl-NL" sz="1400" err="1">
                <a:solidFill>
                  <a:schemeClr val="tx2"/>
                </a:solidFill>
              </a:rPr>
              <a:t>Hofweg</a:t>
            </a:r>
            <a:r>
              <a:rPr lang="nl-NL" sz="1400">
                <a:solidFill>
                  <a:schemeClr val="tx2"/>
                </a:solidFill>
              </a:rPr>
              <a:t> 1H</a:t>
            </a:r>
          </a:p>
          <a:p>
            <a:pPr algn="ctr">
              <a:lnSpc>
                <a:spcPts val="2000"/>
              </a:lnSpc>
            </a:pPr>
            <a:r>
              <a:rPr lang="nl-NL" sz="1400">
                <a:solidFill>
                  <a:schemeClr val="tx2"/>
                </a:solidFill>
              </a:rPr>
              <a:t>2511 AA Den Haag</a:t>
            </a:r>
          </a:p>
          <a:p>
            <a:pPr algn="ctr">
              <a:lnSpc>
                <a:spcPts val="2000"/>
              </a:lnSpc>
            </a:pPr>
            <a:r>
              <a:rPr lang="nl-NL" sz="1400">
                <a:solidFill>
                  <a:schemeClr val="tx2"/>
                </a:solidFill>
              </a:rPr>
              <a:t>(070) 757 02 00</a:t>
            </a:r>
          </a:p>
          <a:p>
            <a:pPr algn="ctr">
              <a:lnSpc>
                <a:spcPts val="2000"/>
              </a:lnSpc>
            </a:pPr>
            <a:r>
              <a:rPr lang="nl-NL" sz="1400" err="1">
                <a:solidFill>
                  <a:schemeClr val="tx2"/>
                </a:solidFill>
              </a:rPr>
              <a:t>info@prodemos.nl</a:t>
            </a:r>
            <a:endParaRPr lang="nl-NL" sz="1400">
              <a:solidFill>
                <a:schemeClr val="tx2"/>
              </a:solidFill>
            </a:endParaRPr>
          </a:p>
          <a:p>
            <a:pPr algn="ctr">
              <a:lnSpc>
                <a:spcPts val="2000"/>
              </a:lnSpc>
            </a:pPr>
            <a:r>
              <a:rPr lang="nl-NL" sz="1400" err="1">
                <a:solidFill>
                  <a:schemeClr val="tx2"/>
                </a:solidFill>
              </a:rPr>
              <a:t>prodemos.nl</a:t>
            </a:r>
            <a:endParaRPr lang="nl-NL" sz="1400">
              <a:solidFill>
                <a:schemeClr val="tx2"/>
              </a:solidFill>
            </a:endParaRPr>
          </a:p>
        </p:txBody>
      </p:sp>
      <p:pic>
        <p:nvPicPr>
          <p:cNvPr id="12" name="Afbeelding 11">
            <a:extLst>
              <a:ext uri="{FF2B5EF4-FFF2-40B4-BE49-F238E27FC236}">
                <a16:creationId xmlns:a16="http://schemas.microsoft.com/office/drawing/2014/main" id="{282F4A23-1655-3948-9BEE-53024A68CC76}"/>
              </a:ext>
            </a:extLst>
          </p:cNvPr>
          <p:cNvPicPr>
            <a:picLocks noChangeAspect="1"/>
          </p:cNvPicPr>
          <p:nvPr userDrawn="1"/>
        </p:nvPicPr>
        <p:blipFill>
          <a:blip r:embed="rId2"/>
          <a:stretch>
            <a:fillRect/>
          </a:stretch>
        </p:blipFill>
        <p:spPr>
          <a:xfrm>
            <a:off x="3389061" y="0"/>
            <a:ext cx="2386181" cy="807445"/>
          </a:xfrm>
          <a:prstGeom prst="rect">
            <a:avLst/>
          </a:prstGeom>
          <a:solidFill>
            <a:schemeClr val="tx1"/>
          </a:solidFill>
        </p:spPr>
      </p:pic>
      <p:sp>
        <p:nvSpPr>
          <p:cNvPr id="8" name="Titel 1"/>
          <p:cNvSpPr>
            <a:spLocks noGrp="1"/>
          </p:cNvSpPr>
          <p:nvPr>
            <p:ph type="title"/>
          </p:nvPr>
        </p:nvSpPr>
        <p:spPr>
          <a:xfrm>
            <a:off x="828676" y="2332043"/>
            <a:ext cx="7601496" cy="588371"/>
          </a:xfrm>
        </p:spPr>
        <p:txBody>
          <a:bodyPr/>
          <a:lstStyle>
            <a:lvl1pPr algn="ctr">
              <a:defRPr>
                <a:solidFill>
                  <a:schemeClr val="tx2"/>
                </a:solidFill>
              </a:defRPr>
            </a:lvl1pPr>
          </a:lstStyle>
          <a:p>
            <a:r>
              <a:rPr lang="nl-NL"/>
              <a:t>Klik om stijl te bewerken</a:t>
            </a:r>
          </a:p>
        </p:txBody>
      </p:sp>
      <p:pic>
        <p:nvPicPr>
          <p:cNvPr id="3" name="Afbeelding 2">
            <a:extLst>
              <a:ext uri="{FF2B5EF4-FFF2-40B4-BE49-F238E27FC236}">
                <a16:creationId xmlns:a16="http://schemas.microsoft.com/office/drawing/2014/main" id="{7A109BA0-B169-0349-84BF-B9D76C9D1B2D}"/>
              </a:ext>
            </a:extLst>
          </p:cNvPr>
          <p:cNvPicPr>
            <a:picLocks noChangeAspect="1"/>
          </p:cNvPicPr>
          <p:nvPr userDrawn="1"/>
        </p:nvPicPr>
        <p:blipFill>
          <a:blip r:embed="rId3"/>
          <a:stretch>
            <a:fillRect/>
          </a:stretch>
        </p:blipFill>
        <p:spPr>
          <a:xfrm>
            <a:off x="10151" y="-8099"/>
            <a:ext cx="9144000" cy="5143500"/>
          </a:xfrm>
          <a:prstGeom prst="rect">
            <a:avLst/>
          </a:prstGeom>
        </p:spPr>
      </p:pic>
      <p:pic>
        <p:nvPicPr>
          <p:cNvPr id="10" name="Afbeelding 9">
            <a:extLst>
              <a:ext uri="{FF2B5EF4-FFF2-40B4-BE49-F238E27FC236}">
                <a16:creationId xmlns:a16="http://schemas.microsoft.com/office/drawing/2014/main" id="{E3EC4DF1-8D39-094D-80D4-701EE2A40BD9}"/>
              </a:ext>
            </a:extLst>
          </p:cNvPr>
          <p:cNvPicPr>
            <a:picLocks noChangeAspect="1"/>
          </p:cNvPicPr>
          <p:nvPr userDrawn="1"/>
        </p:nvPicPr>
        <p:blipFill rotWithShape="1">
          <a:blip r:embed="rId4"/>
          <a:srcRect l="12463" t="-2018" r="37159" b="-9803"/>
          <a:stretch/>
        </p:blipFill>
        <p:spPr>
          <a:xfrm>
            <a:off x="3683376" y="4396617"/>
            <a:ext cx="1777247" cy="368942"/>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Rechthoek 5"/>
          <p:cNvSpPr/>
          <p:nvPr userDrawn="1"/>
        </p:nvSpPr>
        <p:spPr>
          <a:xfrm>
            <a:off x="0" y="468838"/>
            <a:ext cx="1800000"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52F215F-94DF-C14F-AF3C-BDDFCA1DEBA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2"/>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p:titleStyle>
    <p:bodyStyle>
      <a:lvl1pPr marL="144000" indent="-144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88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432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576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720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7.wdp"/><Relationship Id="rId2" Type="http://schemas.openxmlformats.org/officeDocument/2006/relationships/slide" Target="slide21.xml"/><Relationship Id="rId1" Type="http://schemas.openxmlformats.org/officeDocument/2006/relationships/slideLayout" Target="../slideLayouts/slideLayout4.xml"/><Relationship Id="rId6" Type="http://schemas.openxmlformats.org/officeDocument/2006/relationships/slide" Target="slide22.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slide" Target="slide23.xml"/><Relationship Id="rId4" Type="http://schemas.microsoft.com/office/2007/relationships/hdphoto" Target="../media/hdphoto5.wdp"/><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ideo" Target="https://www.youtube.com/embed/9Hf41-LNy7I?feature=oembed" TargetMode="Externa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4.xml"/><Relationship Id="rId1" Type="http://schemas.openxmlformats.org/officeDocument/2006/relationships/video" Target="https://www.youtube.com/embed/GQ9Ji1j8bAY?feature=oembed"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4.xml"/><Relationship Id="rId1" Type="http://schemas.openxmlformats.org/officeDocument/2006/relationships/video" Target="https://www.youtube.com/embed/31xWIH3LDmc?feature=oembed"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4.xml"/><Relationship Id="rId1" Type="http://schemas.openxmlformats.org/officeDocument/2006/relationships/video" Target="https://www.youtube.com/embed/mECAcqnDsTg?feature=oembed" TargetMode="Externa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video" Target="https://www.youtube.com/embed/49RLQt2Otdc?feature=oembed" TargetMode="Externa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8_122A33F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video" Target="https://www.youtube.com/embed/wkDUy9MnQk0?feature=oembed" TargetMode="Externa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bP7tcS2coLg?feature=oembed"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slide" Target="slide17.xml"/><Relationship Id="rId16" Type="http://schemas.microsoft.com/office/2007/relationships/hdphoto" Target="../media/hdphoto4.wdp"/><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slide" Target="slide20.xml"/><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slide" Target="slide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err="1">
                <a:solidFill>
                  <a:schemeClr val="bg2">
                    <a:lumMod val="75000"/>
                  </a:schemeClr>
                </a:solidFill>
              </a:rPr>
              <a:t>Openingsdia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a:solidFill>
                  <a:schemeClr val="bg2">
                    <a:lumMod val="75000"/>
                  </a:schemeClr>
                </a:solidFill>
              </a:rPr>
              <a:t> rechts </a:t>
            </a:r>
            <a:r>
              <a:rPr lang="nl-NL" baseline="0">
                <a:solidFill>
                  <a:schemeClr val="bg2">
                    <a:lumMod val="75000"/>
                  </a:schemeClr>
                </a:solidFill>
              </a:rPr>
              <a:t>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a:solidFill>
                  <a:schemeClr val="bg2">
                    <a:lumMod val="75000"/>
                  </a:schemeClr>
                </a:solidFill>
              </a:rPr>
              <a:t>Selecteer de afbeelding en ga naar menu ‘Schikken / Naar achtergrond’ om deze achter het blauwe kader te plaatsen</a:t>
            </a:r>
            <a:endParaRPr lang="nl-NL" baseline="0">
              <a:solidFill>
                <a:schemeClr val="bg2">
                  <a:lumMod val="75000"/>
                </a:schemeClr>
              </a:solidFill>
            </a:endParaRPr>
          </a:p>
          <a:p>
            <a:pPr marL="228600" indent="-228600">
              <a:buAutoNum type="arabicPeriod"/>
            </a:pPr>
            <a:r>
              <a:rPr lang="nl-NL">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5A41365A-02E3-51CF-05C6-355B92C10FBF}"/>
              </a:ext>
            </a:extLst>
          </p:cNvPr>
          <p:cNvPicPr>
            <a:picLocks noChangeAspect="1"/>
          </p:cNvPicPr>
          <p:nvPr/>
        </p:nvPicPr>
        <p:blipFill>
          <a:blip r:embed="rId3"/>
          <a:srcRect l="-146" t="19369" r="146" b="26718"/>
          <a:stretch>
            <a:fillRect/>
          </a:stretch>
        </p:blipFill>
        <p:spPr>
          <a:xfrm>
            <a:off x="445292" y="449037"/>
            <a:ext cx="8244000" cy="3333463"/>
          </a:xfrm>
          <a:prstGeom prst="rect">
            <a:avLst/>
          </a:prstGeom>
        </p:spPr>
      </p:pic>
      <p:sp>
        <p:nvSpPr>
          <p:cNvPr id="10" name="Titel 1"/>
          <p:cNvSpPr txBox="1">
            <a:spLocks/>
          </p:cNvSpPr>
          <p:nvPr/>
        </p:nvSpPr>
        <p:spPr>
          <a:xfrm>
            <a:off x="457201" y="3780000"/>
            <a:ext cx="8217893"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algn="ctr" fontAlgn="ctr">
              <a:lnSpc>
                <a:spcPts val="3200"/>
              </a:lnSpc>
            </a:pPr>
            <a:r>
              <a:rPr lang="nl-NL">
                <a:solidFill>
                  <a:schemeClr val="bg1"/>
                </a:solidFill>
                <a:latin typeface="Calibri"/>
                <a:ea typeface="Calibri"/>
                <a:cs typeface="Calibri"/>
              </a:rPr>
              <a:t>Beeldvorming door politieke partijen</a:t>
            </a:r>
            <a:endParaRPr lang="nl-NL" sz="1800">
              <a:solidFill>
                <a:schemeClr val="bg1"/>
              </a:solidFill>
              <a:latin typeface="Calibri"/>
              <a:ea typeface="Calibri"/>
              <a:cs typeface="Calibri"/>
            </a:endParaRPr>
          </a:p>
        </p:txBody>
      </p:sp>
      <p:pic>
        <p:nvPicPr>
          <p:cNvPr id="16" name="Afbeelding 15">
            <a:extLst>
              <a:ext uri="{FF2B5EF4-FFF2-40B4-BE49-F238E27FC236}">
                <a16:creationId xmlns:a16="http://schemas.microsoft.com/office/drawing/2014/main" id="{1DF55A26-985A-F440-B48D-E27029425D94}"/>
              </a:ext>
            </a:extLst>
          </p:cNvPr>
          <p:cNvPicPr>
            <a:picLocks noChangeAspect="1"/>
          </p:cNvPicPr>
          <p:nvPr/>
        </p:nvPicPr>
        <p:blipFill>
          <a:blip r:embed="rId4"/>
          <a:stretch>
            <a:fillRect/>
          </a:stretch>
        </p:blipFill>
        <p:spPr>
          <a:xfrm>
            <a:off x="3647175" y="-8098"/>
            <a:ext cx="1869953" cy="632762"/>
          </a:xfrm>
          <a:prstGeom prst="rect">
            <a:avLst/>
          </a:prstGeom>
          <a:solidFill>
            <a:srgbClr val="FFFFFF"/>
          </a:solidFill>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BFE84-A266-AEC6-716F-FA6E7BED5590}"/>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A5711E5-F0CD-3D20-BD7C-B8201CF1388A}"/>
              </a:ext>
            </a:extLst>
          </p:cNvPr>
          <p:cNvSpPr txBox="1"/>
          <p:nvPr/>
        </p:nvSpPr>
        <p:spPr>
          <a:xfrm>
            <a:off x="1023582" y="1877658"/>
            <a:ext cx="7096836" cy="442674"/>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Welk beeld wil de partij neerzetten? Kies je politicus en partij!</a:t>
            </a:r>
          </a:p>
        </p:txBody>
      </p:sp>
      <p:grpSp>
        <p:nvGrpSpPr>
          <p:cNvPr id="2" name="Groep 1">
            <a:extLst>
              <a:ext uri="{FF2B5EF4-FFF2-40B4-BE49-F238E27FC236}">
                <a16:creationId xmlns:a16="http://schemas.microsoft.com/office/drawing/2014/main" id="{6D19D83E-8103-44D3-43AE-E55D878664E3}"/>
              </a:ext>
            </a:extLst>
          </p:cNvPr>
          <p:cNvGrpSpPr/>
          <p:nvPr/>
        </p:nvGrpSpPr>
        <p:grpSpPr>
          <a:xfrm>
            <a:off x="1144163" y="2671885"/>
            <a:ext cx="1795850" cy="2147404"/>
            <a:chOff x="1144163" y="2671885"/>
            <a:chExt cx="1795850" cy="2147404"/>
          </a:xfrm>
        </p:grpSpPr>
        <p:sp>
          <p:nvSpPr>
            <p:cNvPr id="3" name="Ovaal 2">
              <a:extLst>
                <a:ext uri="{FF2B5EF4-FFF2-40B4-BE49-F238E27FC236}">
                  <a16:creationId xmlns:a16="http://schemas.microsoft.com/office/drawing/2014/main" id="{9D6FA6EB-C921-15AC-60B1-C58C4347C59E}"/>
                </a:ext>
              </a:extLst>
            </p:cNvPr>
            <p:cNvSpPr/>
            <p:nvPr/>
          </p:nvSpPr>
          <p:spPr>
            <a:xfrm>
              <a:off x="1144163"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hlinkClick r:id="rId2" action="ppaction://hlinksldjump"/>
              <a:extLst>
                <a:ext uri="{FF2B5EF4-FFF2-40B4-BE49-F238E27FC236}">
                  <a16:creationId xmlns:a16="http://schemas.microsoft.com/office/drawing/2014/main" id="{CF500474-F190-18C7-1383-283691ABCC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7772" l="28590" r="68435">
                          <a14:foregroundMark x1="39586" y1="89972" x2="52005" y2="87187"/>
                          <a14:foregroundMark x1="48771" y1="94150" x2="60673" y2="91643"/>
                          <a14:foregroundMark x1="59638" y1="80780" x2="66753" y2="85237"/>
                          <a14:foregroundMark x1="67012" y1="87744" x2="51229" y2="96936"/>
                          <a14:foregroundMark x1="46184" y1="84680" x2="28719" y2="85515"/>
                          <a14:foregroundMark x1="33635" y1="94986" x2="42950" y2="85237"/>
                          <a14:foregroundMark x1="43338" y1="97772" x2="61578" y2="97214"/>
                          <a14:foregroundMark x1="43596" y1="85237" x2="45666" y2="77159"/>
                        </a14:backgroundRemoval>
                      </a14:imgEffect>
                    </a14:imgLayer>
                  </a14:imgProps>
                </a:ext>
              </a:extLst>
            </a:blip>
            <a:srcRect l="26779" r="26779"/>
            <a:stretch/>
          </p:blipFill>
          <p:spPr bwMode="auto">
            <a:xfrm>
              <a:off x="1144163"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a:hlinkClick r:id="rId2" action="ppaction://hlinksldjump"/>
              <a:extLst>
                <a:ext uri="{FF2B5EF4-FFF2-40B4-BE49-F238E27FC236}">
                  <a16:creationId xmlns:a16="http://schemas.microsoft.com/office/drawing/2014/main" id="{367C7C69-BE70-ABE0-5916-539375169045}"/>
                </a:ext>
              </a:extLst>
            </p:cNvPr>
            <p:cNvPicPr>
              <a:picLocks noChangeAspect="1" noChangeArrowheads="1"/>
            </p:cNvPicPr>
            <p:nvPr/>
          </p:nvPicPr>
          <p:blipFill>
            <a:blip r:embed="rId5"/>
            <a:srcRect/>
            <a:stretch/>
          </p:blipFill>
          <p:spPr bwMode="auto">
            <a:xfrm>
              <a:off x="1534660" y="4396649"/>
              <a:ext cx="1014856" cy="422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ep 11">
            <a:extLst>
              <a:ext uri="{FF2B5EF4-FFF2-40B4-BE49-F238E27FC236}">
                <a16:creationId xmlns:a16="http://schemas.microsoft.com/office/drawing/2014/main" id="{0D0F74E0-E493-2701-A32E-ECA7764940B8}"/>
              </a:ext>
            </a:extLst>
          </p:cNvPr>
          <p:cNvGrpSpPr/>
          <p:nvPr/>
        </p:nvGrpSpPr>
        <p:grpSpPr>
          <a:xfrm>
            <a:off x="3674075" y="2671885"/>
            <a:ext cx="1795850" cy="2368740"/>
            <a:chOff x="3674075" y="2671885"/>
            <a:chExt cx="1795850" cy="2368740"/>
          </a:xfrm>
        </p:grpSpPr>
        <p:sp>
          <p:nvSpPr>
            <p:cNvPr id="7" name="Ovaal 6">
              <a:extLst>
                <a:ext uri="{FF2B5EF4-FFF2-40B4-BE49-F238E27FC236}">
                  <a16:creationId xmlns:a16="http://schemas.microsoft.com/office/drawing/2014/main" id="{DBC53E8E-E3EE-675F-EB09-09C3E62487CA}"/>
                </a:ext>
              </a:extLst>
            </p:cNvPr>
            <p:cNvSpPr/>
            <p:nvPr/>
          </p:nvSpPr>
          <p:spPr>
            <a:xfrm>
              <a:off x="3674075"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a:hlinkClick r:id="rId6" action="ppaction://hlinksldjump"/>
              <a:extLst>
                <a:ext uri="{FF2B5EF4-FFF2-40B4-BE49-F238E27FC236}">
                  <a16:creationId xmlns:a16="http://schemas.microsoft.com/office/drawing/2014/main" id="{5CE5ABB7-5880-4FAF-C2BC-C4FE1B4A09C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71" b="98607" l="31307" r="68435">
                          <a14:foregroundMark x1="38551" y1="98329" x2="49935" y2="88022"/>
                          <a14:foregroundMark x1="49935" y1="88022" x2="64166" y2="89694"/>
                          <a14:foregroundMark x1="64166" y1="89694" x2="64295" y2="94429"/>
                          <a14:foregroundMark x1="44890" y1="98607" x2="56145" y2="98607"/>
                        </a14:backgroundRemoval>
                      </a14:imgEffect>
                    </a14:imgLayer>
                  </a14:imgProps>
                </a:ext>
              </a:extLst>
            </a:blip>
            <a:srcRect l="26779" r="26779"/>
            <a:stretch/>
          </p:blipFill>
          <p:spPr bwMode="auto">
            <a:xfrm>
              <a:off x="3674075"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a:hlinkClick r:id="rId6" action="ppaction://hlinksldjump"/>
              <a:extLst>
                <a:ext uri="{FF2B5EF4-FFF2-40B4-BE49-F238E27FC236}">
                  <a16:creationId xmlns:a16="http://schemas.microsoft.com/office/drawing/2014/main" id="{8D729A18-AA32-1390-93A7-EC136CEDDAF6}"/>
                </a:ext>
              </a:extLst>
            </p:cNvPr>
            <p:cNvPicPr>
              <a:picLocks noChangeAspect="1" noChangeArrowheads="1"/>
            </p:cNvPicPr>
            <p:nvPr/>
          </p:nvPicPr>
          <p:blipFill>
            <a:blip r:embed="rId9"/>
            <a:srcRect/>
            <a:stretch/>
          </p:blipFill>
          <p:spPr bwMode="auto">
            <a:xfrm>
              <a:off x="4139344" y="4175313"/>
              <a:ext cx="865312" cy="86531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el 1">
            <a:extLst>
              <a:ext uri="{FF2B5EF4-FFF2-40B4-BE49-F238E27FC236}">
                <a16:creationId xmlns:a16="http://schemas.microsoft.com/office/drawing/2014/main" id="{AF225BC9-C210-5402-CDC2-50D0108DA182}"/>
              </a:ext>
            </a:extLst>
          </p:cNvPr>
          <p:cNvSpPr txBox="1">
            <a:spLocks/>
          </p:cNvSpPr>
          <p:nvPr/>
        </p:nvSpPr>
        <p:spPr>
          <a:xfrm>
            <a:off x="1893474" y="600500"/>
            <a:ext cx="5357052" cy="1101381"/>
          </a:xfrm>
          <a:prstGeom prst="rect">
            <a:avLst/>
          </a:prstGeom>
          <a:solidFill>
            <a:schemeClr val="tx1"/>
          </a:solidFill>
        </p:spPr>
        <p:txBody>
          <a:bodyPr vert="horz" lIns="180000" tIns="180000" rIns="180000" bIns="180000" rtlCol="0" anchor="ctr" anchorCtr="1">
            <a:noAutofit/>
          </a:bodyPr>
          <a:lstStyle>
            <a:lvl1pPr algn="ctr"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Politici in de media📺 🤳🏼</a:t>
            </a:r>
          </a:p>
        </p:txBody>
      </p:sp>
      <p:grpSp>
        <p:nvGrpSpPr>
          <p:cNvPr id="16" name="Groep 15">
            <a:extLst>
              <a:ext uri="{FF2B5EF4-FFF2-40B4-BE49-F238E27FC236}">
                <a16:creationId xmlns:a16="http://schemas.microsoft.com/office/drawing/2014/main" id="{914D91EE-6431-CD25-DD89-4624BFB5B2FC}"/>
              </a:ext>
            </a:extLst>
          </p:cNvPr>
          <p:cNvGrpSpPr/>
          <p:nvPr/>
        </p:nvGrpSpPr>
        <p:grpSpPr>
          <a:xfrm>
            <a:off x="6203987" y="2671885"/>
            <a:ext cx="1795850" cy="2236941"/>
            <a:chOff x="6203987" y="2671885"/>
            <a:chExt cx="1795850" cy="2236941"/>
          </a:xfrm>
        </p:grpSpPr>
        <p:grpSp>
          <p:nvGrpSpPr>
            <p:cNvPr id="14" name="Groep 13">
              <a:extLst>
                <a:ext uri="{FF2B5EF4-FFF2-40B4-BE49-F238E27FC236}">
                  <a16:creationId xmlns:a16="http://schemas.microsoft.com/office/drawing/2014/main" id="{3813FE3C-5A71-A62B-73ED-74D38AD98DD9}"/>
                </a:ext>
              </a:extLst>
            </p:cNvPr>
            <p:cNvGrpSpPr/>
            <p:nvPr/>
          </p:nvGrpSpPr>
          <p:grpSpPr>
            <a:xfrm>
              <a:off x="6203987" y="2671885"/>
              <a:ext cx="1795850" cy="1795850"/>
              <a:chOff x="6203987" y="2671885"/>
              <a:chExt cx="1795850" cy="1795850"/>
            </a:xfrm>
          </p:grpSpPr>
          <p:sp>
            <p:nvSpPr>
              <p:cNvPr id="10" name="Ovaal 9">
                <a:extLst>
                  <a:ext uri="{FF2B5EF4-FFF2-40B4-BE49-F238E27FC236}">
                    <a16:creationId xmlns:a16="http://schemas.microsoft.com/office/drawing/2014/main" id="{A90B09ED-C1FD-415D-79D4-6E1EAD0CB64F}"/>
                  </a:ext>
                </a:extLst>
              </p:cNvPr>
              <p:cNvSpPr/>
              <p:nvPr/>
            </p:nvSpPr>
            <p:spPr>
              <a:xfrm>
                <a:off x="6203987"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4">
                <a:hlinkClick r:id="rId10" action="ppaction://hlinksldjump"/>
                <a:extLst>
                  <a:ext uri="{FF2B5EF4-FFF2-40B4-BE49-F238E27FC236}">
                    <a16:creationId xmlns:a16="http://schemas.microsoft.com/office/drawing/2014/main" id="{057D218B-76C2-DDFA-E5DD-66120651B1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71" b="98886" l="31307" r="71669">
                            <a14:foregroundMark x1="32212" y1="79944" x2="47607" y2="77159"/>
                            <a14:foregroundMark x1="45278" y1="85794" x2="60931" y2="85237"/>
                            <a14:foregroundMark x1="49288" y1="94708" x2="65977" y2="88579"/>
                            <a14:foregroundMark x1="69082" y1="74930" x2="71798" y2="74652"/>
                            <a14:foregroundMark x1="43338" y1="81616" x2="33635" y2="91922"/>
                            <a14:foregroundMark x1="37904" y1="94986" x2="49159" y2="96100"/>
                            <a14:foregroundMark x1="53428" y1="96936" x2="60802" y2="96936"/>
                            <a14:foregroundMark x1="57050" y1="98050" x2="50453" y2="98886"/>
                          </a14:backgroundRemoval>
                        </a14:imgEffect>
                      </a14:imgLayer>
                    </a14:imgProps>
                  </a:ext>
                </a:extLst>
              </a:blip>
              <a:srcRect l="26779" r="26779"/>
              <a:stretch/>
            </p:blipFill>
            <p:spPr bwMode="auto">
              <a:xfrm>
                <a:off x="6203987"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 name="Picture 2">
              <a:hlinkClick r:id="rId10" action="ppaction://hlinksldjump"/>
              <a:extLst>
                <a:ext uri="{FF2B5EF4-FFF2-40B4-BE49-F238E27FC236}">
                  <a16:creationId xmlns:a16="http://schemas.microsoft.com/office/drawing/2014/main" id="{4895E225-80F5-4D57-82A5-2E93B00B2211}"/>
                </a:ext>
              </a:extLst>
            </p:cNvPr>
            <p:cNvPicPr>
              <a:picLocks noChangeAspect="1" noChangeArrowheads="1"/>
            </p:cNvPicPr>
            <p:nvPr/>
          </p:nvPicPr>
          <p:blipFill>
            <a:blip r:embed="rId13"/>
            <a:srcRect/>
            <a:stretch/>
          </p:blipFill>
          <p:spPr bwMode="auto">
            <a:xfrm>
              <a:off x="6740925" y="4307112"/>
              <a:ext cx="600541" cy="6017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387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D7648487-CA59-AB9B-DA27-CB70317BEB26}"/>
              </a:ext>
            </a:extLst>
          </p:cNvPr>
          <p:cNvSpPr>
            <a:spLocks noGrp="1"/>
          </p:cNvSpPr>
          <p:nvPr>
            <p:ph type="ftr" sz="quarter" idx="3"/>
          </p:nvPr>
        </p:nvSpPr>
        <p:spPr/>
        <p:txBody>
          <a:bodyPr/>
          <a:lstStyle/>
          <a:p>
            <a:endParaRPr lang="nl-NL"/>
          </a:p>
        </p:txBody>
      </p:sp>
      <p:sp>
        <p:nvSpPr>
          <p:cNvPr id="3" name="Rechthoek: afgeronde hoeken 2">
            <a:extLst>
              <a:ext uri="{FF2B5EF4-FFF2-40B4-BE49-F238E27FC236}">
                <a16:creationId xmlns:a16="http://schemas.microsoft.com/office/drawing/2014/main" id="{2E6B89AB-E536-D759-63F2-40C6F74F4949}"/>
              </a:ext>
            </a:extLst>
          </p:cNvPr>
          <p:cNvSpPr/>
          <p:nvPr/>
        </p:nvSpPr>
        <p:spPr>
          <a:xfrm>
            <a:off x="958331" y="432852"/>
            <a:ext cx="7227338" cy="4375368"/>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9914A02D-1748-13FF-EE4F-17907783B3C5}"/>
              </a:ext>
            </a:extLst>
          </p:cNvPr>
          <p:cNvSpPr txBox="1"/>
          <p:nvPr/>
        </p:nvSpPr>
        <p:spPr>
          <a:xfrm>
            <a:off x="1563052" y="1177365"/>
            <a:ext cx="6017895" cy="2862322"/>
          </a:xfrm>
          <a:prstGeom prst="rect">
            <a:avLst/>
          </a:prstGeom>
          <a:noFill/>
        </p:spPr>
        <p:txBody>
          <a:bodyPr wrap="square" lIns="91440" tIns="45720" rIns="91440" bIns="45720" anchor="t">
            <a:spAutoFit/>
          </a:bodyPr>
          <a:lstStyle/>
          <a:p>
            <a:pPr algn="ctr"/>
            <a:r>
              <a:rPr lang="nl-NL" sz="2000">
                <a:solidFill>
                  <a:schemeClr val="tx2"/>
                </a:solidFill>
              </a:rPr>
              <a:t>Een partij probeert van zichzelf een bepaald beeld neer te zetten. Bijvoorbeeld met woorden en beelden. Zo proberen ze jouw mening te beïnvloeden.</a:t>
            </a:r>
            <a:endParaRPr lang="nl-NL" sz="2000">
              <a:solidFill>
                <a:schemeClr val="tx2"/>
              </a:solidFill>
              <a:ea typeface="Calibri"/>
              <a:cs typeface="Calibri"/>
            </a:endParaRPr>
          </a:p>
          <a:p>
            <a:pPr algn="ctr"/>
            <a:endParaRPr lang="nl-NL" sz="2000">
              <a:solidFill>
                <a:schemeClr val="tx2"/>
              </a:solidFill>
            </a:endParaRPr>
          </a:p>
          <a:p>
            <a:pPr algn="ctr"/>
            <a:r>
              <a:rPr lang="nl-NL" sz="2000">
                <a:solidFill>
                  <a:schemeClr val="tx2"/>
                </a:solidFill>
              </a:rPr>
              <a:t>Het gaat hen dus vooral om </a:t>
            </a:r>
            <a:r>
              <a:rPr lang="nl-NL" sz="2000" b="1">
                <a:solidFill>
                  <a:schemeClr val="tx2"/>
                </a:solidFill>
              </a:rPr>
              <a:t>hoe zij op jou als (toekomstige) kiezer overkomen en wat jij daarvan vindt</a:t>
            </a:r>
            <a:r>
              <a:rPr lang="nl-NL" sz="2000">
                <a:solidFill>
                  <a:schemeClr val="tx2"/>
                </a:solidFill>
              </a:rPr>
              <a:t>.</a:t>
            </a:r>
            <a:endParaRPr lang="nl-NL" sz="2000">
              <a:solidFill>
                <a:schemeClr val="tx2"/>
              </a:solidFill>
              <a:ea typeface="Calibri"/>
              <a:cs typeface="Calibri"/>
            </a:endParaRPr>
          </a:p>
          <a:p>
            <a:pPr algn="ctr"/>
            <a:endParaRPr lang="nl-NL" sz="2000">
              <a:solidFill>
                <a:schemeClr val="tx2"/>
              </a:solidFill>
            </a:endParaRPr>
          </a:p>
          <a:p>
            <a:pPr algn="ctr"/>
            <a:r>
              <a:rPr lang="nl-NL" sz="2000">
                <a:solidFill>
                  <a:schemeClr val="tx2"/>
                </a:solidFill>
              </a:rPr>
              <a:t>(Maar dat kan per persoon verschillen!) </a:t>
            </a:r>
            <a:endParaRPr lang="nl-NL" sz="2000">
              <a:solidFill>
                <a:schemeClr val="tx2"/>
              </a:solidFill>
              <a:ea typeface="Calibri"/>
              <a:cs typeface="Calibri"/>
            </a:endParaRPr>
          </a:p>
        </p:txBody>
      </p:sp>
    </p:spTree>
    <p:extLst>
      <p:ext uri="{BB962C8B-B14F-4D97-AF65-F5344CB8AC3E}">
        <p14:creationId xmlns:p14="http://schemas.microsoft.com/office/powerpoint/2010/main" val="62949440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9BA4EC1-C3A9-DFC3-4CF5-0F1ACB6D6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000"/>
            <a:ext cx="9144000" cy="50927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62BFF8C-3332-B6CE-7EA4-061CD7A52DD4}"/>
              </a:ext>
            </a:extLst>
          </p:cNvPr>
          <p:cNvSpPr>
            <a:spLocks noGrp="1"/>
          </p:cNvSpPr>
          <p:nvPr>
            <p:ph type="title"/>
          </p:nvPr>
        </p:nvSpPr>
        <p:spPr>
          <a:xfrm>
            <a:off x="3744000" y="3852720"/>
            <a:ext cx="5400000" cy="720000"/>
          </a:xfrm>
        </p:spPr>
        <p:txBody>
          <a:bodyPr/>
          <a:lstStyle/>
          <a:p>
            <a:r>
              <a:rPr lang="nl-NL"/>
              <a:t>Spindoctors in de klas!</a:t>
            </a:r>
          </a:p>
        </p:txBody>
      </p:sp>
      <p:sp>
        <p:nvSpPr>
          <p:cNvPr id="3" name="Tijdelijke aanduiding voor voettekst 2">
            <a:extLst>
              <a:ext uri="{FF2B5EF4-FFF2-40B4-BE49-F238E27FC236}">
                <a16:creationId xmlns:a16="http://schemas.microsoft.com/office/drawing/2014/main" id="{40262A73-10B9-D6BF-EC27-B78E7C14E286}"/>
              </a:ext>
            </a:extLst>
          </p:cNvPr>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267584592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EE2C-1688-367C-7827-A88D01CE2B15}"/>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952F56D-6310-2E73-01AD-97DD53B9F5D5}"/>
              </a:ext>
            </a:extLst>
          </p:cNvPr>
          <p:cNvSpPr>
            <a:spLocks noGrp="1"/>
          </p:cNvSpPr>
          <p:nvPr>
            <p:ph idx="1"/>
          </p:nvPr>
        </p:nvSpPr>
        <p:spPr/>
        <p:txBody>
          <a:bodyPr/>
          <a:lstStyle/>
          <a:p>
            <a:pPr marL="0" indent="0">
              <a:lnSpc>
                <a:spcPct val="150000"/>
              </a:lnSpc>
              <a:buNone/>
            </a:pPr>
            <a:r>
              <a:rPr lang="nl-NL" sz="1400" b="1"/>
              <a:t>Stap 1: </a:t>
            </a:r>
            <a:r>
              <a:rPr lang="nl-NL" sz="1400"/>
              <a:t>De klas wordt verdeeld in groepjes .</a:t>
            </a:r>
          </a:p>
          <a:p>
            <a:pPr marL="0" indent="0">
              <a:lnSpc>
                <a:spcPct val="150000"/>
              </a:lnSpc>
              <a:buNone/>
            </a:pPr>
            <a:r>
              <a:rPr lang="nl-NL" sz="1400" b="1"/>
              <a:t>Stap 2: </a:t>
            </a:r>
            <a:r>
              <a:rPr lang="nl-NL" sz="1400"/>
              <a:t>Je krijgt als groepje een beschrijving van jullie partij (houd dit voor jezelf!)</a:t>
            </a:r>
            <a:endParaRPr lang="nl-NL" sz="1400">
              <a:ea typeface="Calibri"/>
              <a:cs typeface="Calibri"/>
            </a:endParaRPr>
          </a:p>
          <a:p>
            <a:pPr marL="0" indent="0">
              <a:lnSpc>
                <a:spcPct val="150000"/>
              </a:lnSpc>
              <a:buNone/>
            </a:pPr>
            <a:r>
              <a:rPr lang="nl-NL" sz="1400" b="1"/>
              <a:t>Stap 3: </a:t>
            </a:r>
            <a:r>
              <a:rPr lang="nl-NL" sz="1400"/>
              <a:t>Jullie krijgen 3 minuten om te oefenen hoe jullie je partij kunnen uitbeelden in een stilstaand beeld. Dus zonder te praten en te bewegen! Iedereen uit het groepje staat in het beeld. Denk dus goed na over jullie beeldvorming.</a:t>
            </a:r>
            <a:endParaRPr lang="nl-NL" sz="1400">
              <a:ea typeface="Calibri"/>
              <a:cs typeface="Calibri"/>
            </a:endParaRPr>
          </a:p>
          <a:p>
            <a:pPr marL="0" indent="0">
              <a:lnSpc>
                <a:spcPct val="150000"/>
              </a:lnSpc>
              <a:buNone/>
            </a:pPr>
            <a:r>
              <a:rPr lang="nl-NL" sz="1400" b="1"/>
              <a:t>Stap 4: </a:t>
            </a:r>
            <a:r>
              <a:rPr lang="nl-NL" sz="1400"/>
              <a:t>Een voor een presenteren de groepjes hun beeld. De rest van de klas mag raden welke partij er wordt uitgebeeld. </a:t>
            </a:r>
            <a:endParaRPr lang="nl-NL" sz="1400">
              <a:ea typeface="Calibri"/>
              <a:cs typeface="Calibri"/>
            </a:endParaRPr>
          </a:p>
          <a:p>
            <a:pPr marL="0" indent="0">
              <a:lnSpc>
                <a:spcPct val="150000"/>
              </a:lnSpc>
              <a:buNone/>
            </a:pPr>
            <a:r>
              <a:rPr lang="nl-NL" sz="1400" b="1"/>
              <a:t>Succes!</a:t>
            </a:r>
          </a:p>
        </p:txBody>
      </p:sp>
      <p:sp>
        <p:nvSpPr>
          <p:cNvPr id="3" name="Titel 2">
            <a:extLst>
              <a:ext uri="{FF2B5EF4-FFF2-40B4-BE49-F238E27FC236}">
                <a16:creationId xmlns:a16="http://schemas.microsoft.com/office/drawing/2014/main" id="{6F5901D6-0A17-4D9A-AC4F-509C5A89E764}"/>
              </a:ext>
            </a:extLst>
          </p:cNvPr>
          <p:cNvSpPr>
            <a:spLocks noGrp="1"/>
          </p:cNvSpPr>
          <p:nvPr>
            <p:ph type="title"/>
          </p:nvPr>
        </p:nvSpPr>
        <p:spPr/>
        <p:txBody>
          <a:bodyPr/>
          <a:lstStyle/>
          <a:p>
            <a:r>
              <a:rPr lang="nl-NL">
                <a:latin typeface="Calibri"/>
                <a:ea typeface="Calibri"/>
                <a:cs typeface="Calibri"/>
              </a:rPr>
              <a:t>Beeldvorming van jouw partij!</a:t>
            </a:r>
          </a:p>
        </p:txBody>
      </p:sp>
      <p:pic>
        <p:nvPicPr>
          <p:cNvPr id="4" name="Picture 2" descr="Afbeelding met meubels, bureau, muur, overdekt&#10;&#10;Automatisch gegenereerde beschrijving">
            <a:extLst>
              <a:ext uri="{FF2B5EF4-FFF2-40B4-BE49-F238E27FC236}">
                <a16:creationId xmlns:a16="http://schemas.microsoft.com/office/drawing/2014/main" id="{BDB60C93-7AEA-973B-1FED-5C4B2FB038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25" b="8445"/>
          <a:stretch>
            <a:fillRect/>
          </a:stretch>
        </p:blipFill>
        <p:spPr bwMode="auto">
          <a:xfrm>
            <a:off x="0" y="434340"/>
            <a:ext cx="1802130" cy="470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968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C4E26-2F75-4491-03FF-584BB93ADDF9}"/>
              </a:ext>
            </a:extLst>
          </p:cNvPr>
          <p:cNvSpPr>
            <a:spLocks noGrp="1"/>
          </p:cNvSpPr>
          <p:nvPr>
            <p:ph type="title"/>
          </p:nvPr>
        </p:nvSpPr>
        <p:spPr>
          <a:xfrm>
            <a:off x="1436914" y="720000"/>
            <a:ext cx="6270171" cy="900000"/>
          </a:xfrm>
        </p:spPr>
        <p:txBody>
          <a:bodyPr/>
          <a:lstStyle/>
          <a:p>
            <a:pPr algn="ctr"/>
            <a:r>
              <a:rPr lang="nl-NL"/>
              <a:t>De partijen!</a:t>
            </a:r>
          </a:p>
        </p:txBody>
      </p:sp>
      <p:sp>
        <p:nvSpPr>
          <p:cNvPr id="3" name="Tijdelijke aanduiding voor voettekst 2">
            <a:extLst>
              <a:ext uri="{FF2B5EF4-FFF2-40B4-BE49-F238E27FC236}">
                <a16:creationId xmlns:a16="http://schemas.microsoft.com/office/drawing/2014/main" id="{F49ED088-B07B-66EE-4FC1-619AB025E164}"/>
              </a:ext>
            </a:extLst>
          </p:cNvPr>
          <p:cNvSpPr>
            <a:spLocks noGrp="1"/>
          </p:cNvSpPr>
          <p:nvPr>
            <p:ph type="ftr" sz="quarter" idx="3"/>
          </p:nvPr>
        </p:nvSpPr>
        <p:spPr/>
        <p:txBody>
          <a:bodyPr/>
          <a:lstStyle/>
          <a:p>
            <a:endParaRPr lang="nl-NL"/>
          </a:p>
        </p:txBody>
      </p:sp>
      <p:sp>
        <p:nvSpPr>
          <p:cNvPr id="6" name="Tijdelijke aanduiding voor inhoud 1">
            <a:extLst>
              <a:ext uri="{FF2B5EF4-FFF2-40B4-BE49-F238E27FC236}">
                <a16:creationId xmlns:a16="http://schemas.microsoft.com/office/drawing/2014/main" id="{D03882FD-87F9-C452-5435-2F1D2A2CC57E}"/>
              </a:ext>
            </a:extLst>
          </p:cNvPr>
          <p:cNvSpPr txBox="1">
            <a:spLocks/>
          </p:cNvSpPr>
          <p:nvPr/>
        </p:nvSpPr>
        <p:spPr>
          <a:xfrm>
            <a:off x="165600" y="1170698"/>
            <a:ext cx="4406400" cy="3129336"/>
          </a:xfrm>
          <a:prstGeom prst="rect">
            <a:avLst/>
          </a:prstGeom>
        </p:spPr>
        <p:txBody>
          <a:bodyPr/>
          <a:lstStyle>
            <a:lvl1pPr marL="144000" indent="-144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88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432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576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720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Font typeface="Arial" panose="020B0604020202020204" pitchFamily="34" charset="0"/>
              <a:buAutoNum type="arabicParenR"/>
            </a:pPr>
            <a:r>
              <a:rPr lang="nl-NL" sz="1400" b="1">
                <a:latin typeface="Calibri" panose="020F0502020204030204" pitchFamily="34" charset="0"/>
                <a:ea typeface="Calibri" panose="020F0502020204030204" pitchFamily="34" charset="0"/>
                <a:cs typeface="Times New Roman" panose="02020603050405020304" pitchFamily="18" charset="0"/>
              </a:rPr>
              <a:t>De partij die heel boos is over de huidige politiek</a:t>
            </a: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heel tevreden is over de huidige politiek</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heel teleurgesteld is in de huidige politiek </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vindt dat er wel wat meer gefeest mag worden in Nederland</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criminaliteit wil aanpakken</a:t>
            </a: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zich in wil zetten voor het klimaat</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wil dat mensen weer wat meer voor elkaar gaan zorgen</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partij die het meest nadenkt over de toekomst</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stoerste partij</a:t>
            </a: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r>
              <a:rPr lang="nl-NL" sz="1400" b="1" kern="100">
                <a:latin typeface="Calibri" panose="020F0502020204030204" pitchFamily="34" charset="0"/>
                <a:ea typeface="Calibri" panose="020F0502020204030204" pitchFamily="34" charset="0"/>
                <a:cs typeface="Times New Roman" panose="02020603050405020304" pitchFamily="18" charset="0"/>
              </a:rPr>
              <a:t>De meest betrouwbare partij</a:t>
            </a:r>
          </a:p>
          <a:p>
            <a:pPr marL="0" indent="0">
              <a:lnSpc>
                <a:spcPct val="100000"/>
              </a:lnSpc>
              <a:buFont typeface="Arial" panose="020B0604020202020204" pitchFamily="34" charset="0"/>
              <a:buNone/>
            </a:pPr>
            <a:endParaRPr lang="nl-NL" sz="1400" kern="1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arenR"/>
            </a:pPr>
            <a:endParaRPr lang="nl-NL" sz="1100" b="1"/>
          </a:p>
        </p:txBody>
      </p:sp>
      <p:sp>
        <p:nvSpPr>
          <p:cNvPr id="7" name="Tijdelijke aanduiding voor inhoud 1">
            <a:extLst>
              <a:ext uri="{FF2B5EF4-FFF2-40B4-BE49-F238E27FC236}">
                <a16:creationId xmlns:a16="http://schemas.microsoft.com/office/drawing/2014/main" id="{90C8C822-AB3D-1BEA-1123-BBB53FFA0DB8}"/>
              </a:ext>
            </a:extLst>
          </p:cNvPr>
          <p:cNvSpPr txBox="1">
            <a:spLocks/>
          </p:cNvSpPr>
          <p:nvPr/>
        </p:nvSpPr>
        <p:spPr>
          <a:xfrm>
            <a:off x="4651382" y="1198824"/>
            <a:ext cx="4413235" cy="3881148"/>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Font typeface="+mj-lt"/>
              <a:buAutoNum type="arabicParenR" startAt="11"/>
            </a:pPr>
            <a:r>
              <a:rPr lang="nl-NL" sz="1400" b="1" kern="100">
                <a:latin typeface="Calibri" panose="020F0502020204030204" pitchFamily="34" charset="0"/>
                <a:ea typeface="Calibri" panose="020F0502020204030204" pitchFamily="34" charset="0"/>
                <a:cs typeface="Times New Roman" panose="02020603050405020304" pitchFamily="18" charset="0"/>
              </a:rPr>
              <a:t>De meest kritische partij</a:t>
            </a:r>
            <a:endParaRPr lang="nl-NL" sz="1400" b="1"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meest beleefde partij </a:t>
            </a: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die alcohol wil verbieden</a:t>
            </a: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die graag wil samenwerken</a:t>
            </a: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die zich inzet voor een gezonde levensstijl </a:t>
            </a: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voor de gamers </a:t>
            </a: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die gelijkheid belangrijk vindt</a:t>
            </a: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die vrijheid belangrijk vindt</a:t>
            </a: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voor kunst en cultuur</a:t>
            </a: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voor sport </a:t>
            </a:r>
          </a:p>
          <a:p>
            <a:pPr marL="342900" indent="-342900">
              <a:lnSpc>
                <a:spcPct val="100000"/>
              </a:lnSpc>
              <a:buFont typeface="+mj-lt"/>
              <a:buAutoNum type="arabicParenR" startAt="11"/>
            </a:pPr>
            <a:r>
              <a:rPr lang="nl-NL" sz="1400" b="1" kern="100">
                <a:latin typeface="Calibri" panose="020F0502020204030204" pitchFamily="34" charset="0"/>
                <a:ea typeface="Calibri" panose="020F0502020204030204" pitchFamily="34" charset="0"/>
                <a:cs typeface="Times New Roman" panose="02020603050405020304" pitchFamily="18" charset="0"/>
              </a:rPr>
              <a:t>De partij voor bedrijven</a:t>
            </a:r>
          </a:p>
          <a:p>
            <a:pPr marL="342900" indent="-342900">
              <a:lnSpc>
                <a:spcPct val="100000"/>
              </a:lnSpc>
              <a:buFont typeface="+mj-lt"/>
              <a:buAutoNum type="arabicParenR" startAt="11"/>
            </a:pPr>
            <a:r>
              <a:rPr lang="nl-NL" sz="1400" b="1" kern="100">
                <a:effectLst/>
                <a:latin typeface="Calibri" panose="020F0502020204030204" pitchFamily="34" charset="0"/>
                <a:ea typeface="Calibri" panose="020F0502020204030204" pitchFamily="34" charset="0"/>
                <a:cs typeface="Times New Roman" panose="02020603050405020304" pitchFamily="18" charset="0"/>
              </a:rPr>
              <a:t>De partij voor onderwijs</a:t>
            </a:r>
          </a:p>
          <a:p>
            <a:pPr marL="0" indent="0">
              <a:lnSpc>
                <a:spcPct val="100000"/>
              </a:lnSpc>
              <a:buNone/>
            </a:pP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mj-lt"/>
              <a:buAutoNum type="arabicParenR" startAt="12"/>
            </a:pPr>
            <a:endParaRPr lang="nl-NL" sz="1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118012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ED3786E-2E86-7A5B-8138-E7E8FB54E084}"/>
              </a:ext>
            </a:extLst>
          </p:cNvPr>
          <p:cNvSpPr>
            <a:spLocks noGrp="1"/>
          </p:cNvSpPr>
          <p:nvPr>
            <p:ph type="ftr" sz="quarter" idx="3"/>
          </p:nvPr>
        </p:nvSpPr>
        <p:spPr/>
        <p:txBody>
          <a:bodyPr/>
          <a:lstStyle/>
          <a:p>
            <a:endParaRPr lang="nl-NL"/>
          </a:p>
        </p:txBody>
      </p:sp>
      <p:sp>
        <p:nvSpPr>
          <p:cNvPr id="3" name="Rechthoek: afgeronde hoeken 2">
            <a:extLst>
              <a:ext uri="{FF2B5EF4-FFF2-40B4-BE49-F238E27FC236}">
                <a16:creationId xmlns:a16="http://schemas.microsoft.com/office/drawing/2014/main" id="{975A5154-E9FB-E531-3277-5448D6A423E0}"/>
              </a:ext>
            </a:extLst>
          </p:cNvPr>
          <p:cNvSpPr/>
          <p:nvPr/>
        </p:nvSpPr>
        <p:spPr>
          <a:xfrm>
            <a:off x="958331" y="432852"/>
            <a:ext cx="7227338" cy="4375368"/>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A6189869-9954-4E1F-98BE-B7CDF8DEAAE8}"/>
              </a:ext>
            </a:extLst>
          </p:cNvPr>
          <p:cNvSpPr txBox="1"/>
          <p:nvPr/>
        </p:nvSpPr>
        <p:spPr>
          <a:xfrm>
            <a:off x="1563052" y="678924"/>
            <a:ext cx="6017895" cy="3785652"/>
          </a:xfrm>
          <a:prstGeom prst="rect">
            <a:avLst/>
          </a:prstGeom>
          <a:noFill/>
        </p:spPr>
        <p:txBody>
          <a:bodyPr wrap="square" lIns="91440" tIns="45720" rIns="91440" bIns="45720" anchor="t">
            <a:spAutoFit/>
          </a:bodyPr>
          <a:lstStyle/>
          <a:p>
            <a:pPr algn="ctr"/>
            <a:r>
              <a:rPr lang="nl-NL" sz="2000" b="1">
                <a:solidFill>
                  <a:schemeClr val="tx2"/>
                </a:solidFill>
              </a:rPr>
              <a:t>Gefeliciteerd!</a:t>
            </a:r>
            <a:r>
              <a:rPr lang="nl-NL" sz="2000" b="1" u="sng">
                <a:solidFill>
                  <a:schemeClr val="tx2"/>
                </a:solidFill>
              </a:rPr>
              <a:t> </a:t>
            </a:r>
          </a:p>
          <a:p>
            <a:pPr algn="ctr"/>
            <a:r>
              <a:rPr lang="nl-NL" sz="2000">
                <a:solidFill>
                  <a:schemeClr val="tx2"/>
                </a:solidFill>
              </a:rPr>
              <a:t>Jullie zijn nu echte beeldvorming-experts!</a:t>
            </a:r>
            <a:endParaRPr lang="nl-NL" sz="2000">
              <a:solidFill>
                <a:schemeClr val="tx2"/>
              </a:solidFill>
              <a:ea typeface="Calibri"/>
              <a:cs typeface="Calibri"/>
            </a:endParaRPr>
          </a:p>
          <a:p>
            <a:pPr algn="ctr"/>
            <a:endParaRPr lang="nl-NL" sz="2000">
              <a:solidFill>
                <a:schemeClr val="tx2"/>
              </a:solidFill>
            </a:endParaRPr>
          </a:p>
          <a:p>
            <a:pPr algn="ctr"/>
            <a:r>
              <a:rPr lang="nl-NL" sz="2000">
                <a:solidFill>
                  <a:schemeClr val="tx2"/>
                </a:solidFill>
              </a:rPr>
              <a:t>De komende campagnetijd is een interessante periode als het gaat over beeldvorming, want politieke partijen zullen alles op alles zetten om de kiezer te overtuigen.</a:t>
            </a:r>
            <a:endParaRPr lang="nl-NL" sz="2000">
              <a:solidFill>
                <a:schemeClr val="tx2"/>
              </a:solidFill>
              <a:ea typeface="Calibri"/>
              <a:cs typeface="Calibri"/>
            </a:endParaRPr>
          </a:p>
          <a:p>
            <a:pPr algn="ctr"/>
            <a:endParaRPr lang="nl-NL" sz="2000">
              <a:solidFill>
                <a:schemeClr val="tx2"/>
              </a:solidFill>
            </a:endParaRPr>
          </a:p>
          <a:p>
            <a:pPr algn="ctr"/>
            <a:r>
              <a:rPr lang="nl-NL" sz="2000" b="1">
                <a:solidFill>
                  <a:schemeClr val="tx2"/>
                </a:solidFill>
              </a:rPr>
              <a:t>Tip</a:t>
            </a:r>
            <a:r>
              <a:rPr lang="nl-NL" sz="2000">
                <a:solidFill>
                  <a:schemeClr val="tx2"/>
                </a:solidFill>
              </a:rPr>
              <a:t>: </a:t>
            </a:r>
            <a:endParaRPr lang="nl-NL" sz="2000">
              <a:solidFill>
                <a:schemeClr val="tx2"/>
              </a:solidFill>
              <a:ea typeface="Calibri"/>
              <a:cs typeface="Calibri"/>
            </a:endParaRPr>
          </a:p>
          <a:p>
            <a:pPr algn="ctr"/>
            <a:r>
              <a:rPr lang="nl-NL" sz="2000">
                <a:solidFill>
                  <a:schemeClr val="tx2"/>
                </a:solidFill>
              </a:rPr>
              <a:t>Binnenkort zijn er ook verkiezingsdebatten op televisie. Ga er vooral eens eentje bekijken en let dan op de manier waarop de politici zichzelf presenteren. </a:t>
            </a:r>
            <a:endParaRPr lang="nl-NL" sz="2000">
              <a:solidFill>
                <a:schemeClr val="tx2"/>
              </a:solidFill>
              <a:ea typeface="Calibri"/>
              <a:cs typeface="Calibri"/>
            </a:endParaRPr>
          </a:p>
          <a:p>
            <a:pPr algn="ctr"/>
            <a:r>
              <a:rPr lang="nl-NL" sz="2000">
                <a:solidFill>
                  <a:schemeClr val="tx2"/>
                </a:solidFill>
              </a:rPr>
              <a:t>Herken jij de beeldvorming?</a:t>
            </a:r>
            <a:endParaRPr lang="nl-NL" sz="2000">
              <a:solidFill>
                <a:schemeClr val="tx2"/>
              </a:solidFill>
              <a:ea typeface="Calibri"/>
              <a:cs typeface="Calibri"/>
            </a:endParaRPr>
          </a:p>
        </p:txBody>
      </p:sp>
    </p:spTree>
    <p:extLst>
      <p:ext uri="{BB962C8B-B14F-4D97-AF65-F5344CB8AC3E}">
        <p14:creationId xmlns:p14="http://schemas.microsoft.com/office/powerpoint/2010/main" val="39938874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4335D-20F7-4E7E-AA1B-7DAD8FFAE7D0}"/>
              </a:ext>
            </a:extLst>
          </p:cNvPr>
          <p:cNvSpPr>
            <a:spLocks noGrp="1"/>
          </p:cNvSpPr>
          <p:nvPr>
            <p:ph type="title"/>
          </p:nvPr>
        </p:nvSpPr>
        <p:spPr/>
        <p:txBody>
          <a:bodyPr/>
          <a:lstStyle/>
          <a:p>
            <a:r>
              <a:rPr lang="nl-NL"/>
              <a:t>Prodemos.nl/lesmateriaal</a:t>
            </a:r>
          </a:p>
        </p:txBody>
      </p:sp>
    </p:spTree>
    <p:extLst>
      <p:ext uri="{BB962C8B-B14F-4D97-AF65-F5344CB8AC3E}">
        <p14:creationId xmlns:p14="http://schemas.microsoft.com/office/powerpoint/2010/main" val="277542300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4DAB4D88-E497-1575-2AF1-DE42A003D8A7}"/>
              </a:ext>
            </a:extLst>
          </p:cNvPr>
          <p:cNvSpPr>
            <a:spLocks noGrp="1"/>
          </p:cNvSpPr>
          <p:nvPr>
            <p:ph type="ftr" sz="quarter" idx="3"/>
          </p:nvPr>
        </p:nvSpPr>
        <p:spPr/>
        <p:txBody>
          <a:bodyPr/>
          <a:lstStyle/>
          <a:p>
            <a:endParaRPr lang="nl-NL"/>
          </a:p>
        </p:txBody>
      </p:sp>
      <p:pic>
        <p:nvPicPr>
          <p:cNvPr id="4" name="Onlinemedia 4" title="D66 — Het kan wél">
            <a:hlinkClick r:id="" action="ppaction://media"/>
            <a:extLst>
              <a:ext uri="{FF2B5EF4-FFF2-40B4-BE49-F238E27FC236}">
                <a16:creationId xmlns:a16="http://schemas.microsoft.com/office/drawing/2014/main" id="{3C927DBD-9BFB-FDAE-728A-E5BB441F5A40}"/>
              </a:ext>
            </a:extLst>
          </p:cNvPr>
          <p:cNvPicPr>
            <a:picLocks noRot="1" noChangeAspect="1"/>
          </p:cNvPicPr>
          <p:nvPr>
            <a:videoFile r:link="rId1"/>
          </p:nvPr>
        </p:nvPicPr>
        <p:blipFill>
          <a:blip r:embed="rId3"/>
          <a:srcRect t="442"/>
          <a:stretch>
            <a:fillRect/>
          </a:stretch>
        </p:blipFill>
        <p:spPr>
          <a:xfrm>
            <a:off x="0" y="461803"/>
            <a:ext cx="8323017" cy="4681697"/>
          </a:xfrm>
          <a:prstGeom prst="rect">
            <a:avLst/>
          </a:prstGeom>
          <a:noFill/>
        </p:spPr>
      </p:pic>
      <p:sp>
        <p:nvSpPr>
          <p:cNvPr id="2" name="Rechthoek 1">
            <a:hlinkClick r:id="rId4" action="ppaction://hlinksldjump"/>
            <a:extLst>
              <a:ext uri="{FF2B5EF4-FFF2-40B4-BE49-F238E27FC236}">
                <a16:creationId xmlns:a16="http://schemas.microsoft.com/office/drawing/2014/main" id="{5461E7D9-A581-B855-7C00-5FC601FFC1FA}"/>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spTree>
    <p:extLst>
      <p:ext uri="{BB962C8B-B14F-4D97-AF65-F5344CB8AC3E}">
        <p14:creationId xmlns:p14="http://schemas.microsoft.com/office/powerpoint/2010/main" val="3385870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8362-42A3-CC03-774D-A7E04D3D050C}"/>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1B56D56E-B07A-6972-AE42-161A64F6476E}"/>
              </a:ext>
            </a:extLst>
          </p:cNvPr>
          <p:cNvSpPr>
            <a:spLocks noGrp="1"/>
          </p:cNvSpPr>
          <p:nvPr>
            <p:ph type="ftr" sz="quarter" idx="3"/>
          </p:nvPr>
        </p:nvSpPr>
        <p:spPr/>
        <p:txBody>
          <a:bodyPr/>
          <a:lstStyle/>
          <a:p>
            <a:endParaRPr lang="nl-NL"/>
          </a:p>
        </p:txBody>
      </p:sp>
      <p:sp>
        <p:nvSpPr>
          <p:cNvPr id="2" name="Rechthoek 1">
            <a:hlinkClick r:id="rId3" action="ppaction://hlinksldjump"/>
            <a:extLst>
              <a:ext uri="{FF2B5EF4-FFF2-40B4-BE49-F238E27FC236}">
                <a16:creationId xmlns:a16="http://schemas.microsoft.com/office/drawing/2014/main" id="{6D6B115D-33A9-73AA-FC82-B4C1E0745222}"/>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pic>
        <p:nvPicPr>
          <p:cNvPr id="5" name="Onlinemedia 12" title="BBB: De partij met gezond verstand en een hart!">
            <a:hlinkClick r:id="" action="ppaction://media"/>
            <a:extLst>
              <a:ext uri="{FF2B5EF4-FFF2-40B4-BE49-F238E27FC236}">
                <a16:creationId xmlns:a16="http://schemas.microsoft.com/office/drawing/2014/main" id="{E6BACEAB-3BAF-C514-92AB-8DDEAC35F792}"/>
              </a:ext>
            </a:extLst>
          </p:cNvPr>
          <p:cNvPicPr>
            <a:picLocks noRot="1" noChangeAspect="1"/>
          </p:cNvPicPr>
          <p:nvPr>
            <a:videoFile r:link="rId1"/>
          </p:nvPr>
        </p:nvPicPr>
        <p:blipFill>
          <a:blip r:embed="rId4"/>
          <a:srcRect b="443"/>
          <a:stretch>
            <a:fillRect/>
          </a:stretch>
        </p:blipFill>
        <p:spPr>
          <a:xfrm>
            <a:off x="0" y="473122"/>
            <a:ext cx="8302892" cy="4670378"/>
          </a:xfrm>
          <a:prstGeom prst="rect">
            <a:avLst/>
          </a:prstGeom>
          <a:noFill/>
        </p:spPr>
      </p:pic>
    </p:spTree>
    <p:extLst>
      <p:ext uri="{BB962C8B-B14F-4D97-AF65-F5344CB8AC3E}">
        <p14:creationId xmlns:p14="http://schemas.microsoft.com/office/powerpoint/2010/main" val="1575565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B64A-C8AD-8828-761A-765AB6F934CC}"/>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9006526B-D5C0-4061-1778-C6457BC06F3D}"/>
              </a:ext>
            </a:extLst>
          </p:cNvPr>
          <p:cNvSpPr>
            <a:spLocks noGrp="1"/>
          </p:cNvSpPr>
          <p:nvPr>
            <p:ph type="ftr" sz="quarter" idx="3"/>
          </p:nvPr>
        </p:nvSpPr>
        <p:spPr/>
        <p:txBody>
          <a:bodyPr/>
          <a:lstStyle/>
          <a:p>
            <a:endParaRPr lang="nl-NL"/>
          </a:p>
        </p:txBody>
      </p:sp>
      <p:sp>
        <p:nvSpPr>
          <p:cNvPr id="2" name="Rechthoek 1">
            <a:hlinkClick r:id="rId3" action="ppaction://hlinksldjump"/>
            <a:extLst>
              <a:ext uri="{FF2B5EF4-FFF2-40B4-BE49-F238E27FC236}">
                <a16:creationId xmlns:a16="http://schemas.microsoft.com/office/drawing/2014/main" id="{C6B41931-F1AE-B00A-2F44-D457C41A4E3C}"/>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pic>
        <p:nvPicPr>
          <p:cNvPr id="22" name="Onlinemedia 21" title="ChristenUnie Campagnefilm TK2025">
            <a:hlinkClick r:id="" action="ppaction://media"/>
            <a:extLst>
              <a:ext uri="{FF2B5EF4-FFF2-40B4-BE49-F238E27FC236}">
                <a16:creationId xmlns:a16="http://schemas.microsoft.com/office/drawing/2014/main" id="{5306CF71-34E5-027D-C9BA-42D4D9EFBC50}"/>
              </a:ext>
            </a:extLst>
          </p:cNvPr>
          <p:cNvPicPr>
            <a:picLocks noRot="1" noChangeAspect="1"/>
          </p:cNvPicPr>
          <p:nvPr>
            <a:videoFile r:link="rId1"/>
          </p:nvPr>
        </p:nvPicPr>
        <p:blipFill>
          <a:blip r:embed="rId4"/>
          <a:stretch>
            <a:fillRect/>
          </a:stretch>
        </p:blipFill>
        <p:spPr>
          <a:xfrm>
            <a:off x="0" y="467185"/>
            <a:ext cx="8277367" cy="4676315"/>
          </a:xfrm>
          <a:prstGeom prst="rect">
            <a:avLst/>
          </a:prstGeom>
        </p:spPr>
      </p:pic>
    </p:spTree>
    <p:extLst>
      <p:ext uri="{BB962C8B-B14F-4D97-AF65-F5344CB8AC3E}">
        <p14:creationId xmlns:p14="http://schemas.microsoft.com/office/powerpoint/2010/main" val="12105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06DCB49-CF2E-DE98-FF3D-2F775B930C58}"/>
              </a:ext>
            </a:extLst>
          </p:cNvPr>
          <p:cNvSpPr>
            <a:spLocks noGrp="1"/>
          </p:cNvSpPr>
          <p:nvPr>
            <p:ph idx="1"/>
          </p:nvPr>
        </p:nvSpPr>
        <p:spPr/>
        <p:txBody>
          <a:bodyPr/>
          <a:lstStyle/>
          <a:p>
            <a:pPr marL="0" indent="0">
              <a:lnSpc>
                <a:spcPct val="100000"/>
              </a:lnSpc>
              <a:buNone/>
            </a:pPr>
            <a:r>
              <a:rPr lang="nl-NL">
                <a:solidFill>
                  <a:srgbClr val="000000"/>
                </a:solidFill>
                <a:latin typeface="Calibri"/>
                <a:ea typeface="Calibri"/>
                <a:cs typeface="Calibri"/>
              </a:rPr>
              <a:t>➡️Beeldvorming gaat over hoe je wilt dat andere mensen jou zien. </a:t>
            </a:r>
          </a:p>
          <a:p>
            <a:pPr marL="0" indent="0">
              <a:lnSpc>
                <a:spcPct val="100000"/>
              </a:lnSpc>
              <a:buNone/>
            </a:pPr>
            <a:endParaRPr lang="nl-NL">
              <a:solidFill>
                <a:srgbClr val="000000"/>
              </a:solidFill>
              <a:latin typeface="Calibri" panose="020F0502020204030204" pitchFamily="34" charset="0"/>
            </a:endParaRPr>
          </a:p>
          <a:p>
            <a:pPr marL="0" indent="0">
              <a:lnSpc>
                <a:spcPct val="100000"/>
              </a:lnSpc>
              <a:buNone/>
            </a:pPr>
            <a:r>
              <a:rPr lang="nl-NL">
                <a:solidFill>
                  <a:srgbClr val="000000"/>
                </a:solidFill>
                <a:latin typeface="Calibri"/>
                <a:ea typeface="Calibri"/>
                <a:cs typeface="Calibri"/>
              </a:rPr>
              <a:t>➡️Politieke partijen en politici zijn hier bij verkiezingen veel mee bezig, om jou te overtuigen.</a:t>
            </a:r>
          </a:p>
          <a:p>
            <a:pPr marL="0" indent="0">
              <a:lnSpc>
                <a:spcPct val="100000"/>
              </a:lnSpc>
              <a:buNone/>
            </a:pPr>
            <a:endParaRPr lang="nl-NL">
              <a:solidFill>
                <a:srgbClr val="000000"/>
              </a:solidFill>
              <a:latin typeface="Calibri" panose="020F0502020204030204" pitchFamily="34" charset="0"/>
            </a:endParaRPr>
          </a:p>
          <a:p>
            <a:pPr marL="0" indent="0">
              <a:lnSpc>
                <a:spcPct val="100000"/>
              </a:lnSpc>
              <a:buNone/>
            </a:pPr>
            <a:r>
              <a:rPr lang="nl-NL">
                <a:solidFill>
                  <a:srgbClr val="000000"/>
                </a:solidFill>
                <a:latin typeface="Calibri"/>
                <a:ea typeface="Calibri"/>
                <a:cs typeface="Calibri"/>
              </a:rPr>
              <a:t>➡️Belangrijk om te herkennen dus!</a:t>
            </a:r>
          </a:p>
        </p:txBody>
      </p:sp>
      <p:sp>
        <p:nvSpPr>
          <p:cNvPr id="3" name="Titel 2">
            <a:extLst>
              <a:ext uri="{FF2B5EF4-FFF2-40B4-BE49-F238E27FC236}">
                <a16:creationId xmlns:a16="http://schemas.microsoft.com/office/drawing/2014/main" id="{E862E492-B111-B07A-5697-34A1962377FD}"/>
              </a:ext>
            </a:extLst>
          </p:cNvPr>
          <p:cNvSpPr>
            <a:spLocks noGrp="1"/>
          </p:cNvSpPr>
          <p:nvPr>
            <p:ph type="title"/>
          </p:nvPr>
        </p:nvSpPr>
        <p:spPr/>
        <p:txBody>
          <a:bodyPr/>
          <a:lstStyle/>
          <a:p>
            <a:r>
              <a:rPr lang="nl-NL">
                <a:latin typeface="Calibri"/>
                <a:ea typeface="Calibri"/>
                <a:cs typeface="Calibri"/>
              </a:rPr>
              <a:t>Wat is beeldvorming?</a:t>
            </a:r>
          </a:p>
        </p:txBody>
      </p:sp>
    </p:spTree>
    <p:extLst>
      <p:ext uri="{BB962C8B-B14F-4D97-AF65-F5344CB8AC3E}">
        <p14:creationId xmlns:p14="http://schemas.microsoft.com/office/powerpoint/2010/main" val="8510527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B14EE-93E3-F0B7-06EC-48FA87C4D0DB}"/>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DB5EDE5D-CB61-7700-9A83-607D3E0EECF4}"/>
              </a:ext>
            </a:extLst>
          </p:cNvPr>
          <p:cNvSpPr>
            <a:spLocks noGrp="1"/>
          </p:cNvSpPr>
          <p:nvPr>
            <p:ph type="ftr" sz="quarter" idx="3"/>
          </p:nvPr>
        </p:nvSpPr>
        <p:spPr/>
        <p:txBody>
          <a:bodyPr/>
          <a:lstStyle/>
          <a:p>
            <a:endParaRPr lang="nl-NL"/>
          </a:p>
        </p:txBody>
      </p:sp>
      <p:sp>
        <p:nvSpPr>
          <p:cNvPr id="2" name="Rechthoek 1">
            <a:hlinkClick r:id="rId3" action="ppaction://hlinksldjump"/>
            <a:extLst>
              <a:ext uri="{FF2B5EF4-FFF2-40B4-BE49-F238E27FC236}">
                <a16:creationId xmlns:a16="http://schemas.microsoft.com/office/drawing/2014/main" id="{F680C27F-5540-64CE-9FB2-D2A397F3C6F4}"/>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pic>
        <p:nvPicPr>
          <p:cNvPr id="4" name="Onlinemedia 3" title="Wij zijn de sociale meerderheid">
            <a:hlinkClick r:id="" action="ppaction://media"/>
            <a:extLst>
              <a:ext uri="{FF2B5EF4-FFF2-40B4-BE49-F238E27FC236}">
                <a16:creationId xmlns:a16="http://schemas.microsoft.com/office/drawing/2014/main" id="{79DD4C2C-A1EF-63DA-0136-AE63DB361498}"/>
              </a:ext>
            </a:extLst>
          </p:cNvPr>
          <p:cNvPicPr>
            <a:picLocks noRot="1" noChangeAspect="1"/>
          </p:cNvPicPr>
          <p:nvPr>
            <a:videoFile r:link="rId1"/>
          </p:nvPr>
        </p:nvPicPr>
        <p:blipFill>
          <a:blip r:embed="rId4"/>
          <a:stretch>
            <a:fillRect/>
          </a:stretch>
        </p:blipFill>
        <p:spPr>
          <a:xfrm>
            <a:off x="346" y="458671"/>
            <a:ext cx="8292437" cy="4684829"/>
          </a:xfrm>
          <a:prstGeom prst="rect">
            <a:avLst/>
          </a:prstGeom>
        </p:spPr>
      </p:pic>
    </p:spTree>
    <p:extLst>
      <p:ext uri="{BB962C8B-B14F-4D97-AF65-F5344CB8AC3E}">
        <p14:creationId xmlns:p14="http://schemas.microsoft.com/office/powerpoint/2010/main" val="3872745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hlinkClick r:id="rId3" action="ppaction://hlinksldjump"/>
            <a:extLst>
              <a:ext uri="{FF2B5EF4-FFF2-40B4-BE49-F238E27FC236}">
                <a16:creationId xmlns:a16="http://schemas.microsoft.com/office/drawing/2014/main" id="{86681D54-9026-8E8D-B681-3A811C3C66C6}"/>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pic>
        <p:nvPicPr>
          <p:cNvPr id="8" name="Onlinemedia 7" title="Quickfire met Laurens Dassen🔥">
            <a:hlinkClick r:id="" action="ppaction://media"/>
            <a:extLst>
              <a:ext uri="{FF2B5EF4-FFF2-40B4-BE49-F238E27FC236}">
                <a16:creationId xmlns:a16="http://schemas.microsoft.com/office/drawing/2014/main" id="{597EFE37-5F90-7791-ED20-649E4480651A}"/>
              </a:ext>
            </a:extLst>
          </p:cNvPr>
          <p:cNvPicPr>
            <a:picLocks noRot="1" noChangeAspect="1"/>
          </p:cNvPicPr>
          <p:nvPr>
            <a:videoFile r:link="rId1"/>
          </p:nvPr>
        </p:nvPicPr>
        <p:blipFill>
          <a:blip r:embed="rId4"/>
          <a:stretch>
            <a:fillRect/>
          </a:stretch>
        </p:blipFill>
        <p:spPr>
          <a:xfrm>
            <a:off x="3251932" y="471714"/>
            <a:ext cx="2640136" cy="4671786"/>
          </a:xfrm>
          <a:prstGeom prst="rect">
            <a:avLst/>
          </a:prstGeom>
        </p:spPr>
      </p:pic>
    </p:spTree>
    <p:extLst>
      <p:ext uri="{BB962C8B-B14F-4D97-AF65-F5344CB8AC3E}">
        <p14:creationId xmlns:p14="http://schemas.microsoft.com/office/powerpoint/2010/main" val="3261815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183B3F0F-B396-34AD-BF62-E395B2E80D46}"/>
              </a:ext>
            </a:extLst>
          </p:cNvPr>
          <p:cNvSpPr>
            <a:spLocks noGrp="1"/>
          </p:cNvSpPr>
          <p:nvPr>
            <p:ph type="ftr" sz="quarter" idx="3"/>
          </p:nvPr>
        </p:nvSpPr>
        <p:spPr/>
        <p:txBody>
          <a:bodyPr/>
          <a:lstStyle/>
          <a:p>
            <a:endParaRPr lang="nl-NL"/>
          </a:p>
        </p:txBody>
      </p:sp>
      <p:pic>
        <p:nvPicPr>
          <p:cNvPr id="9" name="Afbeelding 8">
            <a:extLst>
              <a:ext uri="{FF2B5EF4-FFF2-40B4-BE49-F238E27FC236}">
                <a16:creationId xmlns:a16="http://schemas.microsoft.com/office/drawing/2014/main" id="{6F5AC49E-43E2-70EE-B458-96D85F5A2BF9}"/>
              </a:ext>
            </a:extLst>
          </p:cNvPr>
          <p:cNvPicPr>
            <a:picLocks noChangeAspect="1"/>
          </p:cNvPicPr>
          <p:nvPr/>
        </p:nvPicPr>
        <p:blipFill>
          <a:blip r:embed="rId4"/>
          <a:stretch>
            <a:fillRect/>
          </a:stretch>
        </p:blipFill>
        <p:spPr>
          <a:xfrm>
            <a:off x="0" y="784562"/>
            <a:ext cx="8319342" cy="4207835"/>
          </a:xfrm>
          <a:prstGeom prst="rect">
            <a:avLst/>
          </a:prstGeom>
        </p:spPr>
      </p:pic>
      <p:sp>
        <p:nvSpPr>
          <p:cNvPr id="39" name="Rechthoek 38">
            <a:hlinkClick r:id="rId5" action="ppaction://hlinksldjump"/>
            <a:extLst>
              <a:ext uri="{FF2B5EF4-FFF2-40B4-BE49-F238E27FC236}">
                <a16:creationId xmlns:a16="http://schemas.microsoft.com/office/drawing/2014/main" id="{4D8EA6DB-55BD-DFD9-F313-A11359DA86FE}"/>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spTree>
    <p:extLst>
      <p:ext uri="{BB962C8B-B14F-4D97-AF65-F5344CB8AC3E}">
        <p14:creationId xmlns:p14="http://schemas.microsoft.com/office/powerpoint/2010/main" val="30475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352C5A8-59D8-9B4C-079F-705941B17BB7}"/>
              </a:ext>
            </a:extLst>
          </p:cNvPr>
          <p:cNvSpPr>
            <a:spLocks noGrp="1"/>
          </p:cNvSpPr>
          <p:nvPr>
            <p:ph type="ftr" sz="quarter" idx="3"/>
          </p:nvPr>
        </p:nvSpPr>
        <p:spPr/>
        <p:txBody>
          <a:bodyPr/>
          <a:lstStyle/>
          <a:p>
            <a:endParaRPr lang="nl-NL"/>
          </a:p>
        </p:txBody>
      </p:sp>
      <p:sp>
        <p:nvSpPr>
          <p:cNvPr id="16" name="Rechthoek 15">
            <a:hlinkClick r:id="rId3" action="ppaction://hlinksldjump"/>
            <a:extLst>
              <a:ext uri="{FF2B5EF4-FFF2-40B4-BE49-F238E27FC236}">
                <a16:creationId xmlns:a16="http://schemas.microsoft.com/office/drawing/2014/main" id="{B84CB18A-194E-04CE-AB99-7D0CEDD37928}"/>
              </a:ext>
            </a:extLst>
          </p:cNvPr>
          <p:cNvSpPr/>
          <p:nvPr/>
        </p:nvSpPr>
        <p:spPr>
          <a:xfrm>
            <a:off x="8420669" y="4531572"/>
            <a:ext cx="723331" cy="450376"/>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b="1"/>
              <a:t>Terug</a:t>
            </a:r>
          </a:p>
        </p:txBody>
      </p:sp>
      <p:pic>
        <p:nvPicPr>
          <p:cNvPr id="10" name="Onlinemedia 9" title="Aant Jelle Soepboer (NSC) maakt zich hard voor Friese taal: 'Net zo belangrijk als ademen'">
            <a:hlinkClick r:id="" action="ppaction://media"/>
            <a:extLst>
              <a:ext uri="{FF2B5EF4-FFF2-40B4-BE49-F238E27FC236}">
                <a16:creationId xmlns:a16="http://schemas.microsoft.com/office/drawing/2014/main" id="{5FA2ABA2-4395-DF47-EDE2-4E30EA2CCD42}"/>
              </a:ext>
            </a:extLst>
          </p:cNvPr>
          <p:cNvPicPr>
            <a:picLocks noRot="1" noChangeAspect="1"/>
          </p:cNvPicPr>
          <p:nvPr>
            <a:videoFile r:link="rId1"/>
          </p:nvPr>
        </p:nvPicPr>
        <p:blipFill>
          <a:blip r:embed="rId4"/>
          <a:stretch>
            <a:fillRect/>
          </a:stretch>
        </p:blipFill>
        <p:spPr>
          <a:xfrm>
            <a:off x="0" y="467185"/>
            <a:ext cx="8277367" cy="4676315"/>
          </a:xfrm>
          <a:prstGeom prst="rect">
            <a:avLst/>
          </a:prstGeom>
        </p:spPr>
      </p:pic>
    </p:spTree>
    <p:extLst>
      <p:ext uri="{BB962C8B-B14F-4D97-AF65-F5344CB8AC3E}">
        <p14:creationId xmlns:p14="http://schemas.microsoft.com/office/powerpoint/2010/main" val="1531909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E3B58-4BA8-0805-926C-7A0F6E282EF8}"/>
              </a:ext>
            </a:extLst>
          </p:cNvPr>
          <p:cNvSpPr>
            <a:spLocks noGrp="1"/>
          </p:cNvSpPr>
          <p:nvPr>
            <p:ph type="title"/>
          </p:nvPr>
        </p:nvSpPr>
        <p:spPr>
          <a:xfrm>
            <a:off x="718458" y="720000"/>
            <a:ext cx="6270171" cy="900000"/>
          </a:xfrm>
        </p:spPr>
        <p:txBody>
          <a:bodyPr/>
          <a:lstStyle/>
          <a:p>
            <a:r>
              <a:rPr lang="nl-NL"/>
              <a:t>Spindoctor</a:t>
            </a:r>
          </a:p>
        </p:txBody>
      </p:sp>
      <p:sp>
        <p:nvSpPr>
          <p:cNvPr id="3" name="Tijdelijke aanduiding voor inhoud 2">
            <a:extLst>
              <a:ext uri="{FF2B5EF4-FFF2-40B4-BE49-F238E27FC236}">
                <a16:creationId xmlns:a16="http://schemas.microsoft.com/office/drawing/2014/main" id="{17CE2F65-DB70-E8B3-6F5D-B621CAEA5D41}"/>
              </a:ext>
            </a:extLst>
          </p:cNvPr>
          <p:cNvSpPr>
            <a:spLocks noGrp="1"/>
          </p:cNvSpPr>
          <p:nvPr>
            <p:ph idx="1"/>
          </p:nvPr>
        </p:nvSpPr>
        <p:spPr>
          <a:xfrm>
            <a:off x="718458" y="1620000"/>
            <a:ext cx="2880359" cy="3129336"/>
          </a:xfrm>
        </p:spPr>
        <p:txBody>
          <a:bodyPr/>
          <a:lstStyle/>
          <a:p>
            <a:pPr marL="0" indent="0">
              <a:buNone/>
            </a:pPr>
            <a:r>
              <a:rPr lang="nl-NL">
                <a:latin typeface="Calibri"/>
                <a:ea typeface="Calibri"/>
                <a:cs typeface="Calibri"/>
              </a:rPr>
              <a:t>➡️Een spindoctor is een soort </a:t>
            </a:r>
            <a:r>
              <a:rPr lang="nl-NL" err="1">
                <a:latin typeface="Calibri"/>
                <a:ea typeface="Calibri"/>
                <a:cs typeface="Calibri"/>
              </a:rPr>
              <a:t>marketing-manager</a:t>
            </a:r>
            <a:r>
              <a:rPr lang="nl-NL">
                <a:latin typeface="Calibri"/>
                <a:ea typeface="Calibri"/>
                <a:cs typeface="Calibri"/>
              </a:rPr>
              <a:t> van een politicus. </a:t>
            </a:r>
          </a:p>
          <a:p>
            <a:pPr marL="0" indent="0">
              <a:buNone/>
            </a:pPr>
            <a:r>
              <a:rPr lang="nl-NL">
                <a:latin typeface="Calibri"/>
                <a:ea typeface="Calibri"/>
                <a:cs typeface="Calibri"/>
              </a:rPr>
              <a:t>➡️ Jack de Vries was spindoctor van Jan-Peter Balkenende (minister-president van 2002 tot 2010). </a:t>
            </a:r>
          </a:p>
          <a:p>
            <a:pPr marL="0" indent="0">
              <a:buNone/>
            </a:pPr>
            <a:r>
              <a:rPr lang="nl-NL">
                <a:latin typeface="Calibri"/>
                <a:ea typeface="Calibri"/>
                <a:cs typeface="Calibri"/>
              </a:rPr>
              <a:t>➡️ Hier legt hij uit hoe hij gebruikmaakte van beeldvorming.</a:t>
            </a:r>
          </a:p>
          <a:p>
            <a:pPr marL="0" indent="0">
              <a:buNone/>
            </a:pPr>
            <a:endParaRPr lang="nl-NL"/>
          </a:p>
        </p:txBody>
      </p:sp>
      <p:pic>
        <p:nvPicPr>
          <p:cNvPr id="5" name="Onlinemedia 4" title="Het verhaal achter de glazen bril van Jan Peter Balkenende | SPLINTER, in de politiek">
            <a:hlinkClick r:id="" action="ppaction://media"/>
            <a:extLst>
              <a:ext uri="{FF2B5EF4-FFF2-40B4-BE49-F238E27FC236}">
                <a16:creationId xmlns:a16="http://schemas.microsoft.com/office/drawing/2014/main" id="{70C73A56-C39D-4D1D-2251-7A52F29E9057}"/>
              </a:ext>
            </a:extLst>
          </p:cNvPr>
          <p:cNvPicPr>
            <a:picLocks noRot="1" noChangeAspect="1"/>
          </p:cNvPicPr>
          <p:nvPr>
            <a:videoFile r:link="rId1"/>
          </p:nvPr>
        </p:nvPicPr>
        <p:blipFill>
          <a:blip r:embed="rId4"/>
          <a:stretch>
            <a:fillRect/>
          </a:stretch>
        </p:blipFill>
        <p:spPr>
          <a:xfrm>
            <a:off x="3853543" y="1620000"/>
            <a:ext cx="5097778" cy="2880000"/>
          </a:xfrm>
          <a:prstGeom prst="rect">
            <a:avLst/>
          </a:prstGeom>
        </p:spPr>
      </p:pic>
    </p:spTree>
    <p:extLst>
      <p:ext uri="{BB962C8B-B14F-4D97-AF65-F5344CB8AC3E}">
        <p14:creationId xmlns:p14="http://schemas.microsoft.com/office/powerpoint/2010/main" val="138578379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DBD8E5E-B44A-9C43-7027-C4268A38B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a:stretch/>
        </p:blipFill>
        <p:spPr bwMode="auto">
          <a:xfrm>
            <a:off x="0" y="448910"/>
            <a:ext cx="9144000" cy="47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AA076A7-3A42-2216-6FA2-6D41D129B033}"/>
              </a:ext>
            </a:extLst>
          </p:cNvPr>
          <p:cNvSpPr>
            <a:spLocks noGrp="1"/>
          </p:cNvSpPr>
          <p:nvPr>
            <p:ph type="title"/>
          </p:nvPr>
        </p:nvSpPr>
        <p:spPr>
          <a:xfrm>
            <a:off x="4353303" y="1447920"/>
            <a:ext cx="4790697" cy="720000"/>
          </a:xfrm>
        </p:spPr>
        <p:txBody>
          <a:bodyPr/>
          <a:lstStyle/>
          <a:p>
            <a:r>
              <a:rPr lang="nl-NL">
                <a:latin typeface="Calibri"/>
                <a:ea typeface="Calibri"/>
                <a:cs typeface="Calibri"/>
              </a:rPr>
              <a:t>Herken jij beeldvorming?</a:t>
            </a:r>
          </a:p>
        </p:txBody>
      </p:sp>
    </p:spTree>
    <p:extLst>
      <p:ext uri="{BB962C8B-B14F-4D97-AF65-F5344CB8AC3E}">
        <p14:creationId xmlns:p14="http://schemas.microsoft.com/office/powerpoint/2010/main" val="309512502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6748391-B058-13B2-4629-28F12389E5DB}"/>
              </a:ext>
            </a:extLst>
          </p:cNvPr>
          <p:cNvSpPr>
            <a:spLocks noGrp="1"/>
          </p:cNvSpPr>
          <p:nvPr>
            <p:ph idx="1"/>
          </p:nvPr>
        </p:nvSpPr>
        <p:spPr>
          <a:xfrm>
            <a:off x="2160000" y="1779814"/>
            <a:ext cx="6270171" cy="2969522"/>
          </a:xfrm>
        </p:spPr>
        <p:txBody>
          <a:bodyPr/>
          <a:lstStyle/>
          <a:p>
            <a:pPr marL="0" indent="0">
              <a:lnSpc>
                <a:spcPct val="100000"/>
              </a:lnSpc>
              <a:buNone/>
            </a:pPr>
            <a:r>
              <a:rPr lang="nl-NL"/>
              <a:t>Rond verkiezingen zijn politieke partijen druk bezig om het beeld over hun partij te beïnvloeden. Bijvoorbeeld met:</a:t>
            </a:r>
          </a:p>
          <a:p>
            <a:pPr marL="0" indent="0">
              <a:lnSpc>
                <a:spcPct val="100000"/>
              </a:lnSpc>
              <a:buNone/>
            </a:pPr>
            <a:r>
              <a:rPr lang="nl-NL"/>
              <a:t>✅campagnefilmpjes</a:t>
            </a:r>
          </a:p>
          <a:p>
            <a:pPr marL="0" indent="0">
              <a:lnSpc>
                <a:spcPct val="100000"/>
              </a:lnSpc>
              <a:buNone/>
            </a:pPr>
            <a:r>
              <a:rPr lang="nl-NL"/>
              <a:t>✅verkiezingsposters</a:t>
            </a:r>
          </a:p>
          <a:p>
            <a:pPr marL="0" indent="0">
              <a:lnSpc>
                <a:spcPct val="100000"/>
              </a:lnSpc>
              <a:buNone/>
            </a:pPr>
            <a:r>
              <a:rPr lang="nl-NL"/>
              <a:t>✅hoe ze in de media komen</a:t>
            </a:r>
          </a:p>
          <a:p>
            <a:pPr marL="0" indent="0">
              <a:lnSpc>
                <a:spcPct val="100000"/>
              </a:lnSpc>
              <a:buNone/>
            </a:pPr>
            <a:endParaRPr lang="nl-NL"/>
          </a:p>
          <a:p>
            <a:pPr marL="0" indent="0">
              <a:lnSpc>
                <a:spcPct val="100000"/>
              </a:lnSpc>
              <a:buNone/>
            </a:pPr>
            <a:r>
              <a:rPr lang="nl-NL"/>
              <a:t>➡️Nu volgen een paar voorbeelden. Wat denk jij dat de politieke partij of politicus duidelijk wil maken?</a:t>
            </a:r>
          </a:p>
          <a:p>
            <a:endParaRPr lang="nl-NL"/>
          </a:p>
        </p:txBody>
      </p:sp>
      <p:sp>
        <p:nvSpPr>
          <p:cNvPr id="3" name="Titel 2">
            <a:extLst>
              <a:ext uri="{FF2B5EF4-FFF2-40B4-BE49-F238E27FC236}">
                <a16:creationId xmlns:a16="http://schemas.microsoft.com/office/drawing/2014/main" id="{7AF482A2-B72B-4E8F-A90C-35E57B350018}"/>
              </a:ext>
            </a:extLst>
          </p:cNvPr>
          <p:cNvSpPr>
            <a:spLocks noGrp="1"/>
          </p:cNvSpPr>
          <p:nvPr>
            <p:ph type="title"/>
          </p:nvPr>
        </p:nvSpPr>
        <p:spPr/>
        <p:txBody>
          <a:bodyPr/>
          <a:lstStyle/>
          <a:p>
            <a:r>
              <a:rPr lang="nl-NL"/>
              <a:t>Wat voor beeld probeert de politieke partij te creëren?</a:t>
            </a:r>
          </a:p>
        </p:txBody>
      </p:sp>
      <p:pic>
        <p:nvPicPr>
          <p:cNvPr id="4" name="Picture 2" descr="Afbeelding met meubels, bureau, muur, overdekt&#10;&#10;Automatisch gegenereerde beschrijving">
            <a:extLst>
              <a:ext uri="{FF2B5EF4-FFF2-40B4-BE49-F238E27FC236}">
                <a16:creationId xmlns:a16="http://schemas.microsoft.com/office/drawing/2014/main" id="{918ED40C-1790-B7D4-9B9C-21897874F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25" b="8445"/>
          <a:stretch>
            <a:fillRect/>
          </a:stretch>
        </p:blipFill>
        <p:spPr bwMode="auto">
          <a:xfrm>
            <a:off x="0" y="434340"/>
            <a:ext cx="1802130" cy="470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648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F89C8237-023E-5AD9-9379-12784569685C}"/>
              </a:ext>
            </a:extLst>
          </p:cNvPr>
          <p:cNvSpPr txBox="1"/>
          <p:nvPr/>
        </p:nvSpPr>
        <p:spPr>
          <a:xfrm>
            <a:off x="3326047" y="3887590"/>
            <a:ext cx="2491905" cy="442674"/>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Hoe komt dat?</a:t>
            </a:r>
          </a:p>
        </p:txBody>
      </p:sp>
      <p:sp>
        <p:nvSpPr>
          <p:cNvPr id="7" name="Titel 1">
            <a:extLst>
              <a:ext uri="{FF2B5EF4-FFF2-40B4-BE49-F238E27FC236}">
                <a16:creationId xmlns:a16="http://schemas.microsoft.com/office/drawing/2014/main" id="{B0025A81-7E84-2A5B-5A9B-E5195FE678CA}"/>
              </a:ext>
            </a:extLst>
          </p:cNvPr>
          <p:cNvSpPr txBox="1">
            <a:spLocks/>
          </p:cNvSpPr>
          <p:nvPr/>
        </p:nvSpPr>
        <p:spPr>
          <a:xfrm>
            <a:off x="1893473" y="1129930"/>
            <a:ext cx="5357052" cy="1101381"/>
          </a:xfrm>
          <a:prstGeom prst="rect">
            <a:avLst/>
          </a:prstGeom>
          <a:solidFill>
            <a:schemeClr val="tx1"/>
          </a:solidFill>
        </p:spPr>
        <p:txBody>
          <a:bodyPr vert="horz" lIns="180000" tIns="180000" rIns="180000" bIns="180000" rtlCol="0" anchor="ctr" anchorCtr="1">
            <a:noAutofit/>
          </a:bodyPr>
          <a:lstStyle>
            <a:lvl1pPr algn="ctr"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Campagnefilmpjes 📽️ </a:t>
            </a:r>
          </a:p>
        </p:txBody>
      </p:sp>
      <p:sp>
        <p:nvSpPr>
          <p:cNvPr id="10" name="Tekstvak 9">
            <a:extLst>
              <a:ext uri="{FF2B5EF4-FFF2-40B4-BE49-F238E27FC236}">
                <a16:creationId xmlns:a16="http://schemas.microsoft.com/office/drawing/2014/main" id="{70EC933E-9321-6F09-4F0A-074D67B53E65}"/>
              </a:ext>
            </a:extLst>
          </p:cNvPr>
          <p:cNvSpPr txBox="1"/>
          <p:nvPr/>
        </p:nvSpPr>
        <p:spPr>
          <a:xfrm>
            <a:off x="2766979" y="2608263"/>
            <a:ext cx="3610039" cy="1123712"/>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Welke woorden, onderwerpen of beelden vallen op </a:t>
            </a:r>
          </a:p>
          <a:p>
            <a:pPr algn="ctr"/>
            <a:r>
              <a:rPr lang="nl-NL" sz="2000" b="1">
                <a:solidFill>
                  <a:schemeClr val="tx2"/>
                </a:solidFill>
              </a:rPr>
              <a:t>in het filmpje?</a:t>
            </a:r>
          </a:p>
        </p:txBody>
      </p:sp>
    </p:spTree>
    <p:extLst>
      <p:ext uri="{BB962C8B-B14F-4D97-AF65-F5344CB8AC3E}">
        <p14:creationId xmlns:p14="http://schemas.microsoft.com/office/powerpoint/2010/main" val="270094932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5FDF92D-666F-7A8C-08F0-B4382439B57A}"/>
              </a:ext>
            </a:extLst>
          </p:cNvPr>
          <p:cNvSpPr>
            <a:spLocks noGrp="1"/>
          </p:cNvSpPr>
          <p:nvPr>
            <p:ph type="ftr" sz="quarter" idx="3"/>
          </p:nvPr>
        </p:nvSpPr>
        <p:spPr/>
        <p:txBody>
          <a:bodyPr/>
          <a:lstStyle/>
          <a:p>
            <a:endParaRPr lang="nl-NL"/>
          </a:p>
        </p:txBody>
      </p:sp>
      <p:sp>
        <p:nvSpPr>
          <p:cNvPr id="11" name="Titel 1">
            <a:extLst>
              <a:ext uri="{FF2B5EF4-FFF2-40B4-BE49-F238E27FC236}">
                <a16:creationId xmlns:a16="http://schemas.microsoft.com/office/drawing/2014/main" id="{0425454C-B0BF-6AB5-44EC-5D30EEB6D179}"/>
              </a:ext>
            </a:extLst>
          </p:cNvPr>
          <p:cNvSpPr txBox="1">
            <a:spLocks/>
          </p:cNvSpPr>
          <p:nvPr/>
        </p:nvSpPr>
        <p:spPr>
          <a:xfrm>
            <a:off x="1893472" y="693029"/>
            <a:ext cx="5357052" cy="1101381"/>
          </a:xfrm>
          <a:prstGeom prst="rect">
            <a:avLst/>
          </a:prstGeom>
          <a:solidFill>
            <a:schemeClr val="tx1"/>
          </a:solidFill>
        </p:spPr>
        <p:txBody>
          <a:bodyPr vert="horz" lIns="180000" tIns="180000" rIns="180000" bIns="180000" rtlCol="0" anchor="ctr" anchorCtr="1">
            <a:noAutofit/>
          </a:bodyPr>
          <a:lstStyle>
            <a:lvl1pPr algn="ctr"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Campagnefilmpjes 📽️ </a:t>
            </a:r>
          </a:p>
        </p:txBody>
      </p:sp>
      <p:sp>
        <p:nvSpPr>
          <p:cNvPr id="12" name="Tekstvak 11">
            <a:extLst>
              <a:ext uri="{FF2B5EF4-FFF2-40B4-BE49-F238E27FC236}">
                <a16:creationId xmlns:a16="http://schemas.microsoft.com/office/drawing/2014/main" id="{534377AD-80E3-E5AD-A559-6AA6597BFF5B}"/>
              </a:ext>
            </a:extLst>
          </p:cNvPr>
          <p:cNvSpPr txBox="1"/>
          <p:nvPr/>
        </p:nvSpPr>
        <p:spPr>
          <a:xfrm>
            <a:off x="2766978" y="2069839"/>
            <a:ext cx="3610039" cy="442674"/>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Kies je lijsttrekker en partij!</a:t>
            </a:r>
          </a:p>
        </p:txBody>
      </p:sp>
      <p:grpSp>
        <p:nvGrpSpPr>
          <p:cNvPr id="2" name="Groep 1">
            <a:extLst>
              <a:ext uri="{FF2B5EF4-FFF2-40B4-BE49-F238E27FC236}">
                <a16:creationId xmlns:a16="http://schemas.microsoft.com/office/drawing/2014/main" id="{172F0C19-AEAA-64B8-8578-F00E11E7131B}"/>
              </a:ext>
            </a:extLst>
          </p:cNvPr>
          <p:cNvGrpSpPr/>
          <p:nvPr/>
        </p:nvGrpSpPr>
        <p:grpSpPr>
          <a:xfrm>
            <a:off x="489070" y="2671885"/>
            <a:ext cx="1795850" cy="2368738"/>
            <a:chOff x="489070" y="2671885"/>
            <a:chExt cx="1795850" cy="2368738"/>
          </a:xfrm>
        </p:grpSpPr>
        <p:sp>
          <p:nvSpPr>
            <p:cNvPr id="16" name="Ovaal 15">
              <a:extLst>
                <a:ext uri="{FF2B5EF4-FFF2-40B4-BE49-F238E27FC236}">
                  <a16:creationId xmlns:a16="http://schemas.microsoft.com/office/drawing/2014/main" id="{E41A8BD4-B14A-0A5A-06E6-F24AAA4DA364}"/>
                </a:ext>
              </a:extLst>
            </p:cNvPr>
            <p:cNvSpPr/>
            <p:nvPr/>
          </p:nvSpPr>
          <p:spPr>
            <a:xfrm>
              <a:off x="489070"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8" name="Picture 4" descr="Portretfoto Rob Jetten met partijlogo D66">
              <a:hlinkClick r:id="rId2" action="ppaction://hlinksldjump"/>
              <a:extLst>
                <a:ext uri="{FF2B5EF4-FFF2-40B4-BE49-F238E27FC236}">
                  <a16:creationId xmlns:a16="http://schemas.microsoft.com/office/drawing/2014/main" id="{AC27637F-644F-0906-B030-F5A8636323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1" b="99721" l="31307" r="68435">
                          <a14:foregroundMark x1="37516" y1="90529" x2="45408" y2="76602"/>
                          <a14:foregroundMark x1="45408" y1="76602" x2="45537" y2="76602"/>
                          <a14:foregroundMark x1="39974" y1="90251" x2="48512" y2="94986"/>
                          <a14:foregroundMark x1="48512" y1="94986" x2="58473" y2="93872"/>
                          <a14:foregroundMark x1="58473" y1="93872" x2="62872" y2="90251"/>
                          <a14:foregroundMark x1="64036" y1="86072" x2="58215" y2="83008"/>
                          <a14:foregroundMark x1="58603" y1="77159" x2="65977" y2="81894"/>
                          <a14:foregroundMark x1="65977" y1="81894" x2="66494" y2="81894"/>
                          <a14:foregroundMark x1="63389" y1="79387" x2="63389" y2="89415"/>
                          <a14:foregroundMark x1="68047" y1="81337" x2="64683" y2="89415"/>
                          <a14:foregroundMark x1="64942" y1="87187" x2="61578" y2="96100"/>
                          <a14:foregroundMark x1="47477" y1="99721" x2="55498" y2="97772"/>
                        </a14:backgroundRemoval>
                      </a14:imgEffect>
                    </a14:imgLayer>
                  </a14:imgProps>
                </a:ext>
                <a:ext uri="{28A0092B-C50C-407E-A947-70E740481C1C}">
                  <a14:useLocalDpi xmlns:a14="http://schemas.microsoft.com/office/drawing/2010/main" val="0"/>
                </a:ext>
              </a:extLst>
            </a:blip>
            <a:srcRect l="26779" r="26779"/>
            <a:stretch>
              <a:fillRect/>
            </a:stretch>
          </p:blipFill>
          <p:spPr bwMode="auto">
            <a:xfrm>
              <a:off x="489070"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2" action="ppaction://hlinksldjump"/>
              <a:extLst>
                <a:ext uri="{FF2B5EF4-FFF2-40B4-BE49-F238E27FC236}">
                  <a16:creationId xmlns:a16="http://schemas.microsoft.com/office/drawing/2014/main" id="{3A177C16-FBFA-F3DA-589C-CD075CDED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73" y="4257932"/>
              <a:ext cx="1185897" cy="7826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ep 5">
            <a:extLst>
              <a:ext uri="{FF2B5EF4-FFF2-40B4-BE49-F238E27FC236}">
                <a16:creationId xmlns:a16="http://schemas.microsoft.com/office/drawing/2014/main" id="{00C0567A-EE79-1C6F-8B8D-8AB52B066398}"/>
              </a:ext>
            </a:extLst>
          </p:cNvPr>
          <p:cNvGrpSpPr/>
          <p:nvPr/>
        </p:nvGrpSpPr>
        <p:grpSpPr>
          <a:xfrm>
            <a:off x="2593100" y="2671885"/>
            <a:ext cx="1795850" cy="2286119"/>
            <a:chOff x="2593100" y="2671885"/>
            <a:chExt cx="1795850" cy="2286119"/>
          </a:xfrm>
        </p:grpSpPr>
        <p:sp>
          <p:nvSpPr>
            <p:cNvPr id="30" name="Ovaal 29">
              <a:extLst>
                <a:ext uri="{FF2B5EF4-FFF2-40B4-BE49-F238E27FC236}">
                  <a16:creationId xmlns:a16="http://schemas.microsoft.com/office/drawing/2014/main" id="{F356B674-F6FF-3303-11D7-15DF01DAD11F}"/>
                </a:ext>
              </a:extLst>
            </p:cNvPr>
            <p:cNvSpPr/>
            <p:nvPr/>
          </p:nvSpPr>
          <p:spPr>
            <a:xfrm>
              <a:off x="2593100"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Picture 4">
              <a:hlinkClick r:id="rId6" action="ppaction://hlinksldjump"/>
              <a:extLst>
                <a:ext uri="{FF2B5EF4-FFF2-40B4-BE49-F238E27FC236}">
                  <a16:creationId xmlns:a16="http://schemas.microsoft.com/office/drawing/2014/main" id="{7719B75B-DE7E-8951-F7E2-EA0D976C03A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71" b="99443" l="31307" r="70893">
                          <a14:foregroundMark x1="31177" y1="91922" x2="44373" y2="79109"/>
                          <a14:foregroundMark x1="44373" y1="79109" x2="59250" y2="76602"/>
                          <a14:foregroundMark x1="59250" y1="76602" x2="53816" y2="96379"/>
                          <a14:foregroundMark x1="63389" y1="74095" x2="58085" y2="91643"/>
                          <a14:foregroundMark x1="65201" y1="71031" x2="70893" y2="71031"/>
                          <a14:foregroundMark x1="66624" y1="69638" x2="69599" y2="69638"/>
                          <a14:foregroundMark x1="39069" y1="94150" x2="51488" y2="99443"/>
                          <a14:foregroundMark x1="51488" y1="99443" x2="60285" y2="98607"/>
                          <a14:backgroundMark x1="63519" y1="46518" x2="63260" y2="44290"/>
                          <a14:backgroundMark x1="61966" y1="30641" x2="60931" y2="30084"/>
                          <a14:backgroundMark x1="43596" y1="15599" x2="44243" y2="16713"/>
                          <a14:backgroundMark x1="37128" y1="44011" x2="38163" y2="42340"/>
                        </a14:backgroundRemoval>
                      </a14:imgEffect>
                    </a14:imgLayer>
                  </a14:imgProps>
                </a:ext>
              </a:extLst>
            </a:blip>
            <a:srcRect l="26779" r="26779"/>
            <a:stretch/>
          </p:blipFill>
          <p:spPr bwMode="auto">
            <a:xfrm>
              <a:off x="2593100"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2">
              <a:hlinkClick r:id="rId6" action="ppaction://hlinksldjump"/>
              <a:extLst>
                <a:ext uri="{FF2B5EF4-FFF2-40B4-BE49-F238E27FC236}">
                  <a16:creationId xmlns:a16="http://schemas.microsoft.com/office/drawing/2014/main" id="{9767429F-2F29-1C73-4AE3-B445F9839B50}"/>
                </a:ext>
              </a:extLst>
            </p:cNvPr>
            <p:cNvPicPr>
              <a:picLocks noChangeAspect="1" noChangeArrowheads="1"/>
            </p:cNvPicPr>
            <p:nvPr/>
          </p:nvPicPr>
          <p:blipFill>
            <a:blip r:embed="rId9"/>
            <a:srcRect/>
            <a:stretch/>
          </p:blipFill>
          <p:spPr bwMode="auto">
            <a:xfrm>
              <a:off x="2835485" y="4257933"/>
              <a:ext cx="1311080" cy="7000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ep 9">
            <a:extLst>
              <a:ext uri="{FF2B5EF4-FFF2-40B4-BE49-F238E27FC236}">
                <a16:creationId xmlns:a16="http://schemas.microsoft.com/office/drawing/2014/main" id="{CCCC54DE-F9BE-0751-5548-4150AF3F9433}"/>
              </a:ext>
            </a:extLst>
          </p:cNvPr>
          <p:cNvGrpSpPr/>
          <p:nvPr/>
        </p:nvGrpSpPr>
        <p:grpSpPr>
          <a:xfrm>
            <a:off x="6800950" y="2671885"/>
            <a:ext cx="1795850" cy="2341273"/>
            <a:chOff x="6800950" y="2671885"/>
            <a:chExt cx="1795850" cy="2341273"/>
          </a:xfrm>
        </p:grpSpPr>
        <p:sp>
          <p:nvSpPr>
            <p:cNvPr id="15" name="Ovaal 14">
              <a:extLst>
                <a:ext uri="{FF2B5EF4-FFF2-40B4-BE49-F238E27FC236}">
                  <a16:creationId xmlns:a16="http://schemas.microsoft.com/office/drawing/2014/main" id="{BD2E3294-411B-EA6D-1A97-1691FC4E7D2A}"/>
                </a:ext>
              </a:extLst>
            </p:cNvPr>
            <p:cNvSpPr/>
            <p:nvPr/>
          </p:nvSpPr>
          <p:spPr>
            <a:xfrm>
              <a:off x="6800950"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4">
              <a:hlinkClick r:id="rId10" action="ppaction://hlinksldjump"/>
              <a:extLst>
                <a:ext uri="{FF2B5EF4-FFF2-40B4-BE49-F238E27FC236}">
                  <a16:creationId xmlns:a16="http://schemas.microsoft.com/office/drawing/2014/main" id="{7D9A887E-1BD4-6750-0FD5-C181C17682F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71" b="99443" l="31307" r="72316">
                          <a14:foregroundMark x1="30530" y1="98886" x2="37775" y2="74095"/>
                          <a14:foregroundMark x1="37775" y1="74095" x2="64295" y2="73259"/>
                          <a14:foregroundMark x1="64295" y1="73259" x2="69211" y2="90251"/>
                          <a14:foregroundMark x1="66235" y1="89136" x2="47477" y2="92201"/>
                          <a14:foregroundMark x1="62096" y1="79666" x2="58085" y2="89415"/>
                          <a14:foregroundMark x1="41009" y1="85237" x2="60155" y2="86072"/>
                          <a14:foregroundMark x1="34023" y1="92479" x2="59120" y2="99443"/>
                          <a14:foregroundMark x1="59250" y1="71588" x2="72316" y2="72423"/>
                        </a14:backgroundRemoval>
                      </a14:imgEffect>
                    </a14:imgLayer>
                  </a14:imgProps>
                </a:ext>
              </a:extLst>
            </a:blip>
            <a:srcRect l="26779" r="26779"/>
            <a:stretch/>
          </p:blipFill>
          <p:spPr bwMode="auto">
            <a:xfrm>
              <a:off x="6800950"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Afbeelding 17">
              <a:hlinkClick r:id="rId10" action="ppaction://hlinksldjump"/>
              <a:extLst>
                <a:ext uri="{FF2B5EF4-FFF2-40B4-BE49-F238E27FC236}">
                  <a16:creationId xmlns:a16="http://schemas.microsoft.com/office/drawing/2014/main" id="{AA4C3959-834A-2434-4103-86178C1A1F7D}"/>
                </a:ext>
              </a:extLst>
            </p:cNvPr>
            <p:cNvPicPr>
              <a:picLocks noChangeAspect="1"/>
            </p:cNvPicPr>
            <p:nvPr/>
          </p:nvPicPr>
          <p:blipFill>
            <a:blip r:embed="rId13"/>
            <a:stretch>
              <a:fillRect/>
            </a:stretch>
          </p:blipFill>
          <p:spPr>
            <a:xfrm>
              <a:off x="6837609" y="4649277"/>
              <a:ext cx="1722532" cy="363881"/>
            </a:xfrm>
            <a:prstGeom prst="rect">
              <a:avLst/>
            </a:prstGeom>
          </p:spPr>
        </p:pic>
      </p:grpSp>
      <p:grpSp>
        <p:nvGrpSpPr>
          <p:cNvPr id="8" name="Groep 7">
            <a:extLst>
              <a:ext uri="{FF2B5EF4-FFF2-40B4-BE49-F238E27FC236}">
                <a16:creationId xmlns:a16="http://schemas.microsoft.com/office/drawing/2014/main" id="{207FB1D3-1031-88A3-7D1B-D195DDBE45B9}"/>
              </a:ext>
            </a:extLst>
          </p:cNvPr>
          <p:cNvGrpSpPr/>
          <p:nvPr/>
        </p:nvGrpSpPr>
        <p:grpSpPr>
          <a:xfrm>
            <a:off x="4696920" y="2671885"/>
            <a:ext cx="1795850" cy="2368740"/>
            <a:chOff x="4696920" y="2671885"/>
            <a:chExt cx="1795850" cy="2368740"/>
          </a:xfrm>
        </p:grpSpPr>
        <p:sp>
          <p:nvSpPr>
            <p:cNvPr id="19" name="Ovaal 18">
              <a:extLst>
                <a:ext uri="{FF2B5EF4-FFF2-40B4-BE49-F238E27FC236}">
                  <a16:creationId xmlns:a16="http://schemas.microsoft.com/office/drawing/2014/main" id="{D5944B30-B134-B81D-3D13-3A0354417D4C}"/>
                </a:ext>
              </a:extLst>
            </p:cNvPr>
            <p:cNvSpPr/>
            <p:nvPr/>
          </p:nvSpPr>
          <p:spPr>
            <a:xfrm>
              <a:off x="4696920" y="2671885"/>
              <a:ext cx="1795850" cy="17958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4">
              <a:hlinkClick r:id="rId14" action="ppaction://hlinksldjump"/>
              <a:extLst>
                <a:ext uri="{FF2B5EF4-FFF2-40B4-BE49-F238E27FC236}">
                  <a16:creationId xmlns:a16="http://schemas.microsoft.com/office/drawing/2014/main" id="{66A07B09-8311-2A41-4E1A-DF5A4810C139}"/>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8914" b="97772" l="31307" r="68435">
                          <a14:foregroundMark x1="42044" y1="97772" x2="60931" y2="84123"/>
                          <a14:foregroundMark x1="68564" y1="83844" x2="68564" y2="80780"/>
                          <a14:foregroundMark x1="47348" y1="9749" x2="52523" y2="8914"/>
                        </a14:backgroundRemoval>
                      </a14:imgEffect>
                    </a14:imgLayer>
                  </a14:imgProps>
                </a:ext>
              </a:extLst>
            </a:blip>
            <a:srcRect l="26779" r="26779"/>
            <a:stretch/>
          </p:blipFill>
          <p:spPr bwMode="auto">
            <a:xfrm>
              <a:off x="4696920" y="2671885"/>
              <a:ext cx="1795850" cy="1795850"/>
            </a:xfrm>
            <a:prstGeom prst="ellipse">
              <a:avLst/>
            </a:prstGeom>
            <a:noFill/>
            <a:extLst>
              <a:ext uri="{909E8E84-426E-40DD-AFC4-6F175D3DCCD1}">
                <a14:hiddenFill xmlns:a14="http://schemas.microsoft.com/office/drawing/2010/main">
                  <a:solidFill>
                    <a:srgbClr val="FFFFFF"/>
                  </a:solidFill>
                </a14:hiddenFill>
              </a:ext>
            </a:extLst>
          </p:spPr>
        </p:pic>
        <p:pic>
          <p:nvPicPr>
            <p:cNvPr id="21" name="Afbeelding 20">
              <a:hlinkClick r:id="rId14" action="ppaction://hlinksldjump"/>
              <a:extLst>
                <a:ext uri="{FF2B5EF4-FFF2-40B4-BE49-F238E27FC236}">
                  <a16:creationId xmlns:a16="http://schemas.microsoft.com/office/drawing/2014/main" id="{1DED6CF4-3E96-9B5A-D53D-5C2FF8CFADAB}"/>
                </a:ext>
              </a:extLst>
            </p:cNvPr>
            <p:cNvPicPr>
              <a:picLocks noChangeAspect="1"/>
            </p:cNvPicPr>
            <p:nvPr/>
          </p:nvPicPr>
          <p:blipFill>
            <a:blip r:embed="rId17"/>
            <a:stretch>
              <a:fillRect/>
            </a:stretch>
          </p:blipFill>
          <p:spPr>
            <a:xfrm>
              <a:off x="4939515" y="4485599"/>
              <a:ext cx="1310400" cy="555026"/>
            </a:xfrm>
            <a:prstGeom prst="rect">
              <a:avLst/>
            </a:prstGeom>
          </p:spPr>
        </p:pic>
      </p:grpSp>
    </p:spTree>
    <p:extLst>
      <p:ext uri="{BB962C8B-B14F-4D97-AF65-F5344CB8AC3E}">
        <p14:creationId xmlns:p14="http://schemas.microsoft.com/office/powerpoint/2010/main" val="3044888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C406B-8D05-2761-2574-9D5C3C8CA1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F96277-5B8C-D551-8284-391AD7793EEA}"/>
              </a:ext>
            </a:extLst>
          </p:cNvPr>
          <p:cNvSpPr>
            <a:spLocks noGrp="1"/>
          </p:cNvSpPr>
          <p:nvPr>
            <p:ph type="title"/>
          </p:nvPr>
        </p:nvSpPr>
        <p:spPr>
          <a:xfrm>
            <a:off x="1893474" y="1129930"/>
            <a:ext cx="5357052" cy="1101381"/>
          </a:xfrm>
        </p:spPr>
        <p:txBody>
          <a:bodyPr/>
          <a:lstStyle/>
          <a:p>
            <a:r>
              <a:rPr lang="nl-NL"/>
              <a:t>Verkiezingsposters 🖼️ </a:t>
            </a:r>
          </a:p>
        </p:txBody>
      </p:sp>
      <p:sp>
        <p:nvSpPr>
          <p:cNvPr id="4" name="Tekstvak 3">
            <a:extLst>
              <a:ext uri="{FF2B5EF4-FFF2-40B4-BE49-F238E27FC236}">
                <a16:creationId xmlns:a16="http://schemas.microsoft.com/office/drawing/2014/main" id="{E96F259D-6227-2D61-EC89-771C97F032A4}"/>
              </a:ext>
            </a:extLst>
          </p:cNvPr>
          <p:cNvSpPr txBox="1"/>
          <p:nvPr/>
        </p:nvSpPr>
        <p:spPr>
          <a:xfrm>
            <a:off x="2977340" y="2608263"/>
            <a:ext cx="3189320" cy="783193"/>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Wat valt op aan de verkiezingsposters?</a:t>
            </a:r>
          </a:p>
        </p:txBody>
      </p:sp>
      <p:sp>
        <p:nvSpPr>
          <p:cNvPr id="5" name="Tekstvak 4">
            <a:extLst>
              <a:ext uri="{FF2B5EF4-FFF2-40B4-BE49-F238E27FC236}">
                <a16:creationId xmlns:a16="http://schemas.microsoft.com/office/drawing/2014/main" id="{23F718A0-A80E-A586-6579-B13E6BC3A947}"/>
              </a:ext>
            </a:extLst>
          </p:cNvPr>
          <p:cNvSpPr txBox="1"/>
          <p:nvPr/>
        </p:nvSpPr>
        <p:spPr>
          <a:xfrm>
            <a:off x="3123861" y="3533073"/>
            <a:ext cx="2896277" cy="783193"/>
          </a:xfrm>
          <a:prstGeom prst="roundRect">
            <a:avLst/>
          </a:prstGeom>
          <a:solidFill>
            <a:schemeClr val="tx1">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000" b="1">
                <a:solidFill>
                  <a:schemeClr val="tx2"/>
                </a:solidFill>
              </a:rPr>
              <a:t>Wat willen de politieke partijen laten zien?</a:t>
            </a:r>
          </a:p>
        </p:txBody>
      </p:sp>
    </p:spTree>
    <p:extLst>
      <p:ext uri="{BB962C8B-B14F-4D97-AF65-F5344CB8AC3E}">
        <p14:creationId xmlns:p14="http://schemas.microsoft.com/office/powerpoint/2010/main" val="257049241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745CC-5948-5E01-34D3-E27216B66745}"/>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B1BC49CF-FDF0-140C-D90A-CD1884EF109A}"/>
              </a:ext>
            </a:extLst>
          </p:cNvPr>
          <p:cNvSpPr>
            <a:spLocks noGrp="1"/>
          </p:cNvSpPr>
          <p:nvPr>
            <p:ph type="title"/>
          </p:nvPr>
        </p:nvSpPr>
        <p:spPr>
          <a:xfrm>
            <a:off x="718457" y="720000"/>
            <a:ext cx="7434943" cy="900000"/>
          </a:xfrm>
        </p:spPr>
        <p:txBody>
          <a:bodyPr/>
          <a:lstStyle/>
          <a:p>
            <a:pPr algn="ctr"/>
            <a:r>
              <a:rPr lang="nl-NL"/>
              <a:t>Verkiezingsposters ChristenUnie en SP</a:t>
            </a:r>
          </a:p>
        </p:txBody>
      </p:sp>
      <p:pic>
        <p:nvPicPr>
          <p:cNvPr id="1026" name="Picture 2">
            <a:extLst>
              <a:ext uri="{FF2B5EF4-FFF2-40B4-BE49-F238E27FC236}">
                <a16:creationId xmlns:a16="http://schemas.microsoft.com/office/drawing/2014/main" id="{21FC4B30-03EA-A2EF-5D46-754304616F5D}"/>
              </a:ext>
            </a:extLst>
          </p:cNvPr>
          <p:cNvPicPr>
            <a:picLocks noChangeAspect="1" noChangeArrowheads="1"/>
          </p:cNvPicPr>
          <p:nvPr/>
        </p:nvPicPr>
        <p:blipFill>
          <a:blip r:embed="rId3"/>
          <a:srcRect/>
          <a:stretch/>
        </p:blipFill>
        <p:spPr bwMode="auto">
          <a:xfrm>
            <a:off x="5419188" y="1515787"/>
            <a:ext cx="1946511"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992F5D9-8F90-9D35-BF1A-4A717EEB8B21}"/>
              </a:ext>
            </a:extLst>
          </p:cNvPr>
          <p:cNvPicPr>
            <a:picLocks noChangeAspect="1" noChangeArrowheads="1"/>
          </p:cNvPicPr>
          <p:nvPr/>
        </p:nvPicPr>
        <p:blipFill>
          <a:blip r:embed="rId4"/>
          <a:srcRect/>
          <a:stretch/>
        </p:blipFill>
        <p:spPr bwMode="auto">
          <a:xfrm>
            <a:off x="1776556" y="1516339"/>
            <a:ext cx="2290000" cy="323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175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theme/theme1.xml><?xml version="1.0" encoding="utf-8"?>
<a:theme xmlns:a="http://schemas.openxmlformats.org/drawingml/2006/main" name="ProDemos">
  <a:themeElements>
    <a:clrScheme name="ProDemos paars">
      <a:dk1>
        <a:srgbClr val="6E286E"/>
      </a:dk1>
      <a:lt1>
        <a:srgbClr val="FFFFFF"/>
      </a:lt1>
      <a:dk2>
        <a:srgbClr val="1A1918"/>
      </a:dk2>
      <a:lt2>
        <a:srgbClr val="EAEAEA"/>
      </a:lt2>
      <a:accent1>
        <a:srgbClr val="009FCB"/>
      </a:accent1>
      <a:accent2>
        <a:srgbClr val="65B32E"/>
      </a:accent2>
      <a:accent3>
        <a:srgbClr val="FCC243"/>
      </a:accent3>
      <a:accent4>
        <a:srgbClr val="EB5B24"/>
      </a:accent4>
      <a:accent5>
        <a:srgbClr val="D7007E"/>
      </a:accent5>
      <a:accent6>
        <a:srgbClr val="D60E41"/>
      </a:accent6>
      <a:hlink>
        <a:srgbClr val="009FCB"/>
      </a:hlink>
      <a:folHlink>
        <a:srgbClr val="C3B8A6"/>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81FE61AC-C90D-4D21-AD9F-69D167A17D2B}" vid="{B5AB4DF3-A77F-4C8F-ABDD-9775CBFDD42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9" ma:contentTypeDescription="Een nieuw document maken." ma:contentTypeScope="" ma:versionID="f3168837365e5b6a7db3a53788438f13">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3fcc015e5b885675c2d025123eed721f"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356A00-84BF-4CC6-82D0-A235C69AB3BC}">
  <ds:schemaRefs>
    <ds:schemaRef ds:uri="3a7bcf79-13ec-4791-9315-eb816fa35df2"/>
    <ds:schemaRef ds:uri="6a8a28d1-734d-485c-bcaf-4004ade78669"/>
    <ds:schemaRef ds:uri="bec1c424-188b-4375-a314-13b12cd80b61"/>
    <ds:schemaRef ds:uri="f6166596-befa-4d6e-9b8b-75e822e8a2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812395-0F26-43E1-8853-E33F973EE1B6}">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D26ABF-74A2-4411-9ADD-4D50D25D63AF}">
  <ds:schemaRefs>
    <ds:schemaRef ds:uri="http://schemas.microsoft.com/sharepoint/v3/contenttype/forms"/>
  </ds:schemaRefs>
</ds:datastoreItem>
</file>

<file path=docMetadata/LabelInfo.xml><?xml version="1.0" encoding="utf-8"?>
<clbl:labelList xmlns:clbl="http://schemas.microsoft.com/office/2020/mipLabelMetadata">
  <clbl:label id="{bff47c44-a17a-41cf-a8f7-54127cafb343}" enabled="0" method="" siteId="{bff47c44-a17a-41cf-a8f7-54127cafb343}" removed="1"/>
</clbl:labelList>
</file>

<file path=docProps/app.xml><?xml version="1.0" encoding="utf-8"?>
<Properties xmlns="http://schemas.openxmlformats.org/officeDocument/2006/extended-properties" xmlns:vt="http://schemas.openxmlformats.org/officeDocument/2006/docPropsVTypes">
  <Template>ProDemos powerpointtemplate-NL paars 2025</Template>
  <Application>Microsoft Office PowerPoint</Application>
  <PresentationFormat>On-screen Show (16:9)</PresentationFormat>
  <Slides>23</Slides>
  <Notes>4</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ProDemos</vt:lpstr>
      <vt:lpstr>PowerPoint Presentation</vt:lpstr>
      <vt:lpstr>Wat is beeldvorming?</vt:lpstr>
      <vt:lpstr>Spindoctor</vt:lpstr>
      <vt:lpstr>Herken jij beeldvorming?</vt:lpstr>
      <vt:lpstr>Wat voor beeld probeert de politieke partij te creëren?</vt:lpstr>
      <vt:lpstr>PowerPoint Presentation</vt:lpstr>
      <vt:lpstr>PowerPoint Presentation</vt:lpstr>
      <vt:lpstr>Verkiezingsposters 🖼️ </vt:lpstr>
      <vt:lpstr>Verkiezingsposters ChristenUnie en SP</vt:lpstr>
      <vt:lpstr>PowerPoint Presentation</vt:lpstr>
      <vt:lpstr>PowerPoint Presentation</vt:lpstr>
      <vt:lpstr>Spindoctors in de klas!</vt:lpstr>
      <vt:lpstr>Beeldvorming van jouw partij!</vt:lpstr>
      <vt:lpstr>De partijen!</vt:lpstr>
      <vt:lpstr>PowerPoint Presentation</vt:lpstr>
      <vt:lpstr>Prodemos.nl/lesmateriaal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Mitchel Zijlmans</dc:creator>
  <cp:keywords/>
  <dc:description/>
  <cp:revision>1</cp:revision>
  <cp:lastPrinted>2017-06-07T13:51:27Z</cp:lastPrinted>
  <dcterms:created xsi:type="dcterms:W3CDTF">2025-08-25T09:15:21Z</dcterms:created>
  <dcterms:modified xsi:type="dcterms:W3CDTF">2025-10-06T12:14:36Z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