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6"/>
  </p:notesMasterIdLst>
  <p:handoutMasterIdLst>
    <p:handoutMasterId r:id="rId27"/>
  </p:handoutMasterIdLst>
  <p:sldIdLst>
    <p:sldId id="279" r:id="rId5"/>
    <p:sldId id="299" r:id="rId6"/>
    <p:sldId id="300" r:id="rId7"/>
    <p:sldId id="301" r:id="rId8"/>
    <p:sldId id="321" r:id="rId9"/>
    <p:sldId id="302" r:id="rId10"/>
    <p:sldId id="308" r:id="rId11"/>
    <p:sldId id="319" r:id="rId12"/>
    <p:sldId id="311" r:id="rId13"/>
    <p:sldId id="310" r:id="rId14"/>
    <p:sldId id="392" r:id="rId15"/>
    <p:sldId id="418" r:id="rId16"/>
    <p:sldId id="416" r:id="rId17"/>
    <p:sldId id="424" r:id="rId18"/>
    <p:sldId id="391" r:id="rId19"/>
    <p:sldId id="414" r:id="rId20"/>
    <p:sldId id="421" r:id="rId21"/>
    <p:sldId id="419" r:id="rId22"/>
    <p:sldId id="422" r:id="rId23"/>
    <p:sldId id="423" r:id="rId24"/>
    <p:sldId id="291" r:id="rId2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F75F54D1-EA57-41F9-9A17-BA69A6634064}">
          <p14:sldIdLst>
            <p14:sldId id="279"/>
          </p14:sldIdLst>
        </p14:section>
        <p14:section name="Van verkiezingen tot kabinet Jetten" id="{6ED254ED-E09B-473B-8BAE-6F6A65C0F33F}">
          <p14:sldIdLst>
            <p14:sldId id="299"/>
            <p14:sldId id="300"/>
            <p14:sldId id="301"/>
            <p14:sldId id="321"/>
            <p14:sldId id="302"/>
            <p14:sldId id="308"/>
            <p14:sldId id="319"/>
            <p14:sldId id="311"/>
            <p14:sldId id="310"/>
          </p14:sldIdLst>
        </p14:section>
        <p14:section name="Rollenspel" id="{18AA2E97-7580-4044-82EC-BCE629BAA849}">
          <p14:sldIdLst>
            <p14:sldId id="392"/>
            <p14:sldId id="418"/>
            <p14:sldId id="416"/>
          </p14:sldIdLst>
        </p14:section>
        <p14:section name="Optioneel: Van probleem naar oplossing" id="{D23ADF51-0F24-4527-8D15-B1648B4FB1B6}">
          <p14:sldIdLst>
            <p14:sldId id="424"/>
          </p14:sldIdLst>
        </p14:section>
        <p14:section name="Afsluitende quiz" id="{E114EF45-FFC8-4C71-A00E-717463B0940B}">
          <p14:sldIdLst>
            <p14:sldId id="391"/>
            <p14:sldId id="414"/>
            <p14:sldId id="421"/>
            <p14:sldId id="419"/>
            <p14:sldId id="422"/>
            <p14:sldId id="423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45F994-490E-5D75-020F-BE2142DE2ACE}" name="Famke Langedijk" initials="FL" userId="S::famke@prodemos.nl::d66092d0-0c61-4cde-a9d1-1e999e2f4ac7" providerId="AD"/>
  <p188:author id="{9E6728E1-5837-1E81-5AA7-4B2DBEB9920F}" name="Sandra Boersma" initials="SB" userId="S::sandra@prodemos.nl::aa0d5c04-0f93-4a70-8f86-d3f3b8229c3c" providerId="AD"/>
  <p188:author id="{69C7EAFF-5257-5BCC-A44E-11CE66D2D3C4}" name="Sedi van Loon" initials="Sv" userId="S::sedi@prodemos.nl::e92ac43e-c176-40b7-8001-c8e58642ef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7D5B22-63EC-4B47-B3F1-95A33A1ECA43}" v="29" dt="2026-02-23T14:50:22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194" autoAdjust="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di van Loon" userId="e92ac43e-c176-40b7-8001-c8e58642eff9" providerId="ADAL" clId="{403CCD26-2E33-4978-A200-217B07790E4C}"/>
    <pc:docChg chg="custSel modSld">
      <pc:chgData name="Sedi van Loon" userId="e92ac43e-c176-40b7-8001-c8e58642eff9" providerId="ADAL" clId="{403CCD26-2E33-4978-A200-217B07790E4C}" dt="2026-02-23T14:50:22.409" v="231"/>
      <pc:docMkLst>
        <pc:docMk/>
      </pc:docMkLst>
      <pc:sldChg chg="addSp modSp mod modNotesTx">
        <pc:chgData name="Sedi van Loon" userId="e92ac43e-c176-40b7-8001-c8e58642eff9" providerId="ADAL" clId="{403CCD26-2E33-4978-A200-217B07790E4C}" dt="2026-02-23T14:31:47.899" v="209" actId="1076"/>
        <pc:sldMkLst>
          <pc:docMk/>
          <pc:sldMk cId="7667022" sldId="279"/>
        </pc:sldMkLst>
        <pc:grpChg chg="mod">
          <ac:chgData name="Sedi van Loon" userId="e92ac43e-c176-40b7-8001-c8e58642eff9" providerId="ADAL" clId="{403CCD26-2E33-4978-A200-217B07790E4C}" dt="2026-02-23T14:19:12.248" v="16" actId="1076"/>
          <ac:grpSpMkLst>
            <pc:docMk/>
            <pc:sldMk cId="7667022" sldId="279"/>
            <ac:grpSpMk id="5" creationId="{00000000-0000-0000-0000-000000000000}"/>
          </ac:grpSpMkLst>
        </pc:grpChg>
        <pc:picChg chg="add mod modCrop">
          <ac:chgData name="Sedi van Loon" userId="e92ac43e-c176-40b7-8001-c8e58642eff9" providerId="ADAL" clId="{403CCD26-2E33-4978-A200-217B07790E4C}" dt="2026-02-23T14:31:47.899" v="209" actId="1076"/>
          <ac:picMkLst>
            <pc:docMk/>
            <pc:sldMk cId="7667022" sldId="279"/>
            <ac:picMk id="4" creationId="{37BD00F9-8E29-EF46-B50C-2CD2062EBFEB}"/>
          </ac:picMkLst>
        </pc:picChg>
      </pc:sldChg>
      <pc:sldChg chg="addSp delSp modSp mod">
        <pc:chgData name="Sedi van Loon" userId="e92ac43e-c176-40b7-8001-c8e58642eff9" providerId="ADAL" clId="{403CCD26-2E33-4978-A200-217B07790E4C}" dt="2026-02-23T14:25:06.630" v="91" actId="1076"/>
        <pc:sldMkLst>
          <pc:docMk/>
          <pc:sldMk cId="2996448515" sldId="311"/>
        </pc:sldMkLst>
        <pc:spChg chg="mod">
          <ac:chgData name="Sedi van Loon" userId="e92ac43e-c176-40b7-8001-c8e58642eff9" providerId="ADAL" clId="{403CCD26-2E33-4978-A200-217B07790E4C}" dt="2026-02-23T14:25:06.630" v="91" actId="1076"/>
          <ac:spMkLst>
            <pc:docMk/>
            <pc:sldMk cId="2996448515" sldId="311"/>
            <ac:spMk id="2" creationId="{99EECF4D-7DBB-7598-E96D-B561999F73A1}"/>
          </ac:spMkLst>
        </pc:spChg>
        <pc:spChg chg="del">
          <ac:chgData name="Sedi van Loon" userId="e92ac43e-c176-40b7-8001-c8e58642eff9" providerId="ADAL" clId="{403CCD26-2E33-4978-A200-217B07790E4C}" dt="2026-02-23T14:20:07.263" v="77" actId="478"/>
          <ac:spMkLst>
            <pc:docMk/>
            <pc:sldMk cId="2996448515" sldId="311"/>
            <ac:spMk id="5" creationId="{BEB115FB-137F-BE2B-1317-EFAD61ED540C}"/>
          </ac:spMkLst>
        </pc:spChg>
        <pc:picChg chg="add mod ord modCrop">
          <ac:chgData name="Sedi van Loon" userId="e92ac43e-c176-40b7-8001-c8e58642eff9" providerId="ADAL" clId="{403CCD26-2E33-4978-A200-217B07790E4C}" dt="2026-02-23T14:25:02.019" v="90" actId="18131"/>
          <ac:picMkLst>
            <pc:docMk/>
            <pc:sldMk cId="2996448515" sldId="311"/>
            <ac:picMk id="6" creationId="{2274744D-C575-514B-B909-127E6F8C0FD0}"/>
          </ac:picMkLst>
        </pc:picChg>
      </pc:sldChg>
      <pc:sldChg chg="modAnim">
        <pc:chgData name="Sedi van Loon" userId="e92ac43e-c176-40b7-8001-c8e58642eff9" providerId="ADAL" clId="{403CCD26-2E33-4978-A200-217B07790E4C}" dt="2026-02-23T14:43:11.861" v="211"/>
        <pc:sldMkLst>
          <pc:docMk/>
          <pc:sldMk cId="2226974146" sldId="319"/>
        </pc:sldMkLst>
      </pc:sldChg>
      <pc:sldChg chg="addSp delSp modSp mod modNotesTx">
        <pc:chgData name="Sedi van Loon" userId="e92ac43e-c176-40b7-8001-c8e58642eff9" providerId="ADAL" clId="{403CCD26-2E33-4978-A200-217B07790E4C}" dt="2026-02-23T14:45:21.194" v="229" actId="20577"/>
        <pc:sldMkLst>
          <pc:docMk/>
          <pc:sldMk cId="2188677526" sldId="414"/>
        </pc:sldMkLst>
        <pc:spChg chg="del">
          <ac:chgData name="Sedi van Loon" userId="e92ac43e-c176-40b7-8001-c8e58642eff9" providerId="ADAL" clId="{403CCD26-2E33-4978-A200-217B07790E4C}" dt="2026-02-23T14:43:51.683" v="213" actId="478"/>
          <ac:spMkLst>
            <pc:docMk/>
            <pc:sldMk cId="2188677526" sldId="414"/>
            <ac:spMk id="7" creationId="{76065E97-D241-B0FB-83E7-EC0D81BB5399}"/>
          </ac:spMkLst>
        </pc:spChg>
        <pc:picChg chg="del mod">
          <ac:chgData name="Sedi van Loon" userId="e92ac43e-c176-40b7-8001-c8e58642eff9" providerId="ADAL" clId="{403CCD26-2E33-4978-A200-217B07790E4C}" dt="2026-02-23T14:44:29.555" v="219" actId="478"/>
          <ac:picMkLst>
            <pc:docMk/>
            <pc:sldMk cId="2188677526" sldId="414"/>
            <ac:picMk id="12" creationId="{3166CB01-1984-8D5D-B56E-B53B903758A2}"/>
          </ac:picMkLst>
        </pc:picChg>
        <pc:picChg chg="add mod">
          <ac:chgData name="Sedi van Loon" userId="e92ac43e-c176-40b7-8001-c8e58642eff9" providerId="ADAL" clId="{403CCD26-2E33-4978-A200-217B07790E4C}" dt="2026-02-23T14:44:33.224" v="220" actId="1076"/>
          <ac:picMkLst>
            <pc:docMk/>
            <pc:sldMk cId="2188677526" sldId="414"/>
            <ac:picMk id="13" creationId="{5B73E6AE-543A-5B51-AA44-9E2537CCEE82}"/>
          </ac:picMkLst>
        </pc:picChg>
      </pc:sldChg>
      <pc:sldChg chg="delSp modSp mod modNotesTx">
        <pc:chgData name="Sedi van Loon" userId="e92ac43e-c176-40b7-8001-c8e58642eff9" providerId="ADAL" clId="{403CCD26-2E33-4978-A200-217B07790E4C}" dt="2026-02-23T14:45:15.813" v="227" actId="20577"/>
        <pc:sldMkLst>
          <pc:docMk/>
          <pc:sldMk cId="1745949100" sldId="421"/>
        </pc:sldMkLst>
        <pc:spChg chg="del">
          <ac:chgData name="Sedi van Loon" userId="e92ac43e-c176-40b7-8001-c8e58642eff9" providerId="ADAL" clId="{403CCD26-2E33-4978-A200-217B07790E4C}" dt="2026-02-23T14:44:47.027" v="223" actId="478"/>
          <ac:spMkLst>
            <pc:docMk/>
            <pc:sldMk cId="1745949100" sldId="421"/>
            <ac:spMk id="14" creationId="{ABF37ACA-160C-689D-2A8A-5A0D12EAE7B5}"/>
          </ac:spMkLst>
        </pc:spChg>
        <pc:picChg chg="mod">
          <ac:chgData name="Sedi van Loon" userId="e92ac43e-c176-40b7-8001-c8e58642eff9" providerId="ADAL" clId="{403CCD26-2E33-4978-A200-217B07790E4C}" dt="2026-02-23T14:44:53.326" v="225" actId="14100"/>
          <ac:picMkLst>
            <pc:docMk/>
            <pc:sldMk cId="1745949100" sldId="421"/>
            <ac:picMk id="13" creationId="{EEEEA8EE-5C8F-1D3B-3EDF-CAA7D2FA30F8}"/>
          </ac:picMkLst>
        </pc:picChg>
      </pc:sldChg>
      <pc:sldChg chg="modSp modAnim modNotesTx">
        <pc:chgData name="Sedi van Loon" userId="e92ac43e-c176-40b7-8001-c8e58642eff9" providerId="ADAL" clId="{403CCD26-2E33-4978-A200-217B07790E4C}" dt="2026-02-23T14:50:19.636" v="230"/>
        <pc:sldMkLst>
          <pc:docMk/>
          <pc:sldMk cId="55372531" sldId="422"/>
        </pc:sldMkLst>
        <pc:picChg chg="mod">
          <ac:chgData name="Sedi van Loon" userId="e92ac43e-c176-40b7-8001-c8e58642eff9" providerId="ADAL" clId="{403CCD26-2E33-4978-A200-217B07790E4C}" dt="2026-02-23T14:27:54.259" v="101" actId="732"/>
          <ac:picMkLst>
            <pc:docMk/>
            <pc:sldMk cId="55372531" sldId="422"/>
            <ac:picMk id="7" creationId="{AEF2C7D0-3C74-075B-6B77-7B7AFA5CCC1B}"/>
          </ac:picMkLst>
        </pc:picChg>
      </pc:sldChg>
      <pc:sldChg chg="modSp modAnim">
        <pc:chgData name="Sedi van Loon" userId="e92ac43e-c176-40b7-8001-c8e58642eff9" providerId="ADAL" clId="{403CCD26-2E33-4978-A200-217B07790E4C}" dt="2026-02-23T14:50:22.409" v="231"/>
        <pc:sldMkLst>
          <pc:docMk/>
          <pc:sldMk cId="849771711" sldId="423"/>
        </pc:sldMkLst>
        <pc:picChg chg="mod">
          <ac:chgData name="Sedi van Loon" userId="e92ac43e-c176-40b7-8001-c8e58642eff9" providerId="ADAL" clId="{403CCD26-2E33-4978-A200-217B07790E4C}" dt="2026-02-23T14:28:50.434" v="208" actId="14826"/>
          <ac:picMkLst>
            <pc:docMk/>
            <pc:sldMk cId="849771711" sldId="423"/>
            <ac:picMk id="7" creationId="{C8699964-1100-FBEC-044F-5B2A1869B4DB}"/>
          </ac:picMkLst>
        </pc:picChg>
      </pc:sldChg>
    </pc:docChg>
  </pc:docChgLst>
  <pc:docChgLst>
    <pc:chgData name="Sedi van Loon" userId="e92ac43e-c176-40b7-8001-c8e58642eff9" providerId="ADAL" clId="{765BAB1D-B17D-45C1-8565-D8137616EE0A}"/>
    <pc:docChg chg="undo custSel addSld delSld modSld sldOrd addSection modSection">
      <pc:chgData name="Sedi van Loon" userId="e92ac43e-c176-40b7-8001-c8e58642eff9" providerId="ADAL" clId="{765BAB1D-B17D-45C1-8565-D8137616EE0A}" dt="2026-02-20T13:06:09.732" v="1721" actId="20577"/>
      <pc:docMkLst>
        <pc:docMk/>
      </pc:docMkLst>
      <pc:sldChg chg="delSp modSp mod">
        <pc:chgData name="Sedi van Loon" userId="e92ac43e-c176-40b7-8001-c8e58642eff9" providerId="ADAL" clId="{765BAB1D-B17D-45C1-8565-D8137616EE0A}" dt="2026-02-17T10:22:17.870" v="33" actId="478"/>
        <pc:sldMkLst>
          <pc:docMk/>
          <pc:sldMk cId="7667022" sldId="279"/>
        </pc:sldMkLst>
        <pc:spChg chg="mod">
          <ac:chgData name="Sedi van Loon" userId="e92ac43e-c176-40b7-8001-c8e58642eff9" providerId="ADAL" clId="{765BAB1D-B17D-45C1-8565-D8137616EE0A}" dt="2026-02-17T10:22:15.331" v="31" actId="20577"/>
          <ac:spMkLst>
            <pc:docMk/>
            <pc:sldMk cId="7667022" sldId="279"/>
            <ac:spMk id="10" creationId="{00000000-0000-0000-0000-000000000000}"/>
          </ac:spMkLst>
        </pc:spChg>
      </pc:sldChg>
      <pc:sldChg chg="modSp add del mod">
        <pc:chgData name="Sedi van Loon" userId="e92ac43e-c176-40b7-8001-c8e58642eff9" providerId="ADAL" clId="{765BAB1D-B17D-45C1-8565-D8137616EE0A}" dt="2026-02-17T10:33:35.199" v="129" actId="20577"/>
        <pc:sldMkLst>
          <pc:docMk/>
          <pc:sldMk cId="2395709065" sldId="291"/>
        </pc:sldMkLst>
        <pc:spChg chg="mod">
          <ac:chgData name="Sedi van Loon" userId="e92ac43e-c176-40b7-8001-c8e58642eff9" providerId="ADAL" clId="{765BAB1D-B17D-45C1-8565-D8137616EE0A}" dt="2026-02-17T10:33:35.199" v="129" actId="20577"/>
          <ac:spMkLst>
            <pc:docMk/>
            <pc:sldMk cId="2395709065" sldId="291"/>
            <ac:spMk id="2" creationId="{7BE5C52B-67AE-2D43-8F22-BA3B5A9E9176}"/>
          </ac:spMkLst>
        </pc:spChg>
      </pc:sldChg>
      <pc:sldChg chg="addSp delSp modSp add mod ord modNotesTx">
        <pc:chgData name="Sedi van Loon" userId="e92ac43e-c176-40b7-8001-c8e58642eff9" providerId="ADAL" clId="{765BAB1D-B17D-45C1-8565-D8137616EE0A}" dt="2026-02-20T12:50:33.888" v="1435" actId="20577"/>
        <pc:sldMkLst>
          <pc:docMk/>
          <pc:sldMk cId="1128777352" sldId="299"/>
        </pc:sldMkLst>
        <pc:spChg chg="mod">
          <ac:chgData name="Sedi van Loon" userId="e92ac43e-c176-40b7-8001-c8e58642eff9" providerId="ADAL" clId="{765BAB1D-B17D-45C1-8565-D8137616EE0A}" dt="2026-02-17T10:29:49.514" v="87" actId="1076"/>
          <ac:spMkLst>
            <pc:docMk/>
            <pc:sldMk cId="1128777352" sldId="299"/>
            <ac:spMk id="2" creationId="{00000000-0000-0000-0000-000000000000}"/>
          </ac:spMkLst>
        </pc:spChg>
        <pc:spChg chg="add mod">
          <ac:chgData name="Sedi van Loon" userId="e92ac43e-c176-40b7-8001-c8e58642eff9" providerId="ADAL" clId="{765BAB1D-B17D-45C1-8565-D8137616EE0A}" dt="2026-02-20T12:49:37.143" v="1210" actId="1076"/>
          <ac:spMkLst>
            <pc:docMk/>
            <pc:sldMk cId="1128777352" sldId="299"/>
            <ac:spMk id="7" creationId="{2F0FA257-53F4-D944-0857-143BFBBAB493}"/>
          </ac:spMkLst>
        </pc:spChg>
        <pc:picChg chg="add mod">
          <ac:chgData name="Sedi van Loon" userId="e92ac43e-c176-40b7-8001-c8e58642eff9" providerId="ADAL" clId="{765BAB1D-B17D-45C1-8565-D8137616EE0A}" dt="2026-02-20T12:48:16.818" v="1188" actId="1076"/>
          <ac:picMkLst>
            <pc:docMk/>
            <pc:sldMk cId="1128777352" sldId="299"/>
            <ac:picMk id="4" creationId="{0542DEE1-0F81-EB35-C341-9B84AEC6D499}"/>
          </ac:picMkLst>
        </pc:picChg>
        <pc:picChg chg="add mod">
          <ac:chgData name="Sedi van Loon" userId="e92ac43e-c176-40b7-8001-c8e58642eff9" providerId="ADAL" clId="{765BAB1D-B17D-45C1-8565-D8137616EE0A}" dt="2026-02-17T10:29:04.304" v="77" actId="167"/>
          <ac:picMkLst>
            <pc:docMk/>
            <pc:sldMk cId="1128777352" sldId="299"/>
            <ac:picMk id="6" creationId="{044178D5-3E33-3DB8-E739-C287C09AF13C}"/>
          </ac:picMkLst>
        </pc:picChg>
      </pc:sldChg>
      <pc:sldChg chg="modSp add mod ord">
        <pc:chgData name="Sedi van Loon" userId="e92ac43e-c176-40b7-8001-c8e58642eff9" providerId="ADAL" clId="{765BAB1D-B17D-45C1-8565-D8137616EE0A}" dt="2026-02-17T11:19:33.562" v="1047" actId="20578"/>
        <pc:sldMkLst>
          <pc:docMk/>
          <pc:sldMk cId="3970695064" sldId="300"/>
        </pc:sldMkLst>
        <pc:spChg chg="mod">
          <ac:chgData name="Sedi van Loon" userId="e92ac43e-c176-40b7-8001-c8e58642eff9" providerId="ADAL" clId="{765BAB1D-B17D-45C1-8565-D8137616EE0A}" dt="2026-02-17T10:30:02.078" v="90" actId="20577"/>
          <ac:spMkLst>
            <pc:docMk/>
            <pc:sldMk cId="3970695064" sldId="300"/>
            <ac:spMk id="2" creationId="{B7B273BB-DBCC-C004-12F4-76ED6B1CAC37}"/>
          </ac:spMkLst>
        </pc:spChg>
      </pc:sldChg>
      <pc:sldChg chg="add">
        <pc:chgData name="Sedi van Loon" userId="e92ac43e-c176-40b7-8001-c8e58642eff9" providerId="ADAL" clId="{765BAB1D-B17D-45C1-8565-D8137616EE0A}" dt="2026-02-17T10:23:58.479" v="34"/>
        <pc:sldMkLst>
          <pc:docMk/>
          <pc:sldMk cId="4039515495" sldId="301"/>
        </pc:sldMkLst>
      </pc:sldChg>
      <pc:sldChg chg="modSp add">
        <pc:chgData name="Sedi van Loon" userId="e92ac43e-c176-40b7-8001-c8e58642eff9" providerId="ADAL" clId="{765BAB1D-B17D-45C1-8565-D8137616EE0A}" dt="2026-02-17T11:27:00.816" v="1151" actId="1076"/>
        <pc:sldMkLst>
          <pc:docMk/>
          <pc:sldMk cId="974239610" sldId="302"/>
        </pc:sldMkLst>
        <pc:picChg chg="mod">
          <ac:chgData name="Sedi van Loon" userId="e92ac43e-c176-40b7-8001-c8e58642eff9" providerId="ADAL" clId="{765BAB1D-B17D-45C1-8565-D8137616EE0A}" dt="2026-02-17T11:27:00.816" v="1151" actId="1076"/>
          <ac:picMkLst>
            <pc:docMk/>
            <pc:sldMk cId="974239610" sldId="302"/>
            <ac:picMk id="10" creationId="{3F1A4D10-9E49-0441-C0A8-BD5A35E662ED}"/>
          </ac:picMkLst>
        </pc:picChg>
      </pc:sldChg>
      <pc:sldChg chg="add">
        <pc:chgData name="Sedi van Loon" userId="e92ac43e-c176-40b7-8001-c8e58642eff9" providerId="ADAL" clId="{765BAB1D-B17D-45C1-8565-D8137616EE0A}" dt="2026-02-17T10:23:58.479" v="34"/>
        <pc:sldMkLst>
          <pc:docMk/>
          <pc:sldMk cId="1108309332" sldId="308"/>
        </pc:sldMkLst>
      </pc:sldChg>
      <pc:sldChg chg="add ord">
        <pc:chgData name="Sedi van Loon" userId="e92ac43e-c176-40b7-8001-c8e58642eff9" providerId="ADAL" clId="{765BAB1D-B17D-45C1-8565-D8137616EE0A}" dt="2026-02-17T11:20:00.324" v="1051"/>
        <pc:sldMkLst>
          <pc:docMk/>
          <pc:sldMk cId="1889569175" sldId="310"/>
        </pc:sldMkLst>
      </pc:sldChg>
      <pc:sldChg chg="modSp add mod">
        <pc:chgData name="Sedi van Loon" userId="e92ac43e-c176-40b7-8001-c8e58642eff9" providerId="ADAL" clId="{765BAB1D-B17D-45C1-8565-D8137616EE0A}" dt="2026-02-17T10:43:31.391" v="622" actId="20577"/>
        <pc:sldMkLst>
          <pc:docMk/>
          <pc:sldMk cId="2996448515" sldId="311"/>
        </pc:sldMkLst>
        <pc:spChg chg="mod">
          <ac:chgData name="Sedi van Loon" userId="e92ac43e-c176-40b7-8001-c8e58642eff9" providerId="ADAL" clId="{765BAB1D-B17D-45C1-8565-D8137616EE0A}" dt="2026-02-17T10:43:31.391" v="622" actId="20577"/>
          <ac:spMkLst>
            <pc:docMk/>
            <pc:sldMk cId="2996448515" sldId="311"/>
            <ac:spMk id="2" creationId="{99EECF4D-7DBB-7598-E96D-B561999F73A1}"/>
          </ac:spMkLst>
        </pc:spChg>
      </pc:sldChg>
      <pc:sldChg chg="addSp delSp modSp add mod delAnim modAnim">
        <pc:chgData name="Sedi van Loon" userId="e92ac43e-c176-40b7-8001-c8e58642eff9" providerId="ADAL" clId="{765BAB1D-B17D-45C1-8565-D8137616EE0A}" dt="2026-02-17T10:31:58.619" v="124" actId="14826"/>
        <pc:sldMkLst>
          <pc:docMk/>
          <pc:sldMk cId="2226974146" sldId="319"/>
        </pc:sldMkLst>
        <pc:spChg chg="mod">
          <ac:chgData name="Sedi van Loon" userId="e92ac43e-c176-40b7-8001-c8e58642eff9" providerId="ADAL" clId="{765BAB1D-B17D-45C1-8565-D8137616EE0A}" dt="2026-02-17T10:31:58.619" v="124" actId="14826"/>
          <ac:spMkLst>
            <pc:docMk/>
            <pc:sldMk cId="2226974146" sldId="319"/>
            <ac:spMk id="19" creationId="{7585A758-8DF1-2455-DC42-E346BF91F8BA}"/>
          </ac:spMkLst>
        </pc:spChg>
        <pc:spChg chg="mod">
          <ac:chgData name="Sedi van Loon" userId="e92ac43e-c176-40b7-8001-c8e58642eff9" providerId="ADAL" clId="{765BAB1D-B17D-45C1-8565-D8137616EE0A}" dt="2026-02-17T10:31:58.619" v="124" actId="14826"/>
          <ac:spMkLst>
            <pc:docMk/>
            <pc:sldMk cId="2226974146" sldId="319"/>
            <ac:spMk id="21" creationId="{4093D0B5-047D-4CF6-1386-1002B19E1824}"/>
          </ac:spMkLst>
        </pc:spChg>
        <pc:grpChg chg="mod">
          <ac:chgData name="Sedi van Loon" userId="e92ac43e-c176-40b7-8001-c8e58642eff9" providerId="ADAL" clId="{765BAB1D-B17D-45C1-8565-D8137616EE0A}" dt="2026-02-17T10:31:58.619" v="124" actId="14826"/>
          <ac:grpSpMkLst>
            <pc:docMk/>
            <pc:sldMk cId="2226974146" sldId="319"/>
            <ac:grpSpMk id="14" creationId="{6E42F635-AA07-5518-0656-F63AD05DE449}"/>
          </ac:grpSpMkLst>
        </pc:grpChg>
      </pc:sldChg>
      <pc:sldChg chg="add">
        <pc:chgData name="Sedi van Loon" userId="e92ac43e-c176-40b7-8001-c8e58642eff9" providerId="ADAL" clId="{765BAB1D-B17D-45C1-8565-D8137616EE0A}" dt="2026-02-17T10:23:58.479" v="34"/>
        <pc:sldMkLst>
          <pc:docMk/>
          <pc:sldMk cId="743188670" sldId="321"/>
        </pc:sldMkLst>
      </pc:sldChg>
      <pc:sldChg chg="addSp delSp modSp add mod">
        <pc:chgData name="Sedi van Loon" userId="e92ac43e-c176-40b7-8001-c8e58642eff9" providerId="ADAL" clId="{765BAB1D-B17D-45C1-8565-D8137616EE0A}" dt="2026-02-17T11:24:05.111" v="1104" actId="1076"/>
        <pc:sldMkLst>
          <pc:docMk/>
          <pc:sldMk cId="1615160373" sldId="391"/>
        </pc:sldMkLst>
        <pc:spChg chg="mod">
          <ac:chgData name="Sedi van Loon" userId="e92ac43e-c176-40b7-8001-c8e58642eff9" providerId="ADAL" clId="{765BAB1D-B17D-45C1-8565-D8137616EE0A}" dt="2026-02-17T11:17:13.959" v="1012" actId="14100"/>
          <ac:spMkLst>
            <pc:docMk/>
            <pc:sldMk cId="1615160373" sldId="391"/>
            <ac:spMk id="5" creationId="{00000000-0000-0000-0000-000000000000}"/>
          </ac:spMkLst>
        </pc:spChg>
        <pc:spChg chg="add mod">
          <ac:chgData name="Sedi van Loon" userId="e92ac43e-c176-40b7-8001-c8e58642eff9" providerId="ADAL" clId="{765BAB1D-B17D-45C1-8565-D8137616EE0A}" dt="2026-02-17T10:55:02.910" v="737"/>
          <ac:spMkLst>
            <pc:docMk/>
            <pc:sldMk cId="1615160373" sldId="391"/>
            <ac:spMk id="6" creationId="{39E86F94-AFBF-1658-68FC-1DE2E2E92012}"/>
          </ac:spMkLst>
        </pc:spChg>
        <pc:picChg chg="mod">
          <ac:chgData name="Sedi van Loon" userId="e92ac43e-c176-40b7-8001-c8e58642eff9" providerId="ADAL" clId="{765BAB1D-B17D-45C1-8565-D8137616EE0A}" dt="2026-02-17T11:24:05.111" v="1104" actId="1076"/>
          <ac:picMkLst>
            <pc:docMk/>
            <pc:sldMk cId="1615160373" sldId="391"/>
            <ac:picMk id="3" creationId="{5038BDCF-0FDE-D381-7B1A-D5367F9A8AEF}"/>
          </ac:picMkLst>
        </pc:picChg>
      </pc:sldChg>
      <pc:sldChg chg="addSp delSp modSp add mod">
        <pc:chgData name="Sedi van Loon" userId="e92ac43e-c176-40b7-8001-c8e58642eff9" providerId="ADAL" clId="{765BAB1D-B17D-45C1-8565-D8137616EE0A}" dt="2026-02-17T11:10:18.921" v="914" actId="14100"/>
        <pc:sldMkLst>
          <pc:docMk/>
          <pc:sldMk cId="3195511224" sldId="392"/>
        </pc:sldMkLst>
        <pc:spChg chg="mod">
          <ac:chgData name="Sedi van Loon" userId="e92ac43e-c176-40b7-8001-c8e58642eff9" providerId="ADAL" clId="{765BAB1D-B17D-45C1-8565-D8137616EE0A}" dt="2026-02-17T11:10:18.921" v="914" actId="14100"/>
          <ac:spMkLst>
            <pc:docMk/>
            <pc:sldMk cId="3195511224" sldId="392"/>
            <ac:spMk id="2" creationId="{14CC39ED-FB87-351A-6773-FF964A505A6A}"/>
          </ac:spMkLst>
        </pc:spChg>
        <pc:spChg chg="mod">
          <ac:chgData name="Sedi van Loon" userId="e92ac43e-c176-40b7-8001-c8e58642eff9" providerId="ADAL" clId="{765BAB1D-B17D-45C1-8565-D8137616EE0A}" dt="2026-02-17T10:53:46.205" v="725" actId="20577"/>
          <ac:spMkLst>
            <pc:docMk/>
            <pc:sldMk cId="3195511224" sldId="392"/>
            <ac:spMk id="3" creationId="{94A05D02-E3E9-9559-BE26-89A0613C0B42}"/>
          </ac:spMkLst>
        </pc:spChg>
        <pc:picChg chg="add mod">
          <ac:chgData name="Sedi van Loon" userId="e92ac43e-c176-40b7-8001-c8e58642eff9" providerId="ADAL" clId="{765BAB1D-B17D-45C1-8565-D8137616EE0A}" dt="2026-02-17T11:10:14.650" v="912" actId="1076"/>
          <ac:picMkLst>
            <pc:docMk/>
            <pc:sldMk cId="3195511224" sldId="392"/>
            <ac:picMk id="6" creationId="{F1F2A6AE-3A0A-CEB4-84FC-BD269D780D09}"/>
          </ac:picMkLst>
        </pc:picChg>
      </pc:sldChg>
      <pc:sldChg chg="addSp delSp modSp add mod modNotesTx">
        <pc:chgData name="Sedi van Loon" userId="e92ac43e-c176-40b7-8001-c8e58642eff9" providerId="ADAL" clId="{765BAB1D-B17D-45C1-8565-D8137616EE0A}" dt="2026-02-20T13:04:56.025" v="1688" actId="1076"/>
        <pc:sldMkLst>
          <pc:docMk/>
          <pc:sldMk cId="2188677526" sldId="414"/>
        </pc:sldMkLst>
        <pc:spChg chg="mod">
          <ac:chgData name="Sedi van Loon" userId="e92ac43e-c176-40b7-8001-c8e58642eff9" providerId="ADAL" clId="{765BAB1D-B17D-45C1-8565-D8137616EE0A}" dt="2026-02-17T11:02:57.435" v="895" actId="1036"/>
          <ac:spMkLst>
            <pc:docMk/>
            <pc:sldMk cId="2188677526" sldId="414"/>
            <ac:spMk id="2" creationId="{78D68600-826D-E251-EB4A-2B1992F689B5}"/>
          </ac:spMkLst>
        </pc:spChg>
        <pc:spChg chg="mod">
          <ac:chgData name="Sedi van Loon" userId="e92ac43e-c176-40b7-8001-c8e58642eff9" providerId="ADAL" clId="{765BAB1D-B17D-45C1-8565-D8137616EE0A}" dt="2026-02-17T11:01:40.026" v="876" actId="408"/>
          <ac:spMkLst>
            <pc:docMk/>
            <pc:sldMk cId="2188677526" sldId="414"/>
            <ac:spMk id="3" creationId="{697B288A-6CBD-6F9B-66DC-9E55E08C7F4D}"/>
          </ac:spMkLst>
        </pc:spChg>
        <pc:spChg chg="mod">
          <ac:chgData name="Sedi van Loon" userId="e92ac43e-c176-40b7-8001-c8e58642eff9" providerId="ADAL" clId="{765BAB1D-B17D-45C1-8565-D8137616EE0A}" dt="2026-02-20T13:03:13.702" v="1653" actId="20577"/>
          <ac:spMkLst>
            <pc:docMk/>
            <pc:sldMk cId="2188677526" sldId="414"/>
            <ac:spMk id="4" creationId="{6CDECE4B-B5D6-CEA1-0D8A-0DE37865FD2B}"/>
          </ac:spMkLst>
        </pc:spChg>
        <pc:spChg chg="mod">
          <ac:chgData name="Sedi van Loon" userId="e92ac43e-c176-40b7-8001-c8e58642eff9" providerId="ADAL" clId="{765BAB1D-B17D-45C1-8565-D8137616EE0A}" dt="2026-02-17T12:27:08.130" v="1181" actId="20577"/>
          <ac:spMkLst>
            <pc:docMk/>
            <pc:sldMk cId="2188677526" sldId="414"/>
            <ac:spMk id="5" creationId="{E510AACD-9BD8-59CE-6EA9-20EFE473CE08}"/>
          </ac:spMkLst>
        </pc:spChg>
        <pc:spChg chg="add mod">
          <ac:chgData name="Sedi van Loon" userId="e92ac43e-c176-40b7-8001-c8e58642eff9" providerId="ADAL" clId="{765BAB1D-B17D-45C1-8565-D8137616EE0A}" dt="2026-02-17T11:02:57.435" v="895" actId="1036"/>
          <ac:spMkLst>
            <pc:docMk/>
            <pc:sldMk cId="2188677526" sldId="414"/>
            <ac:spMk id="11" creationId="{36BBEFB8-470B-B0CA-C2FD-8233582152B7}"/>
          </ac:spMkLst>
        </pc:spChg>
        <pc:picChg chg="mod">
          <ac:chgData name="Sedi van Loon" userId="e92ac43e-c176-40b7-8001-c8e58642eff9" providerId="ADAL" clId="{765BAB1D-B17D-45C1-8565-D8137616EE0A}" dt="2026-02-17T11:02:57.435" v="895" actId="1036"/>
          <ac:picMkLst>
            <pc:docMk/>
            <pc:sldMk cId="2188677526" sldId="414"/>
            <ac:picMk id="6" creationId="{35FA1DFA-437C-6A9C-C564-18CB6175FB15}"/>
          </ac:picMkLst>
        </pc:picChg>
        <pc:picChg chg="mod">
          <ac:chgData name="Sedi van Loon" userId="e92ac43e-c176-40b7-8001-c8e58642eff9" providerId="ADAL" clId="{765BAB1D-B17D-45C1-8565-D8137616EE0A}" dt="2026-02-17T11:02:57.435" v="895" actId="1036"/>
          <ac:picMkLst>
            <pc:docMk/>
            <pc:sldMk cId="2188677526" sldId="414"/>
            <ac:picMk id="8" creationId="{26E00713-95D1-5939-3C06-C22B7013635D}"/>
          </ac:picMkLst>
        </pc:picChg>
        <pc:picChg chg="add mod">
          <ac:chgData name="Sedi van Loon" userId="e92ac43e-c176-40b7-8001-c8e58642eff9" providerId="ADAL" clId="{765BAB1D-B17D-45C1-8565-D8137616EE0A}" dt="2026-02-17T11:02:57.435" v="895" actId="1036"/>
          <ac:picMkLst>
            <pc:docMk/>
            <pc:sldMk cId="2188677526" sldId="414"/>
            <ac:picMk id="10" creationId="{3987BE19-CEE7-1051-DD85-91A6F88D6393}"/>
          </ac:picMkLst>
        </pc:picChg>
      </pc:sldChg>
      <pc:sldChg chg="addSp delSp modSp add mod">
        <pc:chgData name="Sedi van Loon" userId="e92ac43e-c176-40b7-8001-c8e58642eff9" providerId="ADAL" clId="{765BAB1D-B17D-45C1-8565-D8137616EE0A}" dt="2026-02-17T10:53:55.235" v="727"/>
        <pc:sldMkLst>
          <pc:docMk/>
          <pc:sldMk cId="585221511" sldId="416"/>
        </pc:sldMkLst>
        <pc:spChg chg="mod">
          <ac:chgData name="Sedi van Loon" userId="e92ac43e-c176-40b7-8001-c8e58642eff9" providerId="ADAL" clId="{765BAB1D-B17D-45C1-8565-D8137616EE0A}" dt="2026-02-17T10:47:23.278" v="636" actId="1076"/>
          <ac:spMkLst>
            <pc:docMk/>
            <pc:sldMk cId="585221511" sldId="416"/>
            <ac:spMk id="2" creationId="{7A457178-E43F-B4BF-1341-1513E850C367}"/>
          </ac:spMkLst>
        </pc:spChg>
        <pc:spChg chg="add mod">
          <ac:chgData name="Sedi van Loon" userId="e92ac43e-c176-40b7-8001-c8e58642eff9" providerId="ADAL" clId="{765BAB1D-B17D-45C1-8565-D8137616EE0A}" dt="2026-02-17T10:53:55.235" v="727"/>
          <ac:spMkLst>
            <pc:docMk/>
            <pc:sldMk cId="585221511" sldId="416"/>
            <ac:spMk id="5" creationId="{3BACA6B0-466B-761A-80D3-051373033107}"/>
          </ac:spMkLst>
        </pc:spChg>
        <pc:picChg chg="add mod ord modCrop">
          <ac:chgData name="Sedi van Loon" userId="e92ac43e-c176-40b7-8001-c8e58642eff9" providerId="ADAL" clId="{765BAB1D-B17D-45C1-8565-D8137616EE0A}" dt="2026-02-17T10:47:16.960" v="635" actId="167"/>
          <ac:picMkLst>
            <pc:docMk/>
            <pc:sldMk cId="585221511" sldId="416"/>
            <ac:picMk id="4" creationId="{4594BFD0-0D10-449F-3A92-6F04AA455E96}"/>
          </ac:picMkLst>
        </pc:picChg>
      </pc:sldChg>
      <pc:sldChg chg="addSp delSp modSp add mod modNotesTx">
        <pc:chgData name="Sedi van Loon" userId="e92ac43e-c176-40b7-8001-c8e58642eff9" providerId="ADAL" clId="{765BAB1D-B17D-45C1-8565-D8137616EE0A}" dt="2026-02-20T13:06:09.732" v="1721" actId="20577"/>
        <pc:sldMkLst>
          <pc:docMk/>
          <pc:sldMk cId="2329688711" sldId="418"/>
        </pc:sldMkLst>
        <pc:spChg chg="mod">
          <ac:chgData name="Sedi van Loon" userId="e92ac43e-c176-40b7-8001-c8e58642eff9" providerId="ADAL" clId="{765BAB1D-B17D-45C1-8565-D8137616EE0A}" dt="2026-02-17T10:53:20.894" v="712" actId="1076"/>
          <ac:spMkLst>
            <pc:docMk/>
            <pc:sldMk cId="2329688711" sldId="418"/>
            <ac:spMk id="2" creationId="{9D92E1EB-5B37-3752-00BB-9E71C229D63D}"/>
          </ac:spMkLst>
        </pc:spChg>
        <pc:spChg chg="add mod">
          <ac:chgData name="Sedi van Loon" userId="e92ac43e-c176-40b7-8001-c8e58642eff9" providerId="ADAL" clId="{765BAB1D-B17D-45C1-8565-D8137616EE0A}" dt="2026-02-17T10:53:52.222" v="726"/>
          <ac:spMkLst>
            <pc:docMk/>
            <pc:sldMk cId="2329688711" sldId="418"/>
            <ac:spMk id="6" creationId="{C4F54A0B-B3CE-CE12-C7F0-4132F89A5A80}"/>
          </ac:spMkLst>
        </pc:spChg>
        <pc:picChg chg="add mod ord">
          <ac:chgData name="Sedi van Loon" userId="e92ac43e-c176-40b7-8001-c8e58642eff9" providerId="ADAL" clId="{765BAB1D-B17D-45C1-8565-D8137616EE0A}" dt="2026-02-17T10:53:13.257" v="711" actId="167"/>
          <ac:picMkLst>
            <pc:docMk/>
            <pc:sldMk cId="2329688711" sldId="418"/>
            <ac:picMk id="5" creationId="{BA15F2DD-EF14-CB06-0464-4F2D2B39566E}"/>
          </ac:picMkLst>
        </pc:picChg>
      </pc:sldChg>
      <pc:sldChg chg="addSp delSp modSp add mod">
        <pc:chgData name="Sedi van Loon" userId="e92ac43e-c176-40b7-8001-c8e58642eff9" providerId="ADAL" clId="{765BAB1D-B17D-45C1-8565-D8137616EE0A}" dt="2026-02-17T10:56:15.588" v="796" actId="167"/>
        <pc:sldMkLst>
          <pc:docMk/>
          <pc:sldMk cId="4244205056" sldId="419"/>
        </pc:sldMkLst>
        <pc:spChg chg="mod">
          <ac:chgData name="Sedi van Loon" userId="e92ac43e-c176-40b7-8001-c8e58642eff9" providerId="ADAL" clId="{765BAB1D-B17D-45C1-8565-D8137616EE0A}" dt="2026-02-17T10:55:50.251" v="793" actId="1076"/>
          <ac:spMkLst>
            <pc:docMk/>
            <pc:sldMk cId="4244205056" sldId="419"/>
            <ac:spMk id="5" creationId="{EC64CE27-5068-BF57-EBEF-549034A5303E}"/>
          </ac:spMkLst>
        </pc:spChg>
        <pc:picChg chg="add mod ord">
          <ac:chgData name="Sedi van Loon" userId="e92ac43e-c176-40b7-8001-c8e58642eff9" providerId="ADAL" clId="{765BAB1D-B17D-45C1-8565-D8137616EE0A}" dt="2026-02-17T10:56:15.588" v="796" actId="167"/>
          <ac:picMkLst>
            <pc:docMk/>
            <pc:sldMk cId="4244205056" sldId="419"/>
            <ac:picMk id="2" creationId="{F3C1407B-DAF3-25E1-A4D0-EEA8F63D552C}"/>
          </ac:picMkLst>
        </pc:picChg>
      </pc:sldChg>
      <pc:sldChg chg="addSp delSp modSp add mod modNotesTx">
        <pc:chgData name="Sedi van Loon" userId="e92ac43e-c176-40b7-8001-c8e58642eff9" providerId="ADAL" clId="{765BAB1D-B17D-45C1-8565-D8137616EE0A}" dt="2026-02-20T13:05:16.344" v="1690" actId="207"/>
        <pc:sldMkLst>
          <pc:docMk/>
          <pc:sldMk cId="1745949100" sldId="421"/>
        </pc:sldMkLst>
        <pc:spChg chg="mod">
          <ac:chgData name="Sedi van Loon" userId="e92ac43e-c176-40b7-8001-c8e58642eff9" providerId="ADAL" clId="{765BAB1D-B17D-45C1-8565-D8137616EE0A}" dt="2026-02-17T12:27:21.516" v="1182"/>
          <ac:spMkLst>
            <pc:docMk/>
            <pc:sldMk cId="1745949100" sldId="421"/>
            <ac:spMk id="5" creationId="{31D6D4E9-FC73-603A-603B-E77872831F71}"/>
          </ac:spMkLst>
        </pc:spChg>
        <pc:picChg chg="mod">
          <ac:chgData name="Sedi van Loon" userId="e92ac43e-c176-40b7-8001-c8e58642eff9" providerId="ADAL" clId="{765BAB1D-B17D-45C1-8565-D8137616EE0A}" dt="2026-02-17T11:03:36.484" v="898" actId="29295"/>
          <ac:picMkLst>
            <pc:docMk/>
            <pc:sldMk cId="1745949100" sldId="421"/>
            <ac:picMk id="6" creationId="{6B3904AC-1C4C-2B4F-AABF-26C01AA23094}"/>
          </ac:picMkLst>
        </pc:picChg>
        <pc:picChg chg="add mod">
          <ac:chgData name="Sedi van Loon" userId="e92ac43e-c176-40b7-8001-c8e58642eff9" providerId="ADAL" clId="{765BAB1D-B17D-45C1-8565-D8137616EE0A}" dt="2026-02-20T13:03:41.166" v="1679" actId="1076"/>
          <ac:picMkLst>
            <pc:docMk/>
            <pc:sldMk cId="1745949100" sldId="421"/>
            <ac:picMk id="13" creationId="{EEEEA8EE-5C8F-1D3B-3EDF-CAA7D2FA30F8}"/>
          </ac:picMkLst>
        </pc:picChg>
      </pc:sldChg>
      <pc:sldChg chg="modSp add del mod modNotesTx">
        <pc:chgData name="Sedi van Loon" userId="e92ac43e-c176-40b7-8001-c8e58642eff9" providerId="ADAL" clId="{765BAB1D-B17D-45C1-8565-D8137616EE0A}" dt="2026-02-20T12:55:33.898" v="1471" actId="20577"/>
        <pc:sldMkLst>
          <pc:docMk/>
          <pc:sldMk cId="55372531" sldId="422"/>
        </pc:sldMkLst>
        <pc:spChg chg="mod">
          <ac:chgData name="Sedi van Loon" userId="e92ac43e-c176-40b7-8001-c8e58642eff9" providerId="ADAL" clId="{765BAB1D-B17D-45C1-8565-D8137616EE0A}" dt="2026-02-17T11:13:33.911" v="953" actId="1076"/>
          <ac:spMkLst>
            <pc:docMk/>
            <pc:sldMk cId="55372531" sldId="422"/>
            <ac:spMk id="2" creationId="{16D27FA3-3885-0A23-62AD-B54B018DD001}"/>
          </ac:spMkLst>
        </pc:spChg>
        <pc:spChg chg="mod">
          <ac:chgData name="Sedi van Loon" userId="e92ac43e-c176-40b7-8001-c8e58642eff9" providerId="ADAL" clId="{765BAB1D-B17D-45C1-8565-D8137616EE0A}" dt="2026-02-17T11:13:41.784" v="954" actId="1076"/>
          <ac:spMkLst>
            <pc:docMk/>
            <pc:sldMk cId="55372531" sldId="422"/>
            <ac:spMk id="4" creationId="{750880D9-CA73-5FF8-154D-A66425C29631}"/>
          </ac:spMkLst>
        </pc:spChg>
        <pc:spChg chg="mod">
          <ac:chgData name="Sedi van Loon" userId="e92ac43e-c176-40b7-8001-c8e58642eff9" providerId="ADAL" clId="{765BAB1D-B17D-45C1-8565-D8137616EE0A}" dt="2026-02-17T11:13:47.827" v="955" actId="1076"/>
          <ac:spMkLst>
            <pc:docMk/>
            <pc:sldMk cId="55372531" sldId="422"/>
            <ac:spMk id="5" creationId="{AE9EBF47-5C1E-AE9A-62AB-8A935F910E9E}"/>
          </ac:spMkLst>
        </pc:spChg>
        <pc:picChg chg="mod">
          <ac:chgData name="Sedi van Loon" userId="e92ac43e-c176-40b7-8001-c8e58642eff9" providerId="ADAL" clId="{765BAB1D-B17D-45C1-8565-D8137616EE0A}" dt="2026-02-17T11:13:47.827" v="955" actId="1076"/>
          <ac:picMkLst>
            <pc:docMk/>
            <pc:sldMk cId="55372531" sldId="422"/>
            <ac:picMk id="7" creationId="{AEF2C7D0-3C74-075B-6B77-7B7AFA5CCC1B}"/>
          </ac:picMkLst>
        </pc:picChg>
        <pc:picChg chg="mod">
          <ac:chgData name="Sedi van Loon" userId="e92ac43e-c176-40b7-8001-c8e58642eff9" providerId="ADAL" clId="{765BAB1D-B17D-45C1-8565-D8137616EE0A}" dt="2026-02-17T11:13:41.784" v="954" actId="1076"/>
          <ac:picMkLst>
            <pc:docMk/>
            <pc:sldMk cId="55372531" sldId="422"/>
            <ac:picMk id="2050" creationId="{1FDCF118-524D-A489-14FE-FDD1B59E4B40}"/>
          </ac:picMkLst>
        </pc:picChg>
        <pc:picChg chg="mod">
          <ac:chgData name="Sedi van Loon" userId="e92ac43e-c176-40b7-8001-c8e58642eff9" providerId="ADAL" clId="{765BAB1D-B17D-45C1-8565-D8137616EE0A}" dt="2026-02-17T11:13:33.911" v="953" actId="1076"/>
          <ac:picMkLst>
            <pc:docMk/>
            <pc:sldMk cId="55372531" sldId="422"/>
            <ac:picMk id="2052" creationId="{809FB382-325C-0B2C-DA86-8EDFB3DB18FE}"/>
          </ac:picMkLst>
        </pc:picChg>
      </pc:sldChg>
      <pc:sldChg chg="modSp add modNotesTx">
        <pc:chgData name="Sedi van Loon" userId="e92ac43e-c176-40b7-8001-c8e58642eff9" providerId="ADAL" clId="{765BAB1D-B17D-45C1-8565-D8137616EE0A}" dt="2026-02-20T12:55:51.156" v="1477" actId="20577"/>
        <pc:sldMkLst>
          <pc:docMk/>
          <pc:sldMk cId="849771711" sldId="423"/>
        </pc:sldMkLst>
        <pc:picChg chg="mod">
          <ac:chgData name="Sedi van Loon" userId="e92ac43e-c176-40b7-8001-c8e58642eff9" providerId="ADAL" clId="{765BAB1D-B17D-45C1-8565-D8137616EE0A}" dt="2026-02-17T11:14:43.620" v="962"/>
          <ac:picMkLst>
            <pc:docMk/>
            <pc:sldMk cId="849771711" sldId="423"/>
            <ac:picMk id="2050" creationId="{4ECFC82B-AC23-EBCB-7946-758419E8B28B}"/>
          </ac:picMkLst>
        </pc:picChg>
        <pc:picChg chg="mod">
          <ac:chgData name="Sedi van Loon" userId="e92ac43e-c176-40b7-8001-c8e58642eff9" providerId="ADAL" clId="{765BAB1D-B17D-45C1-8565-D8137616EE0A}" dt="2026-02-17T11:14:43.620" v="962"/>
          <ac:picMkLst>
            <pc:docMk/>
            <pc:sldMk cId="849771711" sldId="423"/>
            <ac:picMk id="2052" creationId="{812AA3EF-108B-545A-DE70-C143B89D22EE}"/>
          </ac:picMkLst>
        </pc:picChg>
      </pc:sldChg>
      <pc:sldChg chg="addSp modSp new mod">
        <pc:chgData name="Sedi van Loon" userId="e92ac43e-c176-40b7-8001-c8e58642eff9" providerId="ADAL" clId="{765BAB1D-B17D-45C1-8565-D8137616EE0A}" dt="2026-02-17T11:24:14.783" v="1146" actId="20577"/>
        <pc:sldMkLst>
          <pc:docMk/>
          <pc:sldMk cId="1224615134" sldId="424"/>
        </pc:sldMkLst>
        <pc:spChg chg="mod">
          <ac:chgData name="Sedi van Loon" userId="e92ac43e-c176-40b7-8001-c8e58642eff9" providerId="ADAL" clId="{765BAB1D-B17D-45C1-8565-D8137616EE0A}" dt="2026-02-17T11:23:43.329" v="1099" actId="14100"/>
          <ac:spMkLst>
            <pc:docMk/>
            <pc:sldMk cId="1224615134" sldId="424"/>
            <ac:spMk id="2" creationId="{18CEC0EE-DA85-D0D8-52F0-EA9E38DBF32A}"/>
          </ac:spMkLst>
        </pc:spChg>
        <pc:spChg chg="mod">
          <ac:chgData name="Sedi van Loon" userId="e92ac43e-c176-40b7-8001-c8e58642eff9" providerId="ADAL" clId="{765BAB1D-B17D-45C1-8565-D8137616EE0A}" dt="2026-02-17T11:24:14.783" v="1146" actId="20577"/>
          <ac:spMkLst>
            <pc:docMk/>
            <pc:sldMk cId="1224615134" sldId="424"/>
            <ac:spMk id="3" creationId="{5797296B-2CE3-61AB-8D74-D0AA03BBC3E6}"/>
          </ac:spMkLst>
        </pc:spChg>
        <pc:picChg chg="add mod">
          <ac:chgData name="Sedi van Loon" userId="e92ac43e-c176-40b7-8001-c8e58642eff9" providerId="ADAL" clId="{765BAB1D-B17D-45C1-8565-D8137616EE0A}" dt="2026-02-17T11:24:07.501" v="1105" actId="1076"/>
          <ac:picMkLst>
            <pc:docMk/>
            <pc:sldMk cId="1224615134" sldId="424"/>
            <ac:picMk id="5" creationId="{6860445F-B730-D422-3014-5471BADAF9C1}"/>
          </ac:picMkLst>
        </pc:picChg>
      </pc:sldChg>
    </pc:docChg>
  </pc:docChgLst>
  <pc:docChgLst>
    <pc:chgData name="Sandra Boersma" userId="aa0d5c04-0f93-4a70-8f86-d3f3b8229c3c" providerId="ADAL" clId="{85E32AAD-254C-435F-82E2-AC10D7CC1030}"/>
    <pc:docChg chg="modSld">
      <pc:chgData name="Sandra Boersma" userId="aa0d5c04-0f93-4a70-8f86-d3f3b8229c3c" providerId="ADAL" clId="{85E32AAD-254C-435F-82E2-AC10D7CC1030}" dt="2026-02-18T17:15:52.385" v="29" actId="20577"/>
      <pc:docMkLst>
        <pc:docMk/>
      </pc:docMkLst>
      <pc:sldChg chg="modSp mod">
        <pc:chgData name="Sandra Boersma" userId="aa0d5c04-0f93-4a70-8f86-d3f3b8229c3c" providerId="ADAL" clId="{85E32AAD-254C-435F-82E2-AC10D7CC1030}" dt="2026-02-18T17:12:35.546" v="24" actId="6549"/>
        <pc:sldMkLst>
          <pc:docMk/>
          <pc:sldMk cId="1128777352" sldId="299"/>
        </pc:sldMkLst>
        <pc:spChg chg="mod">
          <ac:chgData name="Sandra Boersma" userId="aa0d5c04-0f93-4a70-8f86-d3f3b8229c3c" providerId="ADAL" clId="{85E32AAD-254C-435F-82E2-AC10D7CC1030}" dt="2026-02-18T17:12:35.546" v="24" actId="6549"/>
          <ac:spMkLst>
            <pc:docMk/>
            <pc:sldMk cId="1128777352" sldId="299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85E32AAD-254C-435F-82E2-AC10D7CC1030}" dt="2026-02-18T17:12:55.144" v="26" actId="20577"/>
        <pc:sldMkLst>
          <pc:docMk/>
          <pc:sldMk cId="3970695064" sldId="300"/>
        </pc:sldMkLst>
        <pc:spChg chg="mod">
          <ac:chgData name="Sandra Boersma" userId="aa0d5c04-0f93-4a70-8f86-d3f3b8229c3c" providerId="ADAL" clId="{85E32AAD-254C-435F-82E2-AC10D7CC1030}" dt="2026-02-18T17:12:55.144" v="26" actId="20577"/>
          <ac:spMkLst>
            <pc:docMk/>
            <pc:sldMk cId="3970695064" sldId="300"/>
            <ac:spMk id="2" creationId="{B7B273BB-DBCC-C004-12F4-76ED6B1CAC37}"/>
          </ac:spMkLst>
        </pc:spChg>
      </pc:sldChg>
      <pc:sldChg chg="modNotesTx">
        <pc:chgData name="Sandra Boersma" userId="aa0d5c04-0f93-4a70-8f86-d3f3b8229c3c" providerId="ADAL" clId="{85E32AAD-254C-435F-82E2-AC10D7CC1030}" dt="2026-02-18T17:15:52.385" v="29" actId="20577"/>
        <pc:sldMkLst>
          <pc:docMk/>
          <pc:sldMk cId="1889569175" sldId="310"/>
        </pc:sldMkLst>
      </pc:sldChg>
    </pc:docChg>
  </pc:docChgLst>
  <pc:docChgLst>
    <pc:chgData name="Sedi van Loon" userId="S::sedi@prodemos.nl::e92ac43e-c176-40b7-8001-c8e58642eff9" providerId="AD" clId="Web-{7FF10EBE-9397-FC7A-10C4-EF6BED5C4B18}"/>
    <pc:docChg chg="modSld">
      <pc:chgData name="Sedi van Loon" userId="S::sedi@prodemos.nl::e92ac43e-c176-40b7-8001-c8e58642eff9" providerId="AD" clId="Web-{7FF10EBE-9397-FC7A-10C4-EF6BED5C4B18}" dt="2026-02-19T09:47:39.429" v="10"/>
      <pc:docMkLst>
        <pc:docMk/>
      </pc:docMkLst>
      <pc:sldChg chg="modNotes">
        <pc:chgData name="Sedi van Loon" userId="S::sedi@prodemos.nl::e92ac43e-c176-40b7-8001-c8e58642eff9" providerId="AD" clId="Web-{7FF10EBE-9397-FC7A-10C4-EF6BED5C4B18}" dt="2026-02-19T09:47:39.429" v="10"/>
        <pc:sldMkLst>
          <pc:docMk/>
          <pc:sldMk cId="55372531" sldId="422"/>
        </pc:sldMkLst>
      </pc:sldChg>
    </pc:docChg>
  </pc:docChgLst>
  <pc:docChgLst>
    <pc:chgData name="Famke Langedijk" userId="d66092d0-0c61-4cde-a9d1-1e999e2f4ac7" providerId="ADAL" clId="{C2371C8E-8D60-42D6-83CF-F98B274B2223}"/>
    <pc:docChg chg="undo custSel modSld sldOrd">
      <pc:chgData name="Famke Langedijk" userId="d66092d0-0c61-4cde-a9d1-1e999e2f4ac7" providerId="ADAL" clId="{C2371C8E-8D60-42D6-83CF-F98B274B2223}" dt="2026-02-17T15:41:49.247" v="458" actId="14100"/>
      <pc:docMkLst>
        <pc:docMk/>
      </pc:docMkLst>
      <pc:sldChg chg="modSp mod">
        <pc:chgData name="Famke Langedijk" userId="d66092d0-0c61-4cde-a9d1-1e999e2f4ac7" providerId="ADAL" clId="{C2371C8E-8D60-42D6-83CF-F98B274B2223}" dt="2026-02-17T15:41:49.247" v="458" actId="14100"/>
        <pc:sldMkLst>
          <pc:docMk/>
          <pc:sldMk cId="2996448515" sldId="311"/>
        </pc:sldMkLst>
      </pc:sldChg>
      <pc:sldChg chg="addSp delSp modSp mod ord delAnim">
        <pc:chgData name="Famke Langedijk" userId="d66092d0-0c61-4cde-a9d1-1e999e2f4ac7" providerId="ADAL" clId="{C2371C8E-8D60-42D6-83CF-F98B274B2223}" dt="2026-02-17T15:41:17.667" v="441" actId="404"/>
        <pc:sldMkLst>
          <pc:docMk/>
          <pc:sldMk cId="2226974146" sldId="319"/>
        </pc:sldMkLst>
        <pc:spChg chg="mod">
          <ac:chgData name="Famke Langedijk" userId="d66092d0-0c61-4cde-a9d1-1e999e2f4ac7" providerId="ADAL" clId="{C2371C8E-8D60-42D6-83CF-F98B274B2223}" dt="2026-02-17T15:41:17.667" v="441" actId="404"/>
          <ac:spMkLst>
            <pc:docMk/>
            <pc:sldMk cId="2226974146" sldId="319"/>
            <ac:spMk id="5" creationId="{AC7B7054-5A1D-05D8-CB70-8D5CC29D9FF8}"/>
          </ac:spMkLst>
        </pc:spChg>
        <pc:spChg chg="mod">
          <ac:chgData name="Famke Langedijk" userId="d66092d0-0c61-4cde-a9d1-1e999e2f4ac7" providerId="ADAL" clId="{C2371C8E-8D60-42D6-83CF-F98B274B2223}" dt="2026-02-17T15:41:11.366" v="439" actId="404"/>
          <ac:spMkLst>
            <pc:docMk/>
            <pc:sldMk cId="2226974146" sldId="319"/>
            <ac:spMk id="9" creationId="{0FBF1709-7258-4CA4-F6C8-DE8DACF8913D}"/>
          </ac:spMkLst>
        </pc:spChg>
        <pc:spChg chg="mod">
          <ac:chgData name="Famke Langedijk" userId="d66092d0-0c61-4cde-a9d1-1e999e2f4ac7" providerId="ADAL" clId="{C2371C8E-8D60-42D6-83CF-F98B274B2223}" dt="2026-02-17T15:41:00.643" v="435" actId="404"/>
          <ac:spMkLst>
            <pc:docMk/>
            <pc:sldMk cId="2226974146" sldId="319"/>
            <ac:spMk id="19" creationId="{7585A758-8DF1-2455-DC42-E346BF91F8BA}"/>
          </ac:spMkLst>
        </pc:spChg>
        <pc:spChg chg="mod">
          <ac:chgData name="Famke Langedijk" userId="d66092d0-0c61-4cde-a9d1-1e999e2f4ac7" providerId="ADAL" clId="{C2371C8E-8D60-42D6-83CF-F98B274B2223}" dt="2026-02-17T15:41:15.014" v="440" actId="404"/>
          <ac:spMkLst>
            <pc:docMk/>
            <pc:sldMk cId="2226974146" sldId="319"/>
            <ac:spMk id="27" creationId="{6B0AC372-7EB3-FE6D-A370-030B4445BBDA}"/>
          </ac:spMkLst>
        </pc:spChg>
        <pc:spChg chg="mod">
          <ac:chgData name="Famke Langedijk" userId="d66092d0-0c61-4cde-a9d1-1e999e2f4ac7" providerId="ADAL" clId="{C2371C8E-8D60-42D6-83CF-F98B274B2223}" dt="2026-02-17T15:41:07.668" v="438" actId="403"/>
          <ac:spMkLst>
            <pc:docMk/>
            <pc:sldMk cId="2226974146" sldId="319"/>
            <ac:spMk id="32" creationId="{925A0789-0998-30A0-1339-078B9602AA65}"/>
          </ac:spMkLst>
        </pc:spChg>
        <pc:grpChg chg="mod topLvl">
          <ac:chgData name="Famke Langedijk" userId="d66092d0-0c61-4cde-a9d1-1e999e2f4ac7" providerId="ADAL" clId="{C2371C8E-8D60-42D6-83CF-F98B274B2223}" dt="2026-02-17T15:38:46.616" v="34" actId="14100"/>
          <ac:grpSpMkLst>
            <pc:docMk/>
            <pc:sldMk cId="2226974146" sldId="319"/>
            <ac:grpSpMk id="14" creationId="{6E42F635-AA07-5518-0656-F63AD05DE449}"/>
          </ac:grpSpMkLst>
        </pc:grpChg>
        <pc:picChg chg="add mod">
          <ac:chgData name="Famke Langedijk" userId="d66092d0-0c61-4cde-a9d1-1e999e2f4ac7" providerId="ADAL" clId="{C2371C8E-8D60-42D6-83CF-F98B274B2223}" dt="2026-02-17T15:38:08.923" v="30" actId="1076"/>
          <ac:picMkLst>
            <pc:docMk/>
            <pc:sldMk cId="2226974146" sldId="319"/>
            <ac:picMk id="1026" creationId="{4C999875-B96E-F5AD-C745-7C2903A2665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23-2-2026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23-2-2026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deed.e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deed.en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e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Bron: foto aangekocht ANP voor lesbrieven 2026, Patrick van Katwijk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Foto: eigen materiaal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189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Foto: eigen materiaal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 Koning: By Koos </a:t>
            </a:r>
            <a:r>
              <a:rPr lang="nl-NL" dirty="0" err="1"/>
              <a:t>Breukel</a:t>
            </a:r>
            <a:r>
              <a:rPr lang="nl-NL" dirty="0"/>
              <a:t> - Het Koninklijk Huis (Dutch Royal Household), CC0, https://commons.wikimedia.org/w/index.php?curid=106920458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regering: foto aangekocht ANP voor lesbrieven 2026, Patrick van Katwijk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Eerste en Tweede Kamer: eigen materiaal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nl-NL" dirty="0"/>
          </a:p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42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38146-0946-9E63-347E-E37403BAE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31C21D1-2E56-EC55-147D-62E5D6CF8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F030D5-D0D2-1FCB-DAE1-A1D313CE7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 Koning: By Koos </a:t>
            </a:r>
            <a:r>
              <a:rPr lang="nl-NL" dirty="0" err="1"/>
              <a:t>Breukel</a:t>
            </a:r>
            <a:r>
              <a:rPr lang="nl-NL" dirty="0"/>
              <a:t> - Het Koninklijk Huis (Dutch Royal Household), CC0, https://commons.wikimedia.org/w/index.php?curid=106920458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regering: foto aangekocht ANP voor lesbrieven 2026, Patrick van Katwijk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Eerste en Tweede Kamer: eigen materiaal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nl-NL" dirty="0"/>
          </a:p>
          <a:p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FA04D-66E5-B18F-DCA9-C7F1ECEB7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167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1D09-0497-1EF8-3F78-08FD8FED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36920A9-58A1-7255-088C-61876D69E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BED2835-2B86-BBBF-3DF2-89C511753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Foto: eigen materiaal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FDCEC3-5B49-9922-8B48-B4985578B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330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6C4B4-B221-6625-3421-BCF5661A5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07A91B8-0FE8-6B8A-7C5B-9F0F40310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FE8F513-606C-54A5-34AB-6F4ED96DA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ea typeface="Calibri"/>
                <a:cs typeface="Calibri"/>
              </a:rPr>
              <a:t>Bronvermelding Schoof, </a:t>
            </a:r>
            <a:r>
              <a:rPr lang="nl-NL" dirty="0" err="1">
                <a:ea typeface="Calibri"/>
                <a:cs typeface="Calibri"/>
              </a:rPr>
              <a:t>Jetten</a:t>
            </a:r>
            <a:r>
              <a:rPr lang="nl-NL" dirty="0">
                <a:ea typeface="Calibri"/>
                <a:cs typeface="Calibri"/>
              </a:rPr>
              <a:t> en Rutte: rijksoverheid.nl. </a:t>
            </a:r>
            <a:r>
              <a:rPr lang="nl-NL" dirty="0" err="1"/>
              <a:t>Rechtenvrij</a:t>
            </a:r>
            <a:r>
              <a:rPr lang="nl-NL" dirty="0"/>
              <a:t> voor educatief gebruik.</a:t>
            </a:r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50D2B2-5CC2-9ECB-AE1D-053473CD6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944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185FA-BC23-CE49-99B7-D2024C16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84D988-7B8F-4E28-E1F8-033C3C3B9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1AF7B4B-320B-1659-18F6-403CBF4A6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ea typeface="Calibri"/>
                <a:cs typeface="Calibri"/>
              </a:rPr>
              <a:t>Bronvermelding Schoof, </a:t>
            </a:r>
            <a:r>
              <a:rPr lang="nl-NL" dirty="0" err="1">
                <a:ea typeface="Calibri"/>
                <a:cs typeface="Calibri"/>
              </a:rPr>
              <a:t>Jetten</a:t>
            </a:r>
            <a:r>
              <a:rPr lang="nl-NL" dirty="0">
                <a:ea typeface="Calibri"/>
                <a:cs typeface="Calibri"/>
              </a:rPr>
              <a:t> en Rutte: rijksoverheid.nl. </a:t>
            </a:r>
            <a:r>
              <a:rPr lang="nl-NL" dirty="0" err="1"/>
              <a:t>Rechtenvrij</a:t>
            </a:r>
            <a:r>
              <a:rPr lang="nl-NL" dirty="0"/>
              <a:t> voor educatief gebruik.</a:t>
            </a:r>
            <a:endParaRPr lang="nl-NL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nl-NL" dirty="0"/>
          </a:p>
          <a:p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66A2CF-F494-8E15-3F97-856AAE345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24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Foto kabinet Schoof aangekocht voor lesbrieven kabinet </a:t>
            </a:r>
            <a:r>
              <a:rPr lang="nl-NL" err="1"/>
              <a:t>Jetten</a:t>
            </a:r>
            <a:r>
              <a:rPr lang="nl-NL"/>
              <a:t>. Bron: ANP, fotograaf Robin Utrecht)</a:t>
            </a:r>
          </a:p>
          <a:p>
            <a:r>
              <a:rPr lang="nl-NL"/>
              <a:t>Foto Schoof </a:t>
            </a:r>
            <a:r>
              <a:rPr lang="nl-NL" err="1"/>
              <a:t>rechtenvrij</a:t>
            </a:r>
            <a:r>
              <a:rPr lang="nl-NL"/>
              <a:t> via rijksoverheid.nl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271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Beeld: Eigen beeld.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59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929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Beeld Jetten: Martijn Beekman via https://commons.wikimedia.org/wiki/File:Rob_Jetten_D66_%28cropped%29.jpg </a:t>
            </a:r>
            <a:r>
              <a:rPr lang="nl-NL" b="0"/>
              <a:t>- </a:t>
            </a:r>
            <a:r>
              <a:rPr lang="en-US">
                <a:hlinkClick r:id="rId3"/>
              </a:rPr>
              <a:t>CC BY 4.0</a:t>
            </a:r>
            <a:br>
              <a:rPr lang="en-US"/>
            </a:br>
            <a:r>
              <a:rPr lang="nl-NL"/>
              <a:t>Beeld </a:t>
            </a:r>
            <a:r>
              <a:rPr lang="nl-NL" err="1"/>
              <a:t>Yesilgoz</a:t>
            </a:r>
            <a:r>
              <a:rPr lang="nl-NL"/>
              <a:t>: 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Marzia Cosenza / </a:t>
            </a:r>
            <a:r>
              <a:rPr lang="nl-NL"/>
              <a:t>Europese Commissie via https://commons.wikimedia.org/wiki/File:Dilan_Ye%C5%9Filg%C3%B6z-Zegerius,_October_2022.jpg - </a:t>
            </a:r>
            <a:r>
              <a:rPr lang="en-US">
                <a:hlinkClick r:id="rId3"/>
              </a:rPr>
              <a:t>CC BY 4.0</a:t>
            </a: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Beeld Bontenbal: Leonard </a:t>
            </a:r>
            <a:r>
              <a:rPr lang="nl-NL" err="1"/>
              <a:t>Walpot</a:t>
            </a:r>
            <a:r>
              <a:rPr lang="nl-NL"/>
              <a:t> via https://commons.wikimedia.org/wiki/File:Henri_Bontenbal.jpg - </a:t>
            </a:r>
            <a:r>
              <a:rPr lang="en-US">
                <a:hlinkClick r:id="rId3"/>
              </a:rPr>
              <a:t>CC BY 4.0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8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Beelden: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Verbod op </a:t>
            </a:r>
            <a:r>
              <a:rPr lang="nl-NL" err="1"/>
              <a:t>social</a:t>
            </a:r>
            <a:r>
              <a:rPr lang="nl-NL"/>
              <a:t> media: </a:t>
            </a:r>
            <a:r>
              <a:rPr lang="nl-NL" err="1"/>
              <a:t>Rechtenvrij</a:t>
            </a:r>
            <a:endParaRPr lang="nl-NL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Hogere studiebeurs voor studenten die niet thuis wonen: Ron </a:t>
            </a:r>
            <a:r>
              <a:rPr lang="nl-NL" err="1"/>
              <a:t>Maijen</a:t>
            </a:r>
            <a:r>
              <a:rPr lang="nl-NL"/>
              <a:t> via 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https://commons.wikimedia.org/wiki/File:ROCTilburg.JPG - </a:t>
            </a:r>
            <a:r>
              <a:rPr lang="en-US">
                <a:hlinkClick r:id="rId3"/>
              </a:rPr>
              <a:t>CC BY-SA 3.0</a:t>
            </a:r>
            <a:r>
              <a:rPr lang="nl-NL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122.000 mensen in het leger: </a:t>
            </a:r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Staffotografen Directie Voorlichting Ministerie van Defensie via https://commons.wikimedia.org/wiki/File:Nederlandse_militairen_kijken_in_een_YPR_765_PRCO_%28Pantser_Rups_Commandovoering%29_op_een_computerbeeldscherm_om_de_posities_van_legeronderdelen_te_beoordelen_%282107_96020727%29.jpg – </a:t>
            </a:r>
            <a:r>
              <a:rPr lang="en-US">
                <a:hlinkClick r:id="rId4"/>
              </a:rPr>
              <a:t>CC BY 4.0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Altijd stagevergoeding: </a:t>
            </a:r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https://www.pexels.com/nl-nl/foto/eurobankbiljetten-en-munten-158776/</a:t>
            </a:r>
            <a:endParaRPr lang="nl-NL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err="1"/>
              <a:t>Vapes</a:t>
            </a:r>
            <a:r>
              <a:rPr lang="nl-NL"/>
              <a:t> en sigaretten: Eigen beeld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68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Bron: foto aangekocht ANP voor lesbrieven 2026, Patrick van Katwijk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85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Beeld: </a:t>
            </a:r>
            <a:r>
              <a:rPr lang="nl-NL" err="1"/>
              <a:t>Zairon</a:t>
            </a:r>
            <a:r>
              <a:rPr lang="nl-NL"/>
              <a:t> via https://commons.wikimedia.org/wiki/File:Den_Haag_Skyline_3.jpg - </a:t>
            </a:r>
            <a:r>
              <a:rPr lang="en-US">
                <a:hlinkClick r:id="rId3"/>
              </a:rPr>
              <a:t>CC BY 4.0</a:t>
            </a:r>
            <a:endParaRPr lang="en-US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949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Foto: eigen materiaal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5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﻿</a:t>
            </a:r>
            <a:r>
              <a:rPr lang="nl-NL" sz="1400" err="1">
                <a:solidFill>
                  <a:schemeClr val="tx2"/>
                </a:solidFill>
              </a:rPr>
              <a:t>ProDemos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Hofweg</a:t>
            </a:r>
            <a:r>
              <a:rPr lang="nl-NL" sz="140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info@prodemos.nl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prodemos.nl</a:t>
            </a:r>
            <a:endParaRPr lang="nl-NL" sz="140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-6349" y="810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Het nieuwe kabinet</a:t>
            </a:r>
            <a:endParaRPr lang="nl-NL" sz="1800">
              <a:solidFill>
                <a:schemeClr val="tx2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F55A26-985A-F440-B48D-E27029425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175" y="-8098"/>
            <a:ext cx="1869953" cy="63276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BD00F9-8E29-EF46-B50C-2CD2062EBFE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"/>
          <a:stretch>
            <a:fillRect/>
          </a:stretch>
        </p:blipFill>
        <p:spPr>
          <a:xfrm>
            <a:off x="428828" y="467999"/>
            <a:ext cx="8234248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4EC2C5-383B-D81E-B107-3E02A2E27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701945-F5AB-856B-F097-9AC80CF3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7920"/>
            <a:ext cx="2743200" cy="720000"/>
          </a:xfrm>
        </p:spPr>
        <p:txBody>
          <a:bodyPr/>
          <a:lstStyle/>
          <a:p>
            <a:r>
              <a:rPr lang="nl-NL"/>
              <a:t>Aan de slag!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25E04F-3272-6542-CB65-826407BC6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5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4AB06-1BD4-2DF5-C3CA-4FA8130B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C39ED-FB87-351A-6773-FF964A50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2" y="3600721"/>
            <a:ext cx="4245428" cy="720000"/>
          </a:xfrm>
        </p:spPr>
        <p:txBody>
          <a:bodyPr/>
          <a:lstStyle/>
          <a:p>
            <a:r>
              <a:rPr lang="nl-NL"/>
              <a:t>Voorstel minister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A05D02-E3E9-9559-BE26-89A0613C0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Rollenspel</a:t>
            </a:r>
          </a:p>
        </p:txBody>
      </p:sp>
      <p:pic>
        <p:nvPicPr>
          <p:cNvPr id="6" name="Graphic 5" descr="Persoon met een idee met effen opvulling">
            <a:extLst>
              <a:ext uri="{FF2B5EF4-FFF2-40B4-BE49-F238E27FC236}">
                <a16:creationId xmlns:a16="http://schemas.microsoft.com/office/drawing/2014/main" id="{F1F2A6AE-3A0A-CEB4-84FC-BD269D780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172" y="822779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2F43F-247F-2EB6-8E8A-CF3FA9BC7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hal, meubels, auditorium&#10;&#10;Automatisch gegenereerde beschrijving">
            <a:extLst>
              <a:ext uri="{FF2B5EF4-FFF2-40B4-BE49-F238E27FC236}">
                <a16:creationId xmlns:a16="http://schemas.microsoft.com/office/drawing/2014/main" id="{BA15F2DD-EF14-CB06-0464-4F2D2B3956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3500"/>
            <a:ext cx="9144000" cy="4680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92E1EB-5B37-3752-00BB-9E71C22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4560"/>
            <a:ext cx="6734629" cy="946937"/>
          </a:xfrm>
        </p:spPr>
        <p:txBody>
          <a:bodyPr/>
          <a:lstStyle/>
          <a:p>
            <a:r>
              <a:rPr lang="nl-NL"/>
              <a:t>Tweede Kamer beslist over het plan</a:t>
            </a: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C4F54A0B-B3CE-CE12-C7F0-4132F89A5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/>
              <a:t>Rollenspel</a:t>
            </a:r>
          </a:p>
        </p:txBody>
      </p:sp>
    </p:spTree>
    <p:extLst>
      <p:ext uri="{BB962C8B-B14F-4D97-AF65-F5344CB8AC3E}">
        <p14:creationId xmlns:p14="http://schemas.microsoft.com/office/powerpoint/2010/main" val="23296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6D961-2174-B78B-707F-B3ADD2913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594BFD0-0D10-449F-3A92-6F04AA455E9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>
            <a:fillRect/>
          </a:stretch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457178-E43F-B4BF-1341-1513E850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371" y="3333989"/>
            <a:ext cx="6734629" cy="946937"/>
          </a:xfrm>
        </p:spPr>
        <p:txBody>
          <a:bodyPr/>
          <a:lstStyle/>
          <a:p>
            <a:r>
              <a:rPr lang="nl-NL"/>
              <a:t>Eerste Kamer beslist over het plan</a:t>
            </a: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3BACA6B0-466B-761A-80D3-051373033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/>
              <a:t>Rollenspel</a:t>
            </a:r>
          </a:p>
        </p:txBody>
      </p:sp>
    </p:spTree>
    <p:extLst>
      <p:ext uri="{BB962C8B-B14F-4D97-AF65-F5344CB8AC3E}">
        <p14:creationId xmlns:p14="http://schemas.microsoft.com/office/powerpoint/2010/main" val="5852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EC0EE-DA85-D0D8-52F0-EA9E38DB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60" y="1447919"/>
            <a:ext cx="3385039" cy="1123831"/>
          </a:xfrm>
        </p:spPr>
        <p:txBody>
          <a:bodyPr/>
          <a:lstStyle/>
          <a:p>
            <a:r>
              <a:rPr lang="nl-NL"/>
              <a:t>Van probleem </a:t>
            </a:r>
            <a:br>
              <a:rPr lang="nl-NL"/>
            </a:br>
            <a:r>
              <a:rPr lang="nl-NL"/>
              <a:t>naar oplossing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97296B-2CE3-61AB-8D74-D0AA03BBC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Van probleem naar oplossing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60445F-B730-D422-3014-5471BADA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6749">
            <a:off x="151272" y="787101"/>
            <a:ext cx="5772753" cy="40591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246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ubels, muur, hout, overdekt&#10;&#10;Automatisch gegenereerde beschrijving">
            <a:extLst>
              <a:ext uri="{FF2B5EF4-FFF2-40B4-BE49-F238E27FC236}">
                <a16:creationId xmlns:a16="http://schemas.microsoft.com/office/drawing/2014/main" id="{5038BDCF-0FDE-D381-7B1A-D5367F9A8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8000"/>
            <a:ext cx="9144000" cy="46755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3788228"/>
            <a:ext cx="5823284" cy="88727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Wie is de baas in Nederland?</a:t>
            </a: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9E86F94-AFBF-1658-68FC-1DE2E2E92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6151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68600-826D-E251-EB4A-2B1992F6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05" y="4234546"/>
            <a:ext cx="2880000" cy="786911"/>
          </a:xfrm>
        </p:spPr>
        <p:txBody>
          <a:bodyPr/>
          <a:lstStyle/>
          <a:p>
            <a:r>
              <a:rPr lang="nl-NL" sz="2400"/>
              <a:t>De Koning</a:t>
            </a:r>
            <a:endParaRPr lang="en-NL" sz="240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7B288A-6CBD-6F9B-66DC-9E55E08C7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6001" y="169595"/>
            <a:ext cx="6436800" cy="308563"/>
          </a:xfrm>
        </p:spPr>
        <p:txBody>
          <a:bodyPr/>
          <a:lstStyle/>
          <a:p>
            <a:r>
              <a:rPr lang="nl-NL"/>
              <a:t>Quiz</a:t>
            </a:r>
          </a:p>
          <a:p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CDECE4B-B5D6-CEA1-0D8A-0DE37865FD2B}"/>
              </a:ext>
            </a:extLst>
          </p:cNvPr>
          <p:cNvSpPr txBox="1">
            <a:spLocks/>
          </p:cNvSpPr>
          <p:nvPr/>
        </p:nvSpPr>
        <p:spPr>
          <a:xfrm>
            <a:off x="3135574" y="4239052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>
                <a:latin typeface="Calibri"/>
                <a:ea typeface="Calibri"/>
                <a:cs typeface="Calibri"/>
              </a:rPr>
              <a:t>De regering</a:t>
            </a:r>
            <a:endParaRPr lang="nl-NL" sz="240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510AACD-9BD8-59CE-6EA9-20EFE473CE08}"/>
              </a:ext>
            </a:extLst>
          </p:cNvPr>
          <p:cNvSpPr txBox="1">
            <a:spLocks/>
          </p:cNvSpPr>
          <p:nvPr/>
        </p:nvSpPr>
        <p:spPr>
          <a:xfrm>
            <a:off x="6119443" y="4239052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/>
              <a:t>De Tweede Kamer +</a:t>
            </a:r>
          </a:p>
          <a:p>
            <a:r>
              <a:rPr lang="nl-NL" sz="2400"/>
              <a:t>de Eerste Kamer</a:t>
            </a:r>
            <a:endParaRPr lang="en-NL" sz="2400"/>
          </a:p>
        </p:txBody>
      </p:sp>
      <p:pic>
        <p:nvPicPr>
          <p:cNvPr id="8" name="Afbeelding 7" descr="Afbeelding met overdekt, hal, meubels, auditorium&#10;&#10;Automatisch gegenereerde beschrijving">
            <a:extLst>
              <a:ext uri="{FF2B5EF4-FFF2-40B4-BE49-F238E27FC236}">
                <a16:creationId xmlns:a16="http://schemas.microsoft.com/office/drawing/2014/main" id="{26E00713-95D1-5939-3C06-C22B70136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293" y="696725"/>
            <a:ext cx="2880000" cy="1547577"/>
          </a:xfrm>
          <a:prstGeom prst="rect">
            <a:avLst/>
          </a:prstGeom>
        </p:spPr>
      </p:pic>
      <p:pic>
        <p:nvPicPr>
          <p:cNvPr id="6" name="Afbeelding 5" descr="Afbeelding met kleding, persoon, Menselijk gezicht, buitenkleding&#10;&#10;Automatisch gegenereerde beschrijving">
            <a:extLst>
              <a:ext uri="{FF2B5EF4-FFF2-40B4-BE49-F238E27FC236}">
                <a16:creationId xmlns:a16="http://schemas.microsoft.com/office/drawing/2014/main" id="{35FA1DFA-437C-6A9C-C564-18CB6175FB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05" y="1470513"/>
            <a:ext cx="2880000" cy="268310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987BE19-CEE7-1051-DD85-91A6F88D639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>
            <a:fillRect/>
          </a:stretch>
        </p:blipFill>
        <p:spPr>
          <a:xfrm>
            <a:off x="6112295" y="2469078"/>
            <a:ext cx="2879998" cy="168454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6BBEFB8-470B-B0CA-C2FD-8233582152B7}"/>
              </a:ext>
            </a:extLst>
          </p:cNvPr>
          <p:cNvSpPr txBox="1"/>
          <p:nvPr/>
        </p:nvSpPr>
        <p:spPr>
          <a:xfrm>
            <a:off x="7357833" y="2068126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chemeClr val="tx2"/>
                </a:solidFill>
              </a:rPr>
              <a:t>+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B73E6AE-543A-5B51-AA44-9E2537CCE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999" y="2232799"/>
            <a:ext cx="2879999" cy="192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38077-4E67-2745-ABAF-9ABD0296E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1BE9B-07EC-FD11-7BD6-B35F216E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05" y="4234546"/>
            <a:ext cx="2880000" cy="786911"/>
          </a:xfrm>
        </p:spPr>
        <p:txBody>
          <a:bodyPr/>
          <a:lstStyle/>
          <a:p>
            <a:r>
              <a:rPr lang="nl-NL" sz="2400"/>
              <a:t>De Koning</a:t>
            </a:r>
            <a:endParaRPr lang="en-NL" sz="240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C8D866E-9D69-B0A7-5E7B-FB2EC9D01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6001" y="169595"/>
            <a:ext cx="6436800" cy="308563"/>
          </a:xfrm>
        </p:spPr>
        <p:txBody>
          <a:bodyPr/>
          <a:lstStyle/>
          <a:p>
            <a:r>
              <a:rPr lang="nl-NL"/>
              <a:t>Quiz</a:t>
            </a:r>
          </a:p>
          <a:p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DFFDB9B-1655-59E7-08F6-F9D16AD7D6F4}"/>
              </a:ext>
            </a:extLst>
          </p:cNvPr>
          <p:cNvSpPr txBox="1">
            <a:spLocks/>
          </p:cNvSpPr>
          <p:nvPr/>
        </p:nvSpPr>
        <p:spPr>
          <a:xfrm>
            <a:off x="3135574" y="4239052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>
                <a:latin typeface="Calibri"/>
                <a:ea typeface="Calibri"/>
                <a:cs typeface="Calibri"/>
              </a:rPr>
              <a:t>Het kabinet</a:t>
            </a:r>
            <a:endParaRPr lang="nl-NL" sz="240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1D6D4E9-FC73-603A-603B-E77872831F71}"/>
              </a:ext>
            </a:extLst>
          </p:cNvPr>
          <p:cNvSpPr txBox="1">
            <a:spLocks/>
          </p:cNvSpPr>
          <p:nvPr/>
        </p:nvSpPr>
        <p:spPr>
          <a:xfrm>
            <a:off x="6119443" y="4239052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/>
              <a:t>De Tweede Kamer +</a:t>
            </a:r>
          </a:p>
          <a:p>
            <a:r>
              <a:rPr lang="nl-NL" sz="2400"/>
              <a:t>de Eerste Kamer</a:t>
            </a:r>
            <a:endParaRPr lang="en-NL" sz="2400"/>
          </a:p>
        </p:txBody>
      </p:sp>
      <p:pic>
        <p:nvPicPr>
          <p:cNvPr id="8" name="Afbeelding 7" descr="Afbeelding met overdekt, hal, meubels, auditorium&#10;&#10;Automatisch gegenereerde beschrijving">
            <a:extLst>
              <a:ext uri="{FF2B5EF4-FFF2-40B4-BE49-F238E27FC236}">
                <a16:creationId xmlns:a16="http://schemas.microsoft.com/office/drawing/2014/main" id="{E9B1942A-15DB-F794-5706-04970ED65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293" y="696725"/>
            <a:ext cx="2880000" cy="1547577"/>
          </a:xfrm>
          <a:prstGeom prst="rect">
            <a:avLst/>
          </a:prstGeom>
        </p:spPr>
      </p:pic>
      <p:pic>
        <p:nvPicPr>
          <p:cNvPr id="6" name="Afbeelding 5" descr="Afbeelding met kleding, persoon, Menselijk gezicht, buitenkleding&#10;&#10;Automatisch gegenereerde beschrijving">
            <a:extLst>
              <a:ext uri="{FF2B5EF4-FFF2-40B4-BE49-F238E27FC236}">
                <a16:creationId xmlns:a16="http://schemas.microsoft.com/office/drawing/2014/main" id="{6B3904AC-1C4C-2B4F-AABF-26C01AA230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05" y="1470513"/>
            <a:ext cx="2880000" cy="268310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98A2E26-ED9E-BBDC-86F2-3AB821DF25F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>
            <a:fillRect/>
          </a:stretch>
        </p:blipFill>
        <p:spPr>
          <a:xfrm>
            <a:off x="6112295" y="2469078"/>
            <a:ext cx="2879998" cy="168454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5E43AB4-C7FB-79EF-B2C8-7C362464F2D2}"/>
              </a:ext>
            </a:extLst>
          </p:cNvPr>
          <p:cNvSpPr txBox="1"/>
          <p:nvPr/>
        </p:nvSpPr>
        <p:spPr>
          <a:xfrm>
            <a:off x="7357833" y="2068126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chemeClr val="tx2"/>
                </a:solidFill>
              </a:rPr>
              <a:t>+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EEEA8EE-5C8F-1D3B-3EDF-CAA7D2FA30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/>
        </p:blipFill>
        <p:spPr>
          <a:xfrm>
            <a:off x="3135574" y="2244302"/>
            <a:ext cx="2863974" cy="190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AA925-696C-1A6D-1DB4-E87A74DB3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meubels, muur, hout, overdekt&#10;&#10;Automatisch gegenereerde beschrijving">
            <a:extLst>
              <a:ext uri="{FF2B5EF4-FFF2-40B4-BE49-F238E27FC236}">
                <a16:creationId xmlns:a16="http://schemas.microsoft.com/office/drawing/2014/main" id="{F3C1407B-DAF3-25E1-A4D0-EEA8F63D5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8000"/>
            <a:ext cx="9144000" cy="46755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C64CE27-5068-BF57-EBEF-549034A5303E}"/>
              </a:ext>
            </a:extLst>
          </p:cNvPr>
          <p:cNvSpPr txBox="1">
            <a:spLocks/>
          </p:cNvSpPr>
          <p:nvPr/>
        </p:nvSpPr>
        <p:spPr>
          <a:xfrm>
            <a:off x="3759200" y="3338287"/>
            <a:ext cx="5384800" cy="1048187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Wie is de minister-president van Nederland?</a:t>
            </a: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DC157285-6AFB-3F59-6F4D-028182345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42442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DB1F8-3E3A-FA26-ED33-E93066DC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27FA3-3885-0A23-62AD-B54B018D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361" y="4071840"/>
            <a:ext cx="2880000" cy="786911"/>
          </a:xfrm>
        </p:spPr>
        <p:txBody>
          <a:bodyPr/>
          <a:lstStyle/>
          <a:p>
            <a:r>
              <a:rPr lang="nl-NL" sz="2400"/>
              <a:t>Mark Rutte</a:t>
            </a:r>
            <a:endParaRPr lang="en-NL" sz="240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42C101B-3B95-6F81-2091-2095EF945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6001" y="169595"/>
            <a:ext cx="6436800" cy="308563"/>
          </a:xfrm>
        </p:spPr>
        <p:txBody>
          <a:bodyPr/>
          <a:lstStyle/>
          <a:p>
            <a:r>
              <a:rPr lang="nl-NL"/>
              <a:t>Quiz</a:t>
            </a:r>
          </a:p>
          <a:p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50880D9-CA73-5FF8-154D-A66425C29631}"/>
              </a:ext>
            </a:extLst>
          </p:cNvPr>
          <p:cNvSpPr txBox="1">
            <a:spLocks/>
          </p:cNvSpPr>
          <p:nvPr/>
        </p:nvSpPr>
        <p:spPr>
          <a:xfrm>
            <a:off x="160639" y="4093911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>
                <a:latin typeface="Calibri"/>
                <a:ea typeface="Calibri"/>
                <a:cs typeface="Calibri"/>
              </a:rPr>
              <a:t>Dick Schoof</a:t>
            </a:r>
            <a:endParaRPr lang="nl-NL" sz="240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E9EBF47-5C1E-AE9A-62AB-8A935F910E9E}"/>
              </a:ext>
            </a:extLst>
          </p:cNvPr>
          <p:cNvSpPr txBox="1">
            <a:spLocks/>
          </p:cNvSpPr>
          <p:nvPr/>
        </p:nvSpPr>
        <p:spPr>
          <a:xfrm>
            <a:off x="3132000" y="4071840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/>
              <a:t>Rob Jetten</a:t>
            </a:r>
            <a:endParaRPr lang="en-NL" sz="2400"/>
          </a:p>
        </p:txBody>
      </p:sp>
      <p:pic>
        <p:nvPicPr>
          <p:cNvPr id="2050" name="Picture 2" descr="Foto's Dick Schoof | Dick Schoof | Rijksoverheid.nl">
            <a:extLst>
              <a:ext uri="{FF2B5EF4-FFF2-40B4-BE49-F238E27FC236}">
                <a16:creationId xmlns:a16="http://schemas.microsoft.com/office/drawing/2014/main" id="{1FDCF118-524D-A489-14FE-FDD1B59E4B40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39" y="916684"/>
            <a:ext cx="2880000" cy="305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09FB382-325C-0B2C-DA86-8EDFB3DB18F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361" y="920166"/>
            <a:ext cx="2880000" cy="30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EF2C7D0-3C74-075B-6B77-7B7AFA5CC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000" y="916684"/>
            <a:ext cx="2880000" cy="30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ick Schoof">
            <a:extLst>
              <a:ext uri="{FF2B5EF4-FFF2-40B4-BE49-F238E27FC236}">
                <a16:creationId xmlns:a16="http://schemas.microsoft.com/office/drawing/2014/main" id="{044178D5-3E33-3DB8-E739-C287C09AF13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566180"/>
            <a:ext cx="4165599" cy="1113820"/>
          </a:xfrm>
        </p:spPr>
        <p:txBody>
          <a:bodyPr/>
          <a:lstStyle/>
          <a:p>
            <a:r>
              <a:rPr lang="nl-NL"/>
              <a:t>In de zomer van 2025 viel kabinet-Schoof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42DEE1-0F81-EB35-C341-9B84AEC6D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89114"/>
            <a:ext cx="4165598" cy="277706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F0FA257-53F4-D944-0857-143BFBBAB493}"/>
              </a:ext>
            </a:extLst>
          </p:cNvPr>
          <p:cNvSpPr txBox="1"/>
          <p:nvPr/>
        </p:nvSpPr>
        <p:spPr>
          <a:xfrm rot="16200000">
            <a:off x="-1019889" y="2233394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>
                <a:solidFill>
                  <a:schemeClr val="bg1"/>
                </a:solidFill>
              </a:rPr>
              <a:t>Foto: ANP/ Robin Utrecht</a:t>
            </a:r>
          </a:p>
        </p:txBody>
      </p:sp>
    </p:spTree>
    <p:extLst>
      <p:ext uri="{BB962C8B-B14F-4D97-AF65-F5344CB8AC3E}">
        <p14:creationId xmlns:p14="http://schemas.microsoft.com/office/powerpoint/2010/main" val="11287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03CC0-65B3-F193-35B7-0A938860B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EDFA8-3163-4E6C-01E4-6583E76C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361" y="4071840"/>
            <a:ext cx="2880000" cy="786911"/>
          </a:xfrm>
        </p:spPr>
        <p:txBody>
          <a:bodyPr/>
          <a:lstStyle/>
          <a:p>
            <a:r>
              <a:rPr lang="nl-NL" sz="2400"/>
              <a:t>Mark Rutte</a:t>
            </a:r>
            <a:endParaRPr lang="en-NL" sz="240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D9557AA-E099-E052-AB96-EB21619D6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6001" y="169595"/>
            <a:ext cx="6436800" cy="308563"/>
          </a:xfrm>
        </p:spPr>
        <p:txBody>
          <a:bodyPr/>
          <a:lstStyle/>
          <a:p>
            <a:r>
              <a:rPr lang="nl-NL"/>
              <a:t>Quiz</a:t>
            </a:r>
          </a:p>
          <a:p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378D457-2D4D-7788-3EA2-3F6F25CB7173}"/>
              </a:ext>
            </a:extLst>
          </p:cNvPr>
          <p:cNvSpPr txBox="1">
            <a:spLocks/>
          </p:cNvSpPr>
          <p:nvPr/>
        </p:nvSpPr>
        <p:spPr>
          <a:xfrm>
            <a:off x="160639" y="4093911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>
                <a:latin typeface="Calibri"/>
                <a:ea typeface="Calibri"/>
                <a:cs typeface="Calibri"/>
              </a:rPr>
              <a:t>Dick Schoof</a:t>
            </a:r>
            <a:endParaRPr lang="nl-NL" sz="240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A193233-FC99-781E-35D6-CD34C262464B}"/>
              </a:ext>
            </a:extLst>
          </p:cNvPr>
          <p:cNvSpPr txBox="1">
            <a:spLocks/>
          </p:cNvSpPr>
          <p:nvPr/>
        </p:nvSpPr>
        <p:spPr>
          <a:xfrm>
            <a:off x="3132000" y="4071840"/>
            <a:ext cx="2880000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/>
              <a:t>Rob </a:t>
            </a:r>
            <a:r>
              <a:rPr lang="nl-NL" sz="2400" err="1"/>
              <a:t>Jetten</a:t>
            </a:r>
            <a:endParaRPr lang="en-NL" sz="2400"/>
          </a:p>
        </p:txBody>
      </p:sp>
      <p:pic>
        <p:nvPicPr>
          <p:cNvPr id="2050" name="Picture 2" descr="Foto's Dick Schoof | Dick Schoof | Rijksoverheid.nl">
            <a:extLst>
              <a:ext uri="{FF2B5EF4-FFF2-40B4-BE49-F238E27FC236}">
                <a16:creationId xmlns:a16="http://schemas.microsoft.com/office/drawing/2014/main" id="{4ECFC82B-AC23-EBCB-7946-758419E8B28B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39" y="916684"/>
            <a:ext cx="2880000" cy="305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12AA3EF-108B-545A-DE70-C143B89D22E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361" y="920166"/>
            <a:ext cx="2880000" cy="30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699964-1100-FBEC-044F-5B2A1869B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132000" y="907275"/>
            <a:ext cx="2880000" cy="30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prodemos.nl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DC57-EECC-3CE2-297F-607F7B4A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C8A802-B2FC-AEA1-AFF4-8837AF5DA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4500"/>
            <a:ext cx="9144000" cy="469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B273BB-DBCC-C004-12F4-76ED6B1C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2800"/>
            <a:ext cx="3810000" cy="1113820"/>
          </a:xfrm>
        </p:spPr>
        <p:txBody>
          <a:bodyPr/>
          <a:lstStyle/>
          <a:p>
            <a:r>
              <a:rPr lang="nl-NL"/>
              <a:t>Oktober 2025: </a:t>
            </a:r>
            <a:br>
              <a:rPr lang="nl-NL"/>
            </a:br>
            <a:r>
              <a:rPr lang="nl-NL"/>
              <a:t>verkiezingen!</a:t>
            </a:r>
          </a:p>
        </p:txBody>
      </p:sp>
    </p:spTree>
    <p:extLst>
      <p:ext uri="{BB962C8B-B14F-4D97-AF65-F5344CB8AC3E}">
        <p14:creationId xmlns:p14="http://schemas.microsoft.com/office/powerpoint/2010/main" val="39706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314837-F45B-0B61-192D-6CB653EBF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A57B0D-B918-4D32-568A-D80384AB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4" y="904995"/>
            <a:ext cx="3571875" cy="720000"/>
          </a:xfrm>
        </p:spPr>
        <p:txBody>
          <a:bodyPr/>
          <a:lstStyle/>
          <a:p>
            <a:r>
              <a:rPr lang="nl-NL"/>
              <a:t>Verkiezingsuitslag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C1390BC-0FD7-7A47-A135-E50B33BDF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5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837AE8D-F693-70A0-D0CB-F650057E25EC}"/>
              </a:ext>
            </a:extLst>
          </p:cNvPr>
          <p:cNvSpPr/>
          <p:nvPr/>
        </p:nvSpPr>
        <p:spPr>
          <a:xfrm>
            <a:off x="6796723" y="699449"/>
            <a:ext cx="2090102" cy="2854773"/>
          </a:xfrm>
          <a:custGeom>
            <a:avLst/>
            <a:gdLst/>
            <a:ahLst/>
            <a:cxnLst/>
            <a:rect l="l" t="t" r="r" b="b"/>
            <a:pathLst>
              <a:path w="4180204" h="5709546">
                <a:moveTo>
                  <a:pt x="0" y="0"/>
                </a:moveTo>
                <a:lnTo>
                  <a:pt x="4180204" y="0"/>
                </a:lnTo>
                <a:lnTo>
                  <a:pt x="4180204" y="5709547"/>
                </a:lnTo>
                <a:lnTo>
                  <a:pt x="0" y="5709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481FD4B-F94E-0C88-67A5-0DE19424380C}"/>
              </a:ext>
            </a:extLst>
          </p:cNvPr>
          <p:cNvSpPr/>
          <p:nvPr/>
        </p:nvSpPr>
        <p:spPr>
          <a:xfrm>
            <a:off x="2434168" y="701138"/>
            <a:ext cx="2091439" cy="3654942"/>
          </a:xfrm>
          <a:custGeom>
            <a:avLst/>
            <a:gdLst/>
            <a:ahLst/>
            <a:cxnLst/>
            <a:rect l="l" t="t" r="r" b="b"/>
            <a:pathLst>
              <a:path w="4182878" h="7309884">
                <a:moveTo>
                  <a:pt x="0" y="0"/>
                </a:moveTo>
                <a:lnTo>
                  <a:pt x="4182878" y="0"/>
                </a:lnTo>
                <a:lnTo>
                  <a:pt x="4182878" y="7309884"/>
                </a:lnTo>
                <a:lnTo>
                  <a:pt x="0" y="7309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3E87879-FB4D-395F-3BB3-092BFB75EC8F}"/>
              </a:ext>
            </a:extLst>
          </p:cNvPr>
          <p:cNvSpPr/>
          <p:nvPr/>
        </p:nvSpPr>
        <p:spPr>
          <a:xfrm>
            <a:off x="257175" y="701138"/>
            <a:ext cx="2071400" cy="3709131"/>
          </a:xfrm>
          <a:custGeom>
            <a:avLst/>
            <a:gdLst/>
            <a:ahLst/>
            <a:cxnLst/>
            <a:rect l="l" t="t" r="r" b="b"/>
            <a:pathLst>
              <a:path w="4142799" h="7418262">
                <a:moveTo>
                  <a:pt x="0" y="0"/>
                </a:moveTo>
                <a:lnTo>
                  <a:pt x="4142799" y="0"/>
                </a:lnTo>
                <a:lnTo>
                  <a:pt x="4142799" y="7418263"/>
                </a:lnTo>
                <a:lnTo>
                  <a:pt x="0" y="7418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9A5B939-8BAA-3A1E-3501-4234D2E893AB}"/>
              </a:ext>
            </a:extLst>
          </p:cNvPr>
          <p:cNvSpPr/>
          <p:nvPr/>
        </p:nvSpPr>
        <p:spPr>
          <a:xfrm>
            <a:off x="4630382" y="699449"/>
            <a:ext cx="2061567" cy="3710820"/>
          </a:xfrm>
          <a:custGeom>
            <a:avLst/>
            <a:gdLst/>
            <a:ahLst/>
            <a:cxnLst/>
            <a:rect l="l" t="t" r="r" b="b"/>
            <a:pathLst>
              <a:path w="4123133" h="7421640">
                <a:moveTo>
                  <a:pt x="0" y="0"/>
                </a:moveTo>
                <a:lnTo>
                  <a:pt x="4123133" y="0"/>
                </a:lnTo>
                <a:lnTo>
                  <a:pt x="4123133" y="7421640"/>
                </a:lnTo>
                <a:lnTo>
                  <a:pt x="0" y="7421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02333CA-128D-0313-1CE8-75BEA3ECAB5C}"/>
              </a:ext>
            </a:extLst>
          </p:cNvPr>
          <p:cNvSpPr/>
          <p:nvPr/>
        </p:nvSpPr>
        <p:spPr>
          <a:xfrm>
            <a:off x="0" y="0"/>
            <a:ext cx="9144000" cy="491490"/>
          </a:xfrm>
          <a:custGeom>
            <a:avLst/>
            <a:gdLst/>
            <a:ahLst/>
            <a:cxnLst/>
            <a:rect l="l" t="t" r="r" b="b"/>
            <a:pathLst>
              <a:path w="18288000" h="982980">
                <a:moveTo>
                  <a:pt x="0" y="0"/>
                </a:moveTo>
                <a:lnTo>
                  <a:pt x="18288000" y="0"/>
                </a:lnTo>
                <a:lnTo>
                  <a:pt x="18288000" y="982980"/>
                </a:lnTo>
                <a:lnTo>
                  <a:pt x="0" y="982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</p:spTree>
    <p:extLst>
      <p:ext uri="{BB962C8B-B14F-4D97-AF65-F5344CB8AC3E}">
        <p14:creationId xmlns:p14="http://schemas.microsoft.com/office/powerpoint/2010/main" val="743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0B9F8-E0A3-8EFD-923D-5ADCD7A3A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650" y="789722"/>
            <a:ext cx="2038350" cy="720000"/>
          </a:xfrm>
        </p:spPr>
        <p:txBody>
          <a:bodyPr/>
          <a:lstStyle/>
          <a:p>
            <a:r>
              <a:rPr lang="nl-NL"/>
              <a:t>Formatie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A974844-1D60-EE0E-E830-3BCC461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61749B-56B9-86A4-B989-B4A94E9A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9"/>
          <a:stretch>
            <a:fillRect/>
          </a:stretch>
        </p:blipFill>
        <p:spPr bwMode="auto">
          <a:xfrm>
            <a:off x="845104" y="1509722"/>
            <a:ext cx="1504507" cy="20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52B44-75F3-1C25-EC17-255A3A64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259" y="1509722"/>
            <a:ext cx="1504507" cy="20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981C57-F25E-0EBE-A911-D60612F93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055" y="1509722"/>
            <a:ext cx="1504507" cy="20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7ECA360-F3F8-5AE6-90F1-E18C8F5A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528" y="3702938"/>
            <a:ext cx="1510083" cy="9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3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EE44067D-9C61-D219-38A4-2400F849B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409" y="3702939"/>
            <a:ext cx="1044606" cy="1002822"/>
          </a:xfrm>
          <a:prstGeom prst="rect">
            <a:avLst/>
          </a:prstGeom>
        </p:spPr>
      </p:pic>
      <p:pic>
        <p:nvPicPr>
          <p:cNvPr id="10" name="Picture 6" descr="Logo">
            <a:extLst>
              <a:ext uri="{FF2B5EF4-FFF2-40B4-BE49-F238E27FC236}">
                <a16:creationId xmlns:a16="http://schemas.microsoft.com/office/drawing/2014/main" id="{3F1A4D10-9E49-0441-C0A8-BD5A35E6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339" y="3702939"/>
            <a:ext cx="1114360" cy="11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t kan wél - Repositories Documentatiecentrum Nederlandse Politieke  Partijen (DNPP)">
            <a:extLst>
              <a:ext uri="{FF2B5EF4-FFF2-40B4-BE49-F238E27FC236}">
                <a16:creationId xmlns:a16="http://schemas.microsoft.com/office/drawing/2014/main" id="{E0B3D2A1-AE52-438D-6AFD-2B646894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7920">
            <a:off x="1698020" y="233538"/>
            <a:ext cx="203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erker uit de storm - Repositories Documentatiecentrum Nederlandse  Politieke Partijen (DNPP)">
            <a:extLst>
              <a:ext uri="{FF2B5EF4-FFF2-40B4-BE49-F238E27FC236}">
                <a16:creationId xmlns:a16="http://schemas.microsoft.com/office/drawing/2014/main" id="{0852CE6C-029E-5890-AB85-6C4A4F44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74429">
            <a:off x="5505206" y="247870"/>
            <a:ext cx="203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7C76BC1-7EF6-56F2-76BC-D204C9F7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102" name="Picture 6" descr="Bouwen op vertrouwen - Repositories Documentatiecentrum Nederlandse  Politieke Partijen (DNPP)">
            <a:extLst>
              <a:ext uri="{FF2B5EF4-FFF2-40B4-BE49-F238E27FC236}">
                <a16:creationId xmlns:a16="http://schemas.microsoft.com/office/drawing/2014/main" id="{0886EDD1-0132-DA6C-7A12-4E17FEDC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960" y="-60665"/>
            <a:ext cx="203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04BDC25-D83F-53A1-44E7-41BCB35AF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825" y="3591219"/>
            <a:ext cx="2819084" cy="3984373"/>
          </a:xfrm>
          <a:prstGeom prst="rect">
            <a:avLst/>
          </a:prstGeom>
        </p:spPr>
      </p:pic>
      <p:sp>
        <p:nvSpPr>
          <p:cNvPr id="5" name="Bijschrift: pijl-omlaag 4">
            <a:extLst>
              <a:ext uri="{FF2B5EF4-FFF2-40B4-BE49-F238E27FC236}">
                <a16:creationId xmlns:a16="http://schemas.microsoft.com/office/drawing/2014/main" id="{5BA65F44-D132-8B54-98C3-CA26AE12D21A}"/>
              </a:ext>
            </a:extLst>
          </p:cNvPr>
          <p:cNvSpPr/>
          <p:nvPr/>
        </p:nvSpPr>
        <p:spPr>
          <a:xfrm>
            <a:off x="3171825" y="2723153"/>
            <a:ext cx="2800350" cy="990600"/>
          </a:xfrm>
          <a:prstGeom prst="downArrow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3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8084-DDEB-9A42-E8F1-9D5A851F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0C316-818F-B117-6EE4-A1560468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3" y="720000"/>
            <a:ext cx="7493954" cy="900000"/>
          </a:xfrm>
        </p:spPr>
        <p:txBody>
          <a:bodyPr/>
          <a:lstStyle/>
          <a:p>
            <a:r>
              <a:rPr lang="nl-NL"/>
              <a:t>Een paar plannen…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998FF86D-6875-8E7E-C971-DBBE8A54E9F4}"/>
              </a:ext>
            </a:extLst>
          </p:cNvPr>
          <p:cNvGrpSpPr/>
          <p:nvPr/>
        </p:nvGrpSpPr>
        <p:grpSpPr>
          <a:xfrm>
            <a:off x="7309036" y="1792433"/>
            <a:ext cx="1672014" cy="2634165"/>
            <a:chOff x="825021" y="1458900"/>
            <a:chExt cx="2086687" cy="315329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BA8072DC-54BD-9EEA-DBD9-120AC711483F}"/>
                </a:ext>
              </a:extLst>
            </p:cNvPr>
            <p:cNvGrpSpPr/>
            <p:nvPr/>
          </p:nvGrpSpPr>
          <p:grpSpPr>
            <a:xfrm>
              <a:off x="825022" y="2853732"/>
              <a:ext cx="2086685" cy="1758462"/>
              <a:chOff x="2160000" y="1620000"/>
              <a:chExt cx="2086685" cy="2178277"/>
            </a:xfrm>
          </p:grpSpPr>
          <p:sp>
            <p:nvSpPr>
              <p:cNvPr id="5" name="Rechthoek 4">
                <a:hlinkClick r:id="" action="ppaction://noaction"/>
                <a:extLst>
                  <a:ext uri="{FF2B5EF4-FFF2-40B4-BE49-F238E27FC236}">
                    <a16:creationId xmlns:a16="http://schemas.microsoft.com/office/drawing/2014/main" id="{AC7B7054-5A1D-05D8-CB70-8D5CC29D9FF8}"/>
                  </a:ext>
                </a:extLst>
              </p:cNvPr>
              <p:cNvSpPr/>
              <p:nvPr/>
            </p:nvSpPr>
            <p:spPr>
              <a:xfrm>
                <a:off x="2160001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600">
                    <a:solidFill>
                      <a:schemeClr val="tx2"/>
                    </a:solidFill>
                  </a:rPr>
                  <a:t>Kopen van vapes en sigaretten kan pas vanaf je 21e</a:t>
                </a:r>
              </a:p>
            </p:txBody>
          </p:sp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CD8874B6-6B2C-3574-CC46-4EDCD71196EC}"/>
                  </a:ext>
                </a:extLst>
              </p:cNvPr>
              <p:cNvSpPr/>
              <p:nvPr/>
            </p:nvSpPr>
            <p:spPr>
              <a:xfrm>
                <a:off x="2160000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10" name="Afbeelding 9">
              <a:hlinkClick r:id="" action="ppaction://noaction"/>
              <a:extLst>
                <a:ext uri="{FF2B5EF4-FFF2-40B4-BE49-F238E27FC236}">
                  <a16:creationId xmlns:a16="http://schemas.microsoft.com/office/drawing/2014/main" id="{2DB3DF53-9EC0-BDCC-3A48-0AB9F6D8B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021" y="1458900"/>
              <a:ext cx="2086687" cy="1391124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6D36AA34-CB68-CC1F-1584-B1A4AC1D98EE}"/>
              </a:ext>
            </a:extLst>
          </p:cNvPr>
          <p:cNvGrpSpPr/>
          <p:nvPr/>
        </p:nvGrpSpPr>
        <p:grpSpPr>
          <a:xfrm>
            <a:off x="3699584" y="1792433"/>
            <a:ext cx="1672015" cy="2631067"/>
            <a:chOff x="3559463" y="1462608"/>
            <a:chExt cx="2086685" cy="3149586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5A46041D-8B00-1B7D-9FF2-7D12563DE612}"/>
                </a:ext>
              </a:extLst>
            </p:cNvPr>
            <p:cNvGrpSpPr/>
            <p:nvPr/>
          </p:nvGrpSpPr>
          <p:grpSpPr>
            <a:xfrm>
              <a:off x="3559463" y="2853732"/>
              <a:ext cx="2086685" cy="1758462"/>
              <a:chOff x="4621846" y="1620000"/>
              <a:chExt cx="2086685" cy="2178277"/>
            </a:xfrm>
          </p:grpSpPr>
          <p:sp>
            <p:nvSpPr>
              <p:cNvPr id="9" name="Rechthoek 8">
                <a:hlinkClick r:id="" action="ppaction://noaction"/>
                <a:extLst>
                  <a:ext uri="{FF2B5EF4-FFF2-40B4-BE49-F238E27FC236}">
                    <a16:creationId xmlns:a16="http://schemas.microsoft.com/office/drawing/2014/main" id="{0FBF1709-7258-4CA4-F6C8-DE8DACF8913D}"/>
                  </a:ext>
                </a:extLst>
              </p:cNvPr>
              <p:cNvSpPr/>
              <p:nvPr/>
            </p:nvSpPr>
            <p:spPr>
              <a:xfrm>
                <a:off x="4621847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600">
                    <a:solidFill>
                      <a:schemeClr val="tx2"/>
                    </a:solidFill>
                  </a:rPr>
                  <a:t>Leger vergroten naar 122.000 mensen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002C53F8-A34F-7F2B-65FE-3EA0ABBA5D9B}"/>
                  </a:ext>
                </a:extLst>
              </p:cNvPr>
              <p:cNvSpPr/>
              <p:nvPr/>
            </p:nvSpPr>
            <p:spPr>
              <a:xfrm>
                <a:off x="4621846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7" name="Afbeelding 6">
              <a:hlinkClick r:id="" action="ppaction://noaction"/>
              <a:extLst>
                <a:ext uri="{FF2B5EF4-FFF2-40B4-BE49-F238E27FC236}">
                  <a16:creationId xmlns:a16="http://schemas.microsoft.com/office/drawing/2014/main" id="{1E300D39-53B3-12A5-BA1F-D551488A1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9463" y="1462608"/>
              <a:ext cx="2086685" cy="1391123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E3083B0-A71A-A1DF-A6D0-BF0B486E0E56}"/>
              </a:ext>
            </a:extLst>
          </p:cNvPr>
          <p:cNvGrpSpPr/>
          <p:nvPr/>
        </p:nvGrpSpPr>
        <p:grpSpPr>
          <a:xfrm>
            <a:off x="5504310" y="1792433"/>
            <a:ext cx="1672015" cy="2631067"/>
            <a:chOff x="3559463" y="1462608"/>
            <a:chExt cx="2086685" cy="3149586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00A7C934-0636-4938-89CC-4C281387D0DD}"/>
                </a:ext>
              </a:extLst>
            </p:cNvPr>
            <p:cNvGrpSpPr/>
            <p:nvPr/>
          </p:nvGrpSpPr>
          <p:grpSpPr>
            <a:xfrm>
              <a:off x="3559463" y="2853732"/>
              <a:ext cx="2086685" cy="1758462"/>
              <a:chOff x="4621846" y="1620000"/>
              <a:chExt cx="2086685" cy="2178277"/>
            </a:xfrm>
          </p:grpSpPr>
          <p:sp>
            <p:nvSpPr>
              <p:cNvPr id="27" name="Rechthoek 26">
                <a:hlinkClick r:id="" action="ppaction://noaction"/>
                <a:extLst>
                  <a:ext uri="{FF2B5EF4-FFF2-40B4-BE49-F238E27FC236}">
                    <a16:creationId xmlns:a16="http://schemas.microsoft.com/office/drawing/2014/main" id="{6B0AC372-7EB3-FE6D-A370-030B4445BBDA}"/>
                  </a:ext>
                </a:extLst>
              </p:cNvPr>
              <p:cNvSpPr/>
              <p:nvPr/>
            </p:nvSpPr>
            <p:spPr>
              <a:xfrm>
                <a:off x="4621847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600">
                    <a:solidFill>
                      <a:schemeClr val="tx2"/>
                    </a:solidFill>
                  </a:rPr>
                  <a:t>Bij stage altijd een vergoeding</a:t>
                </a: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AF7CA5DF-223B-8E3A-77EA-F8722A2DA95E}"/>
                  </a:ext>
                </a:extLst>
              </p:cNvPr>
              <p:cNvSpPr/>
              <p:nvPr/>
            </p:nvSpPr>
            <p:spPr>
              <a:xfrm>
                <a:off x="4621846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26" name="Afbeelding 25">
              <a:hlinkClick r:id="" action="ppaction://noaction"/>
              <a:extLst>
                <a:ext uri="{FF2B5EF4-FFF2-40B4-BE49-F238E27FC236}">
                  <a16:creationId xmlns:a16="http://schemas.microsoft.com/office/drawing/2014/main" id="{9855FF55-3740-B385-6C42-427381C1E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9463" y="1462608"/>
              <a:ext cx="2086685" cy="1391123"/>
            </a:xfrm>
            <a:prstGeom prst="rect">
              <a:avLst/>
            </a:prstGeom>
          </p:spPr>
        </p:pic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A5AE2106-C142-2606-DE9C-7499C8265F88}"/>
              </a:ext>
            </a:extLst>
          </p:cNvPr>
          <p:cNvGrpSpPr/>
          <p:nvPr/>
        </p:nvGrpSpPr>
        <p:grpSpPr>
          <a:xfrm>
            <a:off x="113244" y="1792433"/>
            <a:ext cx="1672015" cy="2631067"/>
            <a:chOff x="3559463" y="1462608"/>
            <a:chExt cx="2086685" cy="3149586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D794E1C4-6CB3-7B2C-C9E3-2B36ADFC4C40}"/>
                </a:ext>
              </a:extLst>
            </p:cNvPr>
            <p:cNvGrpSpPr/>
            <p:nvPr/>
          </p:nvGrpSpPr>
          <p:grpSpPr>
            <a:xfrm>
              <a:off x="3559463" y="2853732"/>
              <a:ext cx="2086685" cy="1758462"/>
              <a:chOff x="4621846" y="1620000"/>
              <a:chExt cx="2086685" cy="2178277"/>
            </a:xfrm>
          </p:grpSpPr>
          <p:sp>
            <p:nvSpPr>
              <p:cNvPr id="32" name="Rechthoek 31">
                <a:hlinkClick r:id="" action="ppaction://noaction"/>
                <a:extLst>
                  <a:ext uri="{FF2B5EF4-FFF2-40B4-BE49-F238E27FC236}">
                    <a16:creationId xmlns:a16="http://schemas.microsoft.com/office/drawing/2014/main" id="{925A0789-0998-30A0-1339-078B9602AA65}"/>
                  </a:ext>
                </a:extLst>
              </p:cNvPr>
              <p:cNvSpPr/>
              <p:nvPr/>
            </p:nvSpPr>
            <p:spPr>
              <a:xfrm>
                <a:off x="4621847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600" err="1">
                    <a:solidFill>
                      <a:schemeClr val="tx2"/>
                    </a:solidFill>
                  </a:rPr>
                  <a:t>Minimum-leeftijd</a:t>
                </a:r>
                <a:r>
                  <a:rPr lang="nl-NL" sz="1600">
                    <a:solidFill>
                      <a:schemeClr val="tx2"/>
                    </a:solidFill>
                  </a:rPr>
                  <a:t> van 15 jaar voor sociale media</a:t>
                </a: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5E029451-379D-90EE-CFA6-0A368FD50AC8}"/>
                  </a:ext>
                </a:extLst>
              </p:cNvPr>
              <p:cNvSpPr/>
              <p:nvPr/>
            </p:nvSpPr>
            <p:spPr>
              <a:xfrm>
                <a:off x="4621846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31" name="Afbeelding 30">
              <a:hlinkClick r:id="" action="ppaction://noaction"/>
              <a:extLst>
                <a:ext uri="{FF2B5EF4-FFF2-40B4-BE49-F238E27FC236}">
                  <a16:creationId xmlns:a16="http://schemas.microsoft.com/office/drawing/2014/main" id="{05A74F76-B15C-680B-CA32-B7141BCE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9463" y="1462608"/>
              <a:ext cx="2086685" cy="1391123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6E42F635-AA07-5518-0656-F63AD05DE449}"/>
              </a:ext>
            </a:extLst>
          </p:cNvPr>
          <p:cNvGrpSpPr/>
          <p:nvPr/>
        </p:nvGrpSpPr>
        <p:grpSpPr>
          <a:xfrm>
            <a:off x="1870321" y="2957633"/>
            <a:ext cx="1744200" cy="1468965"/>
            <a:chOff x="4621846" y="1620000"/>
            <a:chExt cx="2086685" cy="2178277"/>
          </a:xfrm>
        </p:grpSpPr>
        <p:sp>
          <p:nvSpPr>
            <p:cNvPr id="19" name="Rechthoek 18">
              <a:hlinkClick r:id="" action="ppaction://noaction"/>
              <a:extLst>
                <a:ext uri="{FF2B5EF4-FFF2-40B4-BE49-F238E27FC236}">
                  <a16:creationId xmlns:a16="http://schemas.microsoft.com/office/drawing/2014/main" id="{7585A758-8DF1-2455-DC42-E346BF91F8BA}"/>
                </a:ext>
              </a:extLst>
            </p:cNvPr>
            <p:cNvSpPr/>
            <p:nvPr/>
          </p:nvSpPr>
          <p:spPr>
            <a:xfrm>
              <a:off x="4621847" y="1620000"/>
              <a:ext cx="2086684" cy="204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 anchorCtr="0"/>
            <a:lstStyle/>
            <a:p>
              <a:pPr algn="ctr"/>
              <a:r>
                <a:rPr lang="nl-NL" sz="1600">
                  <a:solidFill>
                    <a:schemeClr val="tx2"/>
                  </a:solidFill>
                </a:rPr>
                <a:t>Boete voor voetbalclubs als de politie langs moet komen door geweld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093D0B5-047D-4CF6-1386-1002B19E1824}"/>
                </a:ext>
              </a:extLst>
            </p:cNvPr>
            <p:cNvSpPr/>
            <p:nvPr/>
          </p:nvSpPr>
          <p:spPr>
            <a:xfrm>
              <a:off x="4621846" y="3666392"/>
              <a:ext cx="2086685" cy="1318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999875-B96E-F5AD-C745-7C2903A2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321" y="1790702"/>
            <a:ext cx="1744200" cy="1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46F71-C642-E760-C8FF-E18D692A4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274744D-C575-514B-B909-127E6F8C0FD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1097"/>
            <a:ext cx="9144000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EECF4D-7DBB-7598-E96D-B561999F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200" y="753594"/>
            <a:ext cx="6436800" cy="1087318"/>
          </a:xfrm>
        </p:spPr>
        <p:txBody>
          <a:bodyPr/>
          <a:lstStyle/>
          <a:p>
            <a:r>
              <a:rPr lang="nl-NL" dirty="0"/>
              <a:t>De nieuwe minister-president en ministers zijn benoemd! 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649E-8AFA-D669-46E5-4AC754F97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64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dd9bc6c2281cde4a7ef0d03cbb03c51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d9d1f73e3298603ef356ea60cc29060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CE57C2-C9FD-46E7-B764-9BCB1EEBB488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8A9BC5-6963-4BCF-B265-FFFB3D95B226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3</TotalTime>
  <Words>665</Words>
  <Application>Microsoft Office PowerPoint</Application>
  <PresentationFormat>Diavoorstelling (16:9)</PresentationFormat>
  <Paragraphs>93</Paragraphs>
  <Slides>21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ProDemos</vt:lpstr>
      <vt:lpstr>PowerPoint-presentatie</vt:lpstr>
      <vt:lpstr>In de zomer van 2025 viel kabinet-Schoof</vt:lpstr>
      <vt:lpstr>Oktober 2025:  verkiezingen!</vt:lpstr>
      <vt:lpstr>Verkiezingsuitslag</vt:lpstr>
      <vt:lpstr>PowerPoint-presentatie</vt:lpstr>
      <vt:lpstr>Formatie</vt:lpstr>
      <vt:lpstr>PowerPoint-presentatie</vt:lpstr>
      <vt:lpstr>Een paar plannen…</vt:lpstr>
      <vt:lpstr>De nieuwe minister-president en ministers zijn benoemd! </vt:lpstr>
      <vt:lpstr>Aan de slag!</vt:lpstr>
      <vt:lpstr>Voorstel minister</vt:lpstr>
      <vt:lpstr>Tweede Kamer beslist over het plan</vt:lpstr>
      <vt:lpstr>Eerste Kamer beslist over het plan</vt:lpstr>
      <vt:lpstr>Van probleem  naar oplossing</vt:lpstr>
      <vt:lpstr>PowerPoint-presentatie</vt:lpstr>
      <vt:lpstr>De Koning</vt:lpstr>
      <vt:lpstr>De Koning</vt:lpstr>
      <vt:lpstr>PowerPoint-presentatie</vt:lpstr>
      <vt:lpstr>Mark Rutte</vt:lpstr>
      <vt:lpstr>Mark Rutte</vt:lpstr>
      <vt:lpstr>prodemos.nl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Politiek in Praktijk - Kabinet-Jetten - inclusief rollenspel</dc:title>
  <dc:subject/>
  <dc:creator>Sedi van Loon</dc:creator>
  <cp:keywords/>
  <dc:description/>
  <cp:lastModifiedBy>Sedi van Loon</cp:lastModifiedBy>
  <cp:revision>1</cp:revision>
  <cp:lastPrinted>2017-06-07T13:51:27Z</cp:lastPrinted>
  <dcterms:created xsi:type="dcterms:W3CDTF">2026-02-17T10:21:27Z</dcterms:created>
  <dcterms:modified xsi:type="dcterms:W3CDTF">2026-02-23T14:50:28Z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0x010100BEB7D61D776EC44EBF96354E46DD7CF7</vt:lpwstr>
  </property>
</Properties>
</file>