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7"/>
  </p:notesMasterIdLst>
  <p:handoutMasterIdLst>
    <p:handoutMasterId r:id="rId8"/>
  </p:handoutMasterIdLst>
  <p:sldIdLst>
    <p:sldId id="295" r:id="rId5"/>
    <p:sldId id="291" r:id="rId6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1620"/>
        <p:guide pos="2880"/>
      </p:guideLst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24-2-2026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24-2-2026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Foto regering aangekocht via ANP op 23-2-2026 voor krachtenveld. Fotograaf: Remko de Waal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4385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FB8F4642-1559-EA49-A11F-C4E6F8063681}"/>
              </a:ext>
            </a:extLst>
          </p:cNvPr>
          <p:cNvSpPr/>
          <p:nvPr userDrawn="1"/>
        </p:nvSpPr>
        <p:spPr>
          <a:xfrm>
            <a:off x="0" y="-8099"/>
            <a:ext cx="9144000" cy="51515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 userDrawn="1"/>
        </p:nvSpPr>
        <p:spPr>
          <a:xfrm>
            <a:off x="2836084" y="3308858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 algn="ctr">
              <a:lnSpc>
                <a:spcPts val="2000"/>
              </a:lnSpc>
            </a:pPr>
            <a:r>
              <a:rPr lang="nl-NL" sz="1400">
                <a:solidFill>
                  <a:schemeClr val="tx2"/>
                </a:solidFill>
              </a:rPr>
              <a:t>﻿</a:t>
            </a:r>
            <a:r>
              <a:rPr lang="nl-NL" sz="1400" err="1">
                <a:solidFill>
                  <a:schemeClr val="tx2"/>
                </a:solidFill>
              </a:rPr>
              <a:t>ProDemos</a:t>
            </a:r>
            <a:endParaRPr lang="nl-NL" sz="140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err="1">
                <a:solidFill>
                  <a:schemeClr val="tx2"/>
                </a:solidFill>
              </a:rPr>
              <a:t>Hofweg</a:t>
            </a:r>
            <a:r>
              <a:rPr lang="nl-NL" sz="1400">
                <a:solidFill>
                  <a:schemeClr val="tx2"/>
                </a:solidFill>
              </a:rPr>
              <a:t> 1H</a:t>
            </a:r>
          </a:p>
          <a:p>
            <a:pPr algn="ctr">
              <a:lnSpc>
                <a:spcPts val="2000"/>
              </a:lnSpc>
            </a:pPr>
            <a:r>
              <a:rPr lang="nl-NL" sz="1400">
                <a:solidFill>
                  <a:schemeClr val="tx2"/>
                </a:solidFill>
              </a:rPr>
              <a:t>2511 AA Den Haag</a:t>
            </a:r>
          </a:p>
          <a:p>
            <a:pPr algn="ctr">
              <a:lnSpc>
                <a:spcPts val="2000"/>
              </a:lnSpc>
            </a:pPr>
            <a:r>
              <a:rPr lang="nl-NL" sz="1400">
                <a:solidFill>
                  <a:schemeClr val="tx2"/>
                </a:solidFill>
              </a:rPr>
              <a:t>(070) 757 02 00</a:t>
            </a:r>
          </a:p>
          <a:p>
            <a:pPr algn="ctr">
              <a:lnSpc>
                <a:spcPts val="2000"/>
              </a:lnSpc>
            </a:pPr>
            <a:r>
              <a:rPr lang="nl-NL" sz="1400" err="1">
                <a:solidFill>
                  <a:schemeClr val="tx2"/>
                </a:solidFill>
              </a:rPr>
              <a:t>info@prodemos.nl</a:t>
            </a:r>
            <a:endParaRPr lang="nl-NL" sz="140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err="1">
                <a:solidFill>
                  <a:schemeClr val="tx2"/>
                </a:solidFill>
              </a:rPr>
              <a:t>prodemos.nl</a:t>
            </a:r>
            <a:endParaRPr lang="nl-NL" sz="1400">
              <a:solidFill>
                <a:schemeClr val="tx2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82F4A23-1655-3948-9BEE-53024A68C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061" y="0"/>
            <a:ext cx="2386181" cy="8074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28676" y="2332043"/>
            <a:ext cx="7601496" cy="58837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109BA0-B169-0349-84BF-B9D76C9D1B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" y="-8099"/>
            <a:ext cx="9144000" cy="51435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234AC43-2BC5-6D4C-BAA2-2975FDF03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835" t="-218" r="38100" b="-952"/>
          <a:stretch/>
        </p:blipFill>
        <p:spPr>
          <a:xfrm>
            <a:off x="3703952" y="4388518"/>
            <a:ext cx="1736095" cy="3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468838"/>
            <a:ext cx="1800000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2F215F-94DF-C14F-AF3C-BDDFCA1DE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>
                <a:solidFill>
                  <a:schemeClr val="bg2">
                    <a:lumMod val="75000"/>
                  </a:schemeClr>
                </a:solidFill>
              </a:rPr>
            </a:br>
            <a:r>
              <a:rPr lang="nl-NL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44000" indent="-144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kstvak 30"/>
          <p:cNvSpPr txBox="1"/>
          <p:nvPr/>
        </p:nvSpPr>
        <p:spPr>
          <a:xfrm>
            <a:off x="2157501" y="1864258"/>
            <a:ext cx="3287833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0" bIns="36000" rtlCol="0" anchor="ctr" anchorCtr="0">
            <a:noAutofit/>
          </a:bodyPr>
          <a:lstStyle/>
          <a:p>
            <a:pPr algn="ctr"/>
            <a:r>
              <a:rPr lang="nl-NL" sz="3200" b="1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  <a:endParaRPr lang="nl-NL" sz="1800" b="1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2157501" y="1355165"/>
            <a:ext cx="3287833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0" bIns="36000" rtlCol="0" anchor="ctr" anchorCtr="0">
            <a:noAutofit/>
          </a:bodyPr>
          <a:lstStyle/>
          <a:p>
            <a:pPr algn="ctr"/>
            <a:r>
              <a:rPr lang="nl-NL" sz="3200" b="1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2160000" y="2603162"/>
            <a:ext cx="5294564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  <a:endParaRPr lang="nl-NL" sz="1800" b="1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Tekstvak 38"/>
          <p:cNvSpPr txBox="1"/>
          <p:nvPr/>
        </p:nvSpPr>
        <p:spPr>
          <a:xfrm>
            <a:off x="2159998" y="3833400"/>
            <a:ext cx="6574098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5847569" y="1357120"/>
            <a:ext cx="2866263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grpSp>
        <p:nvGrpSpPr>
          <p:cNvPr id="6" name="Groeperen 5"/>
          <p:cNvGrpSpPr/>
          <p:nvPr/>
        </p:nvGrpSpPr>
        <p:grpSpPr>
          <a:xfrm>
            <a:off x="2160000" y="2602562"/>
            <a:ext cx="5294564" cy="990000"/>
            <a:chOff x="2160000" y="2602562"/>
            <a:chExt cx="5294564" cy="990000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9997" y="2603634"/>
              <a:ext cx="3854567" cy="988928"/>
            </a:xfrm>
            <a:prstGeom prst="rect">
              <a:avLst/>
            </a:prstGeom>
          </p:spPr>
        </p:pic>
        <p:sp>
          <p:nvSpPr>
            <p:cNvPr id="23" name="Tekstvak 22"/>
            <p:cNvSpPr txBox="1"/>
            <p:nvPr/>
          </p:nvSpPr>
          <p:spPr>
            <a:xfrm>
              <a:off x="2160000" y="2602562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>
                  <a:solidFill>
                    <a:schemeClr val="bg1"/>
                  </a:solidFill>
                </a:rPr>
                <a:t>Gemeenteraad</a:t>
              </a:r>
            </a:p>
          </p:txBody>
        </p:sp>
      </p:grpSp>
      <p:grpSp>
        <p:nvGrpSpPr>
          <p:cNvPr id="5" name="Groeperen 4"/>
          <p:cNvGrpSpPr/>
          <p:nvPr/>
        </p:nvGrpSpPr>
        <p:grpSpPr>
          <a:xfrm>
            <a:off x="2159998" y="3833400"/>
            <a:ext cx="6574098" cy="990000"/>
            <a:chOff x="2159998" y="3833400"/>
            <a:chExt cx="6574098" cy="990000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9997" y="3833400"/>
              <a:ext cx="5134099" cy="9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5" name="Tekstvak 24"/>
            <p:cNvSpPr txBox="1"/>
            <p:nvPr/>
          </p:nvSpPr>
          <p:spPr>
            <a:xfrm>
              <a:off x="2159998" y="3833400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0" rIns="36000" bIns="36000" rtlCol="0" anchor="ctr" anchorCtr="0">
              <a:noAutofit/>
            </a:bodyPr>
            <a:lstStyle/>
            <a:p>
              <a:pPr algn="ctr"/>
              <a:r>
                <a:rPr lang="nl-NL" sz="1400" b="1">
                  <a:solidFill>
                    <a:schemeClr val="bg1"/>
                  </a:solidFill>
                </a:rPr>
                <a:t>Kiezers </a:t>
              </a:r>
              <a:br>
                <a:rPr lang="nl-NL" sz="1400" b="1">
                  <a:solidFill>
                    <a:schemeClr val="bg1"/>
                  </a:solidFill>
                </a:rPr>
              </a:br>
              <a:r>
                <a:rPr lang="nl-NL" sz="1000" b="1">
                  <a:solidFill>
                    <a:schemeClr val="bg1"/>
                  </a:solidFill>
                </a:rPr>
                <a:t>(burgers)</a:t>
              </a: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59998" y="729611"/>
            <a:ext cx="6270171" cy="900000"/>
          </a:xfrm>
          <a:ln>
            <a:noFill/>
          </a:ln>
        </p:spPr>
        <p:txBody>
          <a:bodyPr/>
          <a:lstStyle/>
          <a:p>
            <a:r>
              <a:rPr lang="nl-NL"/>
              <a:t>De macht in de gemeente</a:t>
            </a:r>
          </a:p>
        </p:txBody>
      </p:sp>
      <p:grpSp>
        <p:nvGrpSpPr>
          <p:cNvPr id="12" name="Groeperen 11"/>
          <p:cNvGrpSpPr/>
          <p:nvPr/>
        </p:nvGrpSpPr>
        <p:grpSpPr>
          <a:xfrm>
            <a:off x="2259498" y="3322468"/>
            <a:ext cx="1002716" cy="720000"/>
            <a:chOff x="3527998" y="3322468"/>
            <a:chExt cx="1002716" cy="720000"/>
          </a:xfrm>
        </p:grpSpPr>
        <p:sp>
          <p:nvSpPr>
            <p:cNvPr id="9" name="Vijfhoek 8"/>
            <p:cNvSpPr/>
            <p:nvPr/>
          </p:nvSpPr>
          <p:spPr>
            <a:xfrm rot="16200000">
              <a:off x="3239998" y="36104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29" name="Rechthoek 28"/>
            <p:cNvSpPr/>
            <p:nvPr/>
          </p:nvSpPr>
          <p:spPr>
            <a:xfrm>
              <a:off x="3659261" y="3582660"/>
              <a:ext cx="87145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>
                  <a:solidFill>
                    <a:schemeClr val="tx2"/>
                  </a:solidFill>
                </a:rPr>
                <a:t>KIEZEN</a:t>
              </a:r>
              <a:endParaRPr lang="nl-NL" spc="300">
                <a:solidFill>
                  <a:schemeClr val="tx2"/>
                </a:solidFill>
              </a:endParaRPr>
            </a:p>
          </p:txBody>
        </p:sp>
      </p:grp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64398"/>
            <a:ext cx="1822212" cy="4679101"/>
          </a:xfrm>
          <a:prstGeom prst="rect">
            <a:avLst/>
          </a:prstGeom>
        </p:spPr>
      </p:pic>
      <p:sp>
        <p:nvSpPr>
          <p:cNvPr id="21" name="Tekstvak 20"/>
          <p:cNvSpPr txBox="1"/>
          <p:nvPr/>
        </p:nvSpPr>
        <p:spPr>
          <a:xfrm>
            <a:off x="2159996" y="1862347"/>
            <a:ext cx="1440000" cy="50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>
                <a:solidFill>
                  <a:schemeClr val="bg1"/>
                </a:solidFill>
              </a:rPr>
              <a:t>Wethouders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2159996" y="1350526"/>
            <a:ext cx="1442495" cy="508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>
                <a:solidFill>
                  <a:schemeClr val="bg1"/>
                </a:solidFill>
              </a:rPr>
              <a:t>Burgemeester</a:t>
            </a:r>
          </a:p>
        </p:txBody>
      </p:sp>
      <p:grpSp>
        <p:nvGrpSpPr>
          <p:cNvPr id="43" name="Groeperen 42"/>
          <p:cNvGrpSpPr/>
          <p:nvPr/>
        </p:nvGrpSpPr>
        <p:grpSpPr>
          <a:xfrm>
            <a:off x="2259498" y="2098724"/>
            <a:ext cx="995769" cy="720000"/>
            <a:chOff x="3527998" y="3322468"/>
            <a:chExt cx="995769" cy="720000"/>
          </a:xfrm>
        </p:grpSpPr>
        <p:sp>
          <p:nvSpPr>
            <p:cNvPr id="54" name="Vijfhoek 53"/>
            <p:cNvSpPr/>
            <p:nvPr/>
          </p:nvSpPr>
          <p:spPr>
            <a:xfrm rot="16200000">
              <a:off x="3239998" y="36104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55" name="Rechthoek 54"/>
            <p:cNvSpPr/>
            <p:nvPr/>
          </p:nvSpPr>
          <p:spPr>
            <a:xfrm>
              <a:off x="3674161" y="3582660"/>
              <a:ext cx="84960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>
                  <a:solidFill>
                    <a:schemeClr val="tx2"/>
                  </a:solidFill>
                </a:rPr>
                <a:t>KIEZEN</a:t>
              </a:r>
              <a:endParaRPr lang="nl-NL" spc="300">
                <a:solidFill>
                  <a:schemeClr val="tx2"/>
                </a:solidFill>
              </a:endParaRPr>
            </a:p>
          </p:txBody>
        </p:sp>
      </p:grpSp>
      <p:sp>
        <p:nvSpPr>
          <p:cNvPr id="26" name="Tekstvak 25"/>
          <p:cNvSpPr txBox="1"/>
          <p:nvPr/>
        </p:nvSpPr>
        <p:spPr>
          <a:xfrm>
            <a:off x="7785233" y="1350526"/>
            <a:ext cx="1082218" cy="1002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>
                <a:solidFill>
                  <a:schemeClr val="bg1"/>
                </a:solidFill>
              </a:rPr>
              <a:t>Regering</a:t>
            </a:r>
          </a:p>
          <a:p>
            <a:pPr algn="ctr"/>
            <a:r>
              <a:rPr lang="nl-NL" sz="1000" b="1">
                <a:solidFill>
                  <a:schemeClr val="bg1"/>
                </a:solidFill>
              </a:rPr>
              <a:t>(koning en ministers)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E8CE557-430B-9C9D-8634-14387D9574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428" b="20435"/>
          <a:stretch>
            <a:fillRect/>
          </a:stretch>
        </p:blipFill>
        <p:spPr>
          <a:xfrm>
            <a:off x="5845540" y="1357120"/>
            <a:ext cx="1937988" cy="990000"/>
          </a:xfrm>
          <a:prstGeom prst="rect">
            <a:avLst/>
          </a:prstGeom>
        </p:spPr>
      </p:pic>
      <p:pic>
        <p:nvPicPr>
          <p:cNvPr id="7" name="Afbeelding 6" descr="Afbeelding met persoon, kleding, glimlach, Menselijk gezicht&#10;&#10;Automatisch gegenereerde beschrijving">
            <a:extLst>
              <a:ext uri="{FF2B5EF4-FFF2-40B4-BE49-F238E27FC236}">
                <a16:creationId xmlns:a16="http://schemas.microsoft.com/office/drawing/2014/main" id="{0D635F8A-7D68-44F2-15C1-14A0CB3BFD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2491" y="1349926"/>
            <a:ext cx="1844548" cy="1018331"/>
          </a:xfrm>
          <a:prstGeom prst="rect">
            <a:avLst/>
          </a:prstGeom>
        </p:spPr>
      </p:pic>
      <p:grpSp>
        <p:nvGrpSpPr>
          <p:cNvPr id="50" name="Groeperen 49"/>
          <p:cNvGrpSpPr/>
          <p:nvPr/>
        </p:nvGrpSpPr>
        <p:grpSpPr>
          <a:xfrm>
            <a:off x="4037282" y="2052051"/>
            <a:ext cx="276999" cy="1052596"/>
            <a:chOff x="3981556" y="2160396"/>
            <a:chExt cx="276999" cy="1052596"/>
          </a:xfrm>
        </p:grpSpPr>
        <p:sp>
          <p:nvSpPr>
            <p:cNvPr id="24" name="Vijfhoek 23"/>
            <p:cNvSpPr/>
            <p:nvPr/>
          </p:nvSpPr>
          <p:spPr>
            <a:xfrm rot="16200000">
              <a:off x="3643237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/>
          </p:nvSpPr>
          <p:spPr>
            <a:xfrm rot="16200000">
              <a:off x="3593758" y="2548194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/>
                <a:t>BESLUIT</a:t>
              </a:r>
              <a:endParaRPr lang="nl-NL" spc="100"/>
            </a:p>
          </p:txBody>
        </p:sp>
      </p:grpSp>
      <p:grpSp>
        <p:nvGrpSpPr>
          <p:cNvPr id="51" name="Groeperen 50"/>
          <p:cNvGrpSpPr/>
          <p:nvPr/>
        </p:nvGrpSpPr>
        <p:grpSpPr>
          <a:xfrm>
            <a:off x="3657798" y="2051749"/>
            <a:ext cx="276999" cy="1052596"/>
            <a:chOff x="2421396" y="2130251"/>
            <a:chExt cx="276999" cy="1052596"/>
          </a:xfrm>
        </p:grpSpPr>
        <p:sp>
          <p:nvSpPr>
            <p:cNvPr id="33" name="Vijfhoek 32"/>
            <p:cNvSpPr/>
            <p:nvPr/>
          </p:nvSpPr>
          <p:spPr>
            <a:xfrm rot="5400000">
              <a:off x="2091894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/>
          </p:nvSpPr>
          <p:spPr>
            <a:xfrm rot="16200000">
              <a:off x="2033598" y="2518049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/>
                <a:t>VOORSTEL</a:t>
              </a:r>
              <a:endParaRPr lang="nl-NL" spc="100"/>
            </a:p>
          </p:txBody>
        </p:sp>
      </p:grpSp>
      <p:grpSp>
        <p:nvGrpSpPr>
          <p:cNvPr id="11" name="Groeperen 48">
            <a:extLst>
              <a:ext uri="{FF2B5EF4-FFF2-40B4-BE49-F238E27FC236}">
                <a16:creationId xmlns:a16="http://schemas.microsoft.com/office/drawing/2014/main" id="{8C0F6CF4-D281-5B1B-66B6-E441BB902385}"/>
              </a:ext>
            </a:extLst>
          </p:cNvPr>
          <p:cNvGrpSpPr/>
          <p:nvPr/>
        </p:nvGrpSpPr>
        <p:grpSpPr>
          <a:xfrm>
            <a:off x="4693481" y="1995370"/>
            <a:ext cx="1627381" cy="289504"/>
            <a:chOff x="4847279" y="1538235"/>
            <a:chExt cx="2111297" cy="289504"/>
          </a:xfrm>
          <a:solidFill>
            <a:schemeClr val="bg1"/>
          </a:solidFill>
        </p:grpSpPr>
        <p:sp>
          <p:nvSpPr>
            <p:cNvPr id="13" name="Vijfhoek 35">
              <a:extLst>
                <a:ext uri="{FF2B5EF4-FFF2-40B4-BE49-F238E27FC236}">
                  <a16:creationId xmlns:a16="http://schemas.microsoft.com/office/drawing/2014/main" id="{B9C54960-64D4-73C2-43A4-571AD3986AC1}"/>
                </a:ext>
              </a:extLst>
            </p:cNvPr>
            <p:cNvSpPr/>
            <p:nvPr/>
          </p:nvSpPr>
          <p:spPr>
            <a:xfrm rot="10800000">
              <a:off x="4847279" y="1538235"/>
              <a:ext cx="2024520" cy="277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676D1C37-D755-D374-DB69-C5D3BCA91D49}"/>
                </a:ext>
              </a:extLst>
            </p:cNvPr>
            <p:cNvSpPr/>
            <p:nvPr/>
          </p:nvSpPr>
          <p:spPr>
            <a:xfrm>
              <a:off x="5046581" y="1550740"/>
              <a:ext cx="1911995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/>
                <a:t>BENOEMT</a:t>
              </a:r>
              <a:endParaRPr lang="nl-NL" spc="100"/>
            </a:p>
          </p:txBody>
        </p:sp>
      </p:grpSp>
    </p:spTree>
    <p:extLst>
      <p:ext uri="{BB962C8B-B14F-4D97-AF65-F5344CB8AC3E}">
        <p14:creationId xmlns:p14="http://schemas.microsoft.com/office/powerpoint/2010/main" val="214356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5C52B-67AE-2D43-8F22-BA3B5A9E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prodemos.nl</a:t>
            </a:r>
          </a:p>
        </p:txBody>
      </p:sp>
    </p:spTree>
    <p:extLst>
      <p:ext uri="{BB962C8B-B14F-4D97-AF65-F5344CB8AC3E}">
        <p14:creationId xmlns:p14="http://schemas.microsoft.com/office/powerpoint/2010/main" val="239570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blauw 1">
      <a:dk1>
        <a:srgbClr val="009FCB"/>
      </a:dk1>
      <a:lt1>
        <a:srgbClr val="FFFFFF"/>
      </a:lt1>
      <a:dk2>
        <a:srgbClr val="1A1918"/>
      </a:dk2>
      <a:lt2>
        <a:srgbClr val="EAEAEA"/>
      </a:lt2>
      <a:accent1>
        <a:srgbClr val="009FCB"/>
      </a:accent1>
      <a:accent2>
        <a:srgbClr val="65B32E"/>
      </a:accent2>
      <a:accent3>
        <a:srgbClr val="FCC243"/>
      </a:accent3>
      <a:accent4>
        <a:srgbClr val="EB5B24"/>
      </a:accent4>
      <a:accent5>
        <a:srgbClr val="D7007E"/>
      </a:accent5>
      <a:accent6>
        <a:srgbClr val="D60E41"/>
      </a:accent6>
      <a:hlink>
        <a:srgbClr val="009FCB"/>
      </a:hlink>
      <a:folHlink>
        <a:srgbClr val="C3B8A6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1F65EFD-735D-45BE-8A31-8B3B2113ABD5}" vid="{07482477-AC98-4B21-9509-0F51C51168CB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9" ma:contentTypeDescription="Een nieuw document maken." ma:contentTypeScope="" ma:versionID="dd9bc6c2281cde4a7ef0d03cbb03c515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0d9d1f73e3298603ef356ea60cc29060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Props1.xml><?xml version="1.0" encoding="utf-8"?>
<ds:datastoreItem xmlns:ds="http://schemas.openxmlformats.org/officeDocument/2006/customXml" ds:itemID="{263BDD67-B058-4E45-9B6B-5ECB63E8EF2B}">
  <ds:schemaRefs>
    <ds:schemaRef ds:uri="3a7bcf79-13ec-4791-9315-eb816fa35df2"/>
    <ds:schemaRef ds:uri="f6166596-befa-4d6e-9b8b-75e822e8a2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5FCDDCC-C329-47CE-9766-A7959280F6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8A9BC5-6963-4BCF-B265-FFFB3D95B226}">
  <ds:schemaRefs>
    <ds:schemaRef ds:uri="3a7bcf79-13ec-4791-9315-eb816fa35df2"/>
    <ds:schemaRef ds:uri="6a8a28d1-734d-485c-bcaf-4004ade78669"/>
    <ds:schemaRef ds:uri="bec1c424-188b-4375-a314-13b12cd80b61"/>
    <ds:schemaRef ds:uri="f6166596-befa-4d6e-9b8b-75e822e8a2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blauw 2025</Template>
  <TotalTime>0</TotalTime>
  <Words>48</Words>
  <Application>Microsoft Office PowerPoint</Application>
  <PresentationFormat>Diavoorstelling (16:9)</PresentationFormat>
  <Paragraphs>20</Paragraphs>
  <Slides>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5" baseType="lpstr">
      <vt:lpstr>Arial</vt:lpstr>
      <vt:lpstr>Calibri</vt:lpstr>
      <vt:lpstr>ProDemos</vt:lpstr>
      <vt:lpstr>De macht in de gemeente</vt:lpstr>
      <vt:lpstr>prodemos.nl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Sedi van Loon</dc:creator>
  <cp:keywords/>
  <dc:description/>
  <cp:lastModifiedBy>Sedi van Loon</cp:lastModifiedBy>
  <cp:revision>1</cp:revision>
  <cp:lastPrinted>2017-06-07T13:51:27Z</cp:lastPrinted>
  <dcterms:created xsi:type="dcterms:W3CDTF">2026-02-24T11:48:34Z</dcterms:created>
  <dcterms:modified xsi:type="dcterms:W3CDTF">2026-02-24T11:57:40Z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  <property fmtid="{D5CDD505-2E9C-101B-9397-08002B2CF9AE}" pid="3" name="MediaServiceImageTags">
    <vt:lpwstr/>
  </property>
</Properties>
</file>