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7"/>
  </p:notesMasterIdLst>
  <p:handoutMasterIdLst>
    <p:handoutMasterId r:id="rId8"/>
  </p:handoutMasterIdLst>
  <p:sldIdLst>
    <p:sldId id="295" r:id="rId5"/>
    <p:sldId id="291" r:id="rId6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9EB5C-9C21-4AB7-BF11-BA9B634F7488}" v="13" dt="2026-02-24T12:03:22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31" autoAdjust="0"/>
  </p:normalViewPr>
  <p:slideViewPr>
    <p:cSldViewPr snapToGrid="0" snapToObjects="1">
      <p:cViewPr>
        <p:scale>
          <a:sx n="200" d="100"/>
          <a:sy n="200" d="100"/>
        </p:scale>
        <p:origin x="-3126" y="-10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di van Loon" userId="e92ac43e-c176-40b7-8001-c8e58642eff9" providerId="ADAL" clId="{403CCD26-2E33-4978-A200-217B07790E4C}"/>
    <pc:docChg chg="modSld">
      <pc:chgData name="Sedi van Loon" userId="e92ac43e-c176-40b7-8001-c8e58642eff9" providerId="ADAL" clId="{403CCD26-2E33-4978-A200-217B07790E4C}" dt="2026-02-24T12:06:58.833" v="38" actId="14100"/>
      <pc:docMkLst>
        <pc:docMk/>
      </pc:docMkLst>
      <pc:sldChg chg="delSp modSp mod modAnim">
        <pc:chgData name="Sedi van Loon" userId="e92ac43e-c176-40b7-8001-c8e58642eff9" providerId="ADAL" clId="{403CCD26-2E33-4978-A200-217B07790E4C}" dt="2026-02-24T12:06:58.833" v="38" actId="14100"/>
        <pc:sldMkLst>
          <pc:docMk/>
          <pc:sldMk cId="2143566841" sldId="295"/>
        </pc:sldMkLst>
        <pc:spChg chg="mod">
          <ac:chgData name="Sedi van Loon" userId="e92ac43e-c176-40b7-8001-c8e58642eff9" providerId="ADAL" clId="{403CCD26-2E33-4978-A200-217B07790E4C}" dt="2026-02-24T12:05:40.661" v="25" actId="207"/>
          <ac:spMkLst>
            <pc:docMk/>
            <pc:sldMk cId="2143566841" sldId="295"/>
            <ac:spMk id="9" creationId="{00000000-0000-0000-0000-000000000000}"/>
          </ac:spMkLst>
        </pc:spChg>
        <pc:spChg chg="mod">
          <ac:chgData name="Sedi van Loon" userId="e92ac43e-c176-40b7-8001-c8e58642eff9" providerId="ADAL" clId="{403CCD26-2E33-4978-A200-217B07790E4C}" dt="2026-02-24T12:06:09.661" v="30" actId="1076"/>
          <ac:spMkLst>
            <pc:docMk/>
            <pc:sldMk cId="2143566841" sldId="295"/>
            <ac:spMk id="14" creationId="{676D1C37-D755-D374-DB69-C5D3BCA91D49}"/>
          </ac:spMkLst>
        </pc:spChg>
        <pc:spChg chg="mod">
          <ac:chgData name="Sedi van Loon" userId="e92ac43e-c176-40b7-8001-c8e58642eff9" providerId="ADAL" clId="{403CCD26-2E33-4978-A200-217B07790E4C}" dt="2026-02-24T12:02:42.693" v="21" actId="1038"/>
          <ac:spMkLst>
            <pc:docMk/>
            <pc:sldMk cId="2143566841" sldId="295"/>
            <ac:spMk id="20" creationId="{00000000-0000-0000-0000-000000000000}"/>
          </ac:spMkLst>
        </pc:spChg>
        <pc:spChg chg="mod">
          <ac:chgData name="Sedi van Loon" userId="e92ac43e-c176-40b7-8001-c8e58642eff9" providerId="ADAL" clId="{403CCD26-2E33-4978-A200-217B07790E4C}" dt="2026-02-24T12:01:12.044" v="17" actId="1036"/>
          <ac:spMkLst>
            <pc:docMk/>
            <pc:sldMk cId="2143566841" sldId="295"/>
            <ac:spMk id="21" creationId="{00000000-0000-0000-0000-000000000000}"/>
          </ac:spMkLst>
        </pc:spChg>
        <pc:spChg chg="mod topLvl">
          <ac:chgData name="Sedi van Loon" userId="e92ac43e-c176-40b7-8001-c8e58642eff9" providerId="ADAL" clId="{403CCD26-2E33-4978-A200-217B07790E4C}" dt="2026-02-24T12:00:00.034" v="4" actId="1076"/>
          <ac:spMkLst>
            <pc:docMk/>
            <pc:sldMk cId="2143566841" sldId="295"/>
            <ac:spMk id="23" creationId="{00000000-0000-0000-0000-000000000000}"/>
          </ac:spMkLst>
        </pc:spChg>
        <pc:spChg chg="mod topLvl">
          <ac:chgData name="Sedi van Loon" userId="e92ac43e-c176-40b7-8001-c8e58642eff9" providerId="ADAL" clId="{403CCD26-2E33-4978-A200-217B07790E4C}" dt="2026-02-24T11:59:26.005" v="0" actId="165"/>
          <ac:spMkLst>
            <pc:docMk/>
            <pc:sldMk cId="2143566841" sldId="295"/>
            <ac:spMk id="25" creationId="{00000000-0000-0000-0000-000000000000}"/>
          </ac:spMkLst>
        </pc:spChg>
        <pc:spChg chg="mod">
          <ac:chgData name="Sedi van Loon" userId="e92ac43e-c176-40b7-8001-c8e58642eff9" providerId="ADAL" clId="{403CCD26-2E33-4978-A200-217B07790E4C}" dt="2026-02-24T12:06:58.833" v="38" actId="14100"/>
          <ac:spMkLst>
            <pc:docMk/>
            <pc:sldMk cId="2143566841" sldId="295"/>
            <ac:spMk id="26" creationId="{00000000-0000-0000-0000-000000000000}"/>
          </ac:spMkLst>
        </pc:spChg>
        <pc:spChg chg="mod">
          <ac:chgData name="Sedi van Loon" userId="e92ac43e-c176-40b7-8001-c8e58642eff9" providerId="ADAL" clId="{403CCD26-2E33-4978-A200-217B07790E4C}" dt="2026-02-24T12:05:43.968" v="26" actId="207"/>
          <ac:spMkLst>
            <pc:docMk/>
            <pc:sldMk cId="2143566841" sldId="295"/>
            <ac:spMk id="54" creationId="{00000000-0000-0000-0000-000000000000}"/>
          </ac:spMkLst>
        </pc:spChg>
        <pc:grpChg chg="del">
          <ac:chgData name="Sedi van Loon" userId="e92ac43e-c176-40b7-8001-c8e58642eff9" providerId="ADAL" clId="{403CCD26-2E33-4978-A200-217B07790E4C}" dt="2026-02-24T11:59:26.005" v="0" actId="165"/>
          <ac:grpSpMkLst>
            <pc:docMk/>
            <pc:sldMk cId="2143566841" sldId="295"/>
            <ac:grpSpMk id="5" creationId="{00000000-0000-0000-0000-000000000000}"/>
          </ac:grpSpMkLst>
        </pc:grpChg>
        <pc:grpChg chg="del">
          <ac:chgData name="Sedi van Loon" userId="e92ac43e-c176-40b7-8001-c8e58642eff9" providerId="ADAL" clId="{403CCD26-2E33-4978-A200-217B07790E4C}" dt="2026-02-24T11:59:54.989" v="2" actId="165"/>
          <ac:grpSpMkLst>
            <pc:docMk/>
            <pc:sldMk cId="2143566841" sldId="295"/>
            <ac:grpSpMk id="6" creationId="{00000000-0000-0000-0000-000000000000}"/>
          </ac:grpSpMkLst>
        </pc:grpChg>
        <pc:grpChg chg="mod">
          <ac:chgData name="Sedi van Loon" userId="e92ac43e-c176-40b7-8001-c8e58642eff9" providerId="ADAL" clId="{403CCD26-2E33-4978-A200-217B07790E4C}" dt="2026-02-24T12:05:54.163" v="27" actId="1076"/>
          <ac:grpSpMkLst>
            <pc:docMk/>
            <pc:sldMk cId="2143566841" sldId="295"/>
            <ac:grpSpMk id="11" creationId="{8C0F6CF4-D281-5B1B-66B6-E441BB902385}"/>
          </ac:grpSpMkLst>
        </pc:grpChg>
        <pc:picChg chg="mod topLvl">
          <ac:chgData name="Sedi van Loon" userId="e92ac43e-c176-40b7-8001-c8e58642eff9" providerId="ADAL" clId="{403CCD26-2E33-4978-A200-217B07790E4C}" dt="2026-02-24T12:00:02.871" v="5" actId="1076"/>
          <ac:picMkLst>
            <pc:docMk/>
            <pc:sldMk cId="2143566841" sldId="295"/>
            <ac:picMk id="2" creationId="{00000000-0000-0000-0000-000000000000}"/>
          </ac:picMkLst>
        </pc:picChg>
        <pc:picChg chg="mod topLvl">
          <ac:chgData name="Sedi van Loon" userId="e92ac43e-c176-40b7-8001-c8e58642eff9" providerId="ADAL" clId="{403CCD26-2E33-4978-A200-217B07790E4C}" dt="2026-02-24T11:59:26.005" v="0" actId="165"/>
          <ac:picMkLst>
            <pc:docMk/>
            <pc:sldMk cId="2143566841" sldId="295"/>
            <ac:picMk id="4" creationId="{00000000-0000-0000-0000-000000000000}"/>
          </ac:picMkLst>
        </pc:picChg>
        <pc:picChg chg="mod">
          <ac:chgData name="Sedi van Loon" userId="e92ac43e-c176-40b7-8001-c8e58642eff9" providerId="ADAL" clId="{403CCD26-2E33-4978-A200-217B07790E4C}" dt="2026-02-24T12:02:27.630" v="20" actId="1037"/>
          <ac:picMkLst>
            <pc:docMk/>
            <pc:sldMk cId="2143566841" sldId="295"/>
            <ac:picMk id="7" creationId="{0D635F8A-7D68-44F2-15C1-14A0CB3BFDC9}"/>
          </ac:picMkLst>
        </pc:picChg>
        <pc:picChg chg="mod">
          <ac:chgData name="Sedi van Loon" userId="e92ac43e-c176-40b7-8001-c8e58642eff9" providerId="ADAL" clId="{403CCD26-2E33-4978-A200-217B07790E4C}" dt="2026-02-24T12:06:44.795" v="35" actId="1037"/>
          <ac:picMkLst>
            <pc:docMk/>
            <pc:sldMk cId="2143566841" sldId="295"/>
            <ac:picMk id="10" creationId="{AE8CE557-430B-9C9D-8634-14387D95741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24-2-2026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24-2-2026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 regering aangekocht via ANP op 23-2-2026 voor krachtenveld. Fotograaf: Remko de Waal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38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2157501" y="1864258"/>
            <a:ext cx="3287833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2157501" y="1355165"/>
            <a:ext cx="3287833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5294564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657409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5847569" y="1357120"/>
            <a:ext cx="2866263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055" y="2593732"/>
            <a:ext cx="3854567" cy="988928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2154140" y="2602562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Gemeenteraad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97" y="38334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5" name="Tekstvak 24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Kiezers </a:t>
            </a:r>
            <a:br>
              <a:rPr lang="nl-NL" sz="1400" b="1" dirty="0">
                <a:solidFill>
                  <a:schemeClr val="bg1"/>
                </a:solidFill>
              </a:rPr>
            </a:br>
            <a:r>
              <a:rPr lang="nl-NL" sz="1000" b="1" dirty="0">
                <a:solidFill>
                  <a:schemeClr val="bg1"/>
                </a:solidFill>
              </a:rPr>
              <a:t>(burgers)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 dirty="0"/>
              <a:t>De macht in de gemeente</a:t>
            </a: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2156186" y="186234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Wethouders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56186" y="1350526"/>
            <a:ext cx="1442495" cy="508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Burgemeester</a:t>
            </a:r>
          </a:p>
        </p:txBody>
      </p: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sp>
        <p:nvSpPr>
          <p:cNvPr id="26" name="Tekstvak 25"/>
          <p:cNvSpPr txBox="1"/>
          <p:nvPr/>
        </p:nvSpPr>
        <p:spPr>
          <a:xfrm>
            <a:off x="7785237" y="1357120"/>
            <a:ext cx="1082218" cy="1006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</a:rPr>
              <a:t>Regering</a:t>
            </a:r>
          </a:p>
          <a:p>
            <a:pPr algn="ctr"/>
            <a:r>
              <a:rPr lang="nl-NL" sz="1000" b="1" dirty="0">
                <a:solidFill>
                  <a:schemeClr val="bg1"/>
                </a:solidFill>
              </a:rPr>
              <a:t>(koning en ministers)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E8CE557-430B-9C9D-8634-14387D9574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428" b="20435"/>
          <a:stretch>
            <a:fillRect/>
          </a:stretch>
        </p:blipFill>
        <p:spPr>
          <a:xfrm>
            <a:off x="5849833" y="1357120"/>
            <a:ext cx="1937988" cy="1002950"/>
          </a:xfrm>
          <a:prstGeom prst="rect">
            <a:avLst/>
          </a:prstGeom>
        </p:spPr>
      </p:pic>
      <p:pic>
        <p:nvPicPr>
          <p:cNvPr id="7" name="Afbeelding 6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0D635F8A-7D68-44F2-15C1-14A0CB3BF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141" y="1349926"/>
            <a:ext cx="1844548" cy="1018331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037282" y="2052051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BESLUIT</a:t>
              </a:r>
              <a:endParaRPr lang="nl-NL" spc="100" dirty="0"/>
            </a:p>
          </p:txBody>
        </p:sp>
      </p:grpSp>
      <p:grpSp>
        <p:nvGrpSpPr>
          <p:cNvPr id="51" name="Groeperen 50"/>
          <p:cNvGrpSpPr/>
          <p:nvPr/>
        </p:nvGrpSpPr>
        <p:grpSpPr>
          <a:xfrm>
            <a:off x="3657798" y="2051749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VOORSTEL</a:t>
              </a:r>
              <a:endParaRPr lang="nl-NL" spc="100" dirty="0"/>
            </a:p>
          </p:txBody>
        </p:sp>
      </p:grpSp>
      <p:grpSp>
        <p:nvGrpSpPr>
          <p:cNvPr id="11" name="Groeperen 48">
            <a:extLst>
              <a:ext uri="{FF2B5EF4-FFF2-40B4-BE49-F238E27FC236}">
                <a16:creationId xmlns:a16="http://schemas.microsoft.com/office/drawing/2014/main" id="{8C0F6CF4-D281-5B1B-66B6-E441BB902385}"/>
              </a:ext>
            </a:extLst>
          </p:cNvPr>
          <p:cNvGrpSpPr/>
          <p:nvPr/>
        </p:nvGrpSpPr>
        <p:grpSpPr>
          <a:xfrm>
            <a:off x="4675274" y="1980121"/>
            <a:ext cx="1560493" cy="279746"/>
            <a:chOff x="4847279" y="1535489"/>
            <a:chExt cx="2024520" cy="279746"/>
          </a:xfrm>
          <a:solidFill>
            <a:schemeClr val="bg1"/>
          </a:solidFill>
        </p:grpSpPr>
        <p:sp>
          <p:nvSpPr>
            <p:cNvPr id="13" name="Vijfhoek 35">
              <a:extLst>
                <a:ext uri="{FF2B5EF4-FFF2-40B4-BE49-F238E27FC236}">
                  <a16:creationId xmlns:a16="http://schemas.microsoft.com/office/drawing/2014/main" id="{B9C54960-64D4-73C2-43A4-571AD3986AC1}"/>
                </a:ext>
              </a:extLst>
            </p:cNvPr>
            <p:cNvSpPr/>
            <p:nvPr/>
          </p:nvSpPr>
          <p:spPr>
            <a:xfrm rot="10800000">
              <a:off x="4847279" y="1538235"/>
              <a:ext cx="2024520" cy="277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676D1C37-D755-D374-DB69-C5D3BCA91D49}"/>
                </a:ext>
              </a:extLst>
            </p:cNvPr>
            <p:cNvSpPr/>
            <p:nvPr/>
          </p:nvSpPr>
          <p:spPr>
            <a:xfrm>
              <a:off x="5037058" y="1535489"/>
              <a:ext cx="1783704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/>
                <a:t>BENOEMT</a:t>
              </a:r>
              <a:endParaRPr lang="nl-NL" spc="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356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1" grpId="0" animBg="1"/>
      <p:bldP spid="20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dd9bc6c2281cde4a7ef0d03cbb03c515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0d9d1f73e3298603ef356ea60cc29060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8A9BC5-6963-4BCF-B265-FFFB3D95B226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bec1c424-188b-4375-a314-13b12cd80b6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a8a28d1-734d-485c-bcaf-4004ade78669"/>
    <ds:schemaRef ds:uri="http://www.w3.org/XML/1998/namespace"/>
    <ds:schemaRef ds:uri="f6166596-befa-4d6e-9b8b-75e822e8a231"/>
    <ds:schemaRef ds:uri="3a7bcf79-13ec-4791-9315-eb816fa35df2"/>
  </ds:schemaRefs>
</ds:datastoreItem>
</file>

<file path=customXml/itemProps3.xml><?xml version="1.0" encoding="utf-8"?>
<ds:datastoreItem xmlns:ds="http://schemas.openxmlformats.org/officeDocument/2006/customXml" ds:itemID="{263BDD67-B058-4E45-9B6B-5ECB63E8EF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10</TotalTime>
  <Words>48</Words>
  <Application>Microsoft Office PowerPoint</Application>
  <PresentationFormat>Diavoorstelling (16:9)</PresentationFormat>
  <Paragraphs>20</Paragraphs>
  <Slides>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5" baseType="lpstr">
      <vt:lpstr>Arial</vt:lpstr>
      <vt:lpstr>Calibri</vt:lpstr>
      <vt:lpstr>ProDemos</vt:lpstr>
      <vt:lpstr>De macht in de gemeente</vt:lpstr>
      <vt:lpstr>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Sedi van Loon</dc:creator>
  <cp:keywords/>
  <dc:description/>
  <cp:lastModifiedBy>Sedi van Loon</cp:lastModifiedBy>
  <cp:revision>1</cp:revision>
  <cp:lastPrinted>2017-06-07T13:51:27Z</cp:lastPrinted>
  <dcterms:created xsi:type="dcterms:W3CDTF">2026-02-24T11:48:34Z</dcterms:created>
  <dcterms:modified xsi:type="dcterms:W3CDTF">2026-02-24T12:07:01Z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0x010100BEB7D61D776EC44EBF96354E46DD7CF7</vt:lpwstr>
  </property>
</Properties>
</file>