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0"/>
  </p:notesMasterIdLst>
  <p:handoutMasterIdLst>
    <p:handoutMasterId r:id="rId11"/>
  </p:handoutMasterIdLst>
  <p:sldIdLst>
    <p:sldId id="279" r:id="rId5"/>
    <p:sldId id="294" r:id="rId6"/>
    <p:sldId id="295" r:id="rId7"/>
    <p:sldId id="296" r:id="rId8"/>
    <p:sldId id="297" r:id="rId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51D5B-F048-45FC-AE80-04A89DF825EA}" v="2" dt="2025-05-07T13:39:51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983"/>
  </p:normalViewPr>
  <p:slideViewPr>
    <p:cSldViewPr snapToGrid="0" snapToObjects="1">
      <p:cViewPr varScale="1">
        <p:scale>
          <a:sx n="84" d="100"/>
          <a:sy n="84" d="100"/>
        </p:scale>
        <p:origin x="8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8099"/>
            <a:ext cx="9144000" cy="51515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" y="-8099"/>
            <a:ext cx="9144000" cy="5143500"/>
          </a:xfrm>
          <a:prstGeom prst="rect">
            <a:avLst/>
          </a:prstGeom>
        </p:spPr>
      </p:pic>
      <p:sp>
        <p:nvSpPr>
          <p:cNvPr id="4" name="Rechthoek 3"/>
          <p:cNvSpPr/>
          <p:nvPr userDrawn="1"/>
        </p:nvSpPr>
        <p:spPr>
          <a:xfrm>
            <a:off x="2836084" y="3308858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﻿</a:t>
            </a:r>
            <a:r>
              <a:rPr lang="nl-NL" sz="1400" dirty="0" err="1">
                <a:solidFill>
                  <a:schemeClr val="tx2"/>
                </a:solidFill>
              </a:rPr>
              <a:t>ProDemos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Hofweg</a:t>
            </a:r>
            <a:r>
              <a:rPr lang="nl-NL" sz="1400" dirty="0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info@prodemos.nl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prodemos.nl</a:t>
            </a:r>
            <a:endParaRPr lang="nl-NL" sz="1400" dirty="0">
              <a:solidFill>
                <a:schemeClr val="tx2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8E597C-C6EC-2E4B-8AB3-879AF0C8B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602" r="39210" b="-4423"/>
          <a:stretch/>
        </p:blipFill>
        <p:spPr>
          <a:xfrm>
            <a:off x="3744103" y="4396618"/>
            <a:ext cx="1655794" cy="33557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9061" y="0"/>
            <a:ext cx="2386181" cy="8074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28676" y="2332043"/>
            <a:ext cx="7601496" cy="58837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468838"/>
            <a:ext cx="1800000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44000" indent="-144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457201" y="3780000"/>
            <a:ext cx="8217893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De juiste antwoorden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DF55A26-985A-F440-B48D-E27029425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175" y="-8098"/>
            <a:ext cx="1869954" cy="63276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D2A4A33-08D4-5F60-DD2B-99096296E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0" y="585360"/>
            <a:ext cx="2880000" cy="288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04FD884-9194-B338-F1ED-08BA53A2F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78560"/>
            <a:ext cx="2160000" cy="216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8A7E6D-85E3-048E-B1CE-37C2C17E6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490" y="2878560"/>
            <a:ext cx="2160000" cy="216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C990C5F-970E-622E-A0F6-DDB75EB7E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41440"/>
            <a:ext cx="2160000" cy="2160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38C8C27-20AC-F836-A562-A780B4F89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490" y="54144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7D3D4-6284-2EF8-A792-B016EB06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019956-6C75-B39B-8A36-50DDF50A2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0" y="600000"/>
            <a:ext cx="2880000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11AE9C3-C1F3-C5EF-5CAD-ED0E7348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50" y="2906040"/>
            <a:ext cx="2160000" cy="216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886E330-E2A0-4E0B-2E23-2FCD07701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830" y="2906040"/>
            <a:ext cx="2160000" cy="216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5CF4E66-F929-16C6-C045-A6C2E3F6E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250" y="600000"/>
            <a:ext cx="2160000" cy="216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17DAA9-7F72-8BEA-AB86-99BBEF487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830" y="600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3D1EF-76D6-90B5-2CA7-CC72AC713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16584E-EDB4-B2B9-615F-B22662C6D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0" y="600000"/>
            <a:ext cx="2880000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EEDBC1-6BEE-28DC-62DA-04110CB0F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03640"/>
            <a:ext cx="2160000" cy="216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C610A9-D80B-1FCB-BFE3-1DA3168CD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690" y="600000"/>
            <a:ext cx="2160000" cy="216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5638282-09FC-8C21-533B-702018422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690" y="2903640"/>
            <a:ext cx="2160000" cy="216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C97AC9-1BA3-8AE2-E987-F56D9AF04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690" y="600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2403B-C725-8522-E8B3-1DD2DF3BF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0C2950-21BD-00DA-43D0-7D16B159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" y="539040"/>
            <a:ext cx="2880000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F10758-A880-3CCB-4899-35EFD0901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738" y="1872360"/>
            <a:ext cx="1800000" cy="180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28DD52-E585-F995-37C8-3B88E04BA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02" y="3229680"/>
            <a:ext cx="1800000" cy="180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EDF22B9-8582-4165-C305-A51581A90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02" y="539040"/>
            <a:ext cx="1800000" cy="180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1F8976-9E26-4A3E-B8E6-CF756EA7C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530" y="3229680"/>
            <a:ext cx="1800000" cy="180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870FEFF-0C3E-AF2D-F427-44827B4E9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6530" y="53904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oDemos">
  <a:themeElements>
    <a:clrScheme name="ProDemos Themakleuren 2025">
      <a:dk1>
        <a:srgbClr val="D60E41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CC2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4EE52ED3-9A67-44C5-AA32-71346F8295E8}" vid="{F7BF5004-08AD-4059-8B4D-02EEFC6BAE1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8" ma:contentTypeDescription="Een nieuw document maken." ma:contentTypeScope="" ma:versionID="8133afb84a15b69cb26b22f1c1db2a09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62832601cabcd8f2266d9163ccbf5c7b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88C4FD-4B64-425A-8032-F729906C36B0}">
  <ds:schemaRefs>
    <ds:schemaRef ds:uri="3a7bcf79-13ec-4791-9315-eb816fa35df2"/>
    <ds:schemaRef ds:uri="f6166596-befa-4d6e-9b8b-75e822e8a231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32322C-932B-4859-A5B2-0409842AB9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E6130C-59F6-4419-AC9D-A70E47FFA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66596-befa-4d6e-9b8b-75e822e8a231"/>
    <ds:schemaRef ds:uri="3a7bcf79-13ec-4791-9315-eb816fa35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ff47c44-a17a-41cf-a8f7-54127cafb343}" enabled="0" method="" siteId="{bff47c44-a17a-41cf-a8f7-54127cafb3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rood 2025</Template>
  <TotalTime>11</TotalTime>
  <Words>49</Words>
  <Application>Microsoft Office PowerPoint</Application>
  <PresentationFormat>Diavoorstelling (16:9)</PresentationFormat>
  <Paragraphs>6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ProDemos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ProDemos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Jelt Pekaar</dc:creator>
  <cp:keywords/>
  <dc:description/>
  <cp:lastModifiedBy>Jelt Pekaar</cp:lastModifiedBy>
  <cp:revision>2</cp:revision>
  <cp:lastPrinted>2017-06-07T13:51:27Z</cp:lastPrinted>
  <dcterms:created xsi:type="dcterms:W3CDTF">2025-05-07T13:28:15Z</dcterms:created>
  <dcterms:modified xsi:type="dcterms:W3CDTF">2025-05-07T14:19:24Z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