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4"/>
  </p:notesMasterIdLst>
  <p:handoutMasterIdLst>
    <p:handoutMasterId r:id="rId25"/>
  </p:handoutMasterIdLst>
  <p:sldIdLst>
    <p:sldId id="279" r:id="rId5"/>
    <p:sldId id="310" r:id="rId6"/>
    <p:sldId id="314" r:id="rId7"/>
    <p:sldId id="315" r:id="rId8"/>
    <p:sldId id="316" r:id="rId9"/>
    <p:sldId id="317" r:id="rId10"/>
    <p:sldId id="321" r:id="rId11"/>
    <p:sldId id="319" r:id="rId12"/>
    <p:sldId id="322" r:id="rId13"/>
    <p:sldId id="325" r:id="rId14"/>
    <p:sldId id="313" r:id="rId15"/>
    <p:sldId id="305" r:id="rId16"/>
    <p:sldId id="312" r:id="rId17"/>
    <p:sldId id="286" r:id="rId18"/>
    <p:sldId id="296" r:id="rId19"/>
    <p:sldId id="298" r:id="rId20"/>
    <p:sldId id="308" r:id="rId21"/>
    <p:sldId id="309" r:id="rId22"/>
    <p:sldId id="323" r:id="rId23"/>
  </p:sldIdLst>
  <p:sldSz cx="9144000" cy="5143500" type="screen16x9"/>
  <p:notesSz cx="6858000" cy="9144000"/>
  <p:defaultTextStyle>
    <a:defPPr>
      <a:defRPr lang="nl-NL"/>
    </a:defPPr>
    <a:lvl1pPr algn="l" defTabSz="685800" rtl="0" fontAlgn="base">
      <a:spcBef>
        <a:spcPct val="0"/>
      </a:spcBef>
      <a:spcAft>
        <a:spcPct val="0"/>
      </a:spcAft>
      <a:defRPr sz="1300" kern="1200">
        <a:solidFill>
          <a:schemeClr val="tx1"/>
        </a:solidFill>
        <a:latin typeface="Calibri" pitchFamily="34" charset="0"/>
        <a:ea typeface="+mn-ea"/>
        <a:cs typeface="Arial" charset="0"/>
      </a:defRPr>
    </a:lvl1pPr>
    <a:lvl2pPr marL="342900" indent="114300" algn="l" defTabSz="685800" rtl="0" fontAlgn="base">
      <a:spcBef>
        <a:spcPct val="0"/>
      </a:spcBef>
      <a:spcAft>
        <a:spcPct val="0"/>
      </a:spcAft>
      <a:defRPr sz="1300" kern="1200">
        <a:solidFill>
          <a:schemeClr val="tx1"/>
        </a:solidFill>
        <a:latin typeface="Calibri" pitchFamily="34" charset="0"/>
        <a:ea typeface="+mn-ea"/>
        <a:cs typeface="Arial" charset="0"/>
      </a:defRPr>
    </a:lvl2pPr>
    <a:lvl3pPr marL="685800" indent="228600" algn="l" defTabSz="685800" rtl="0" fontAlgn="base">
      <a:spcBef>
        <a:spcPct val="0"/>
      </a:spcBef>
      <a:spcAft>
        <a:spcPct val="0"/>
      </a:spcAft>
      <a:defRPr sz="1300" kern="1200">
        <a:solidFill>
          <a:schemeClr val="tx1"/>
        </a:solidFill>
        <a:latin typeface="Calibri" pitchFamily="34" charset="0"/>
        <a:ea typeface="+mn-ea"/>
        <a:cs typeface="Arial" charset="0"/>
      </a:defRPr>
    </a:lvl3pPr>
    <a:lvl4pPr marL="1028700" indent="342900" algn="l" defTabSz="685800" rtl="0" fontAlgn="base">
      <a:spcBef>
        <a:spcPct val="0"/>
      </a:spcBef>
      <a:spcAft>
        <a:spcPct val="0"/>
      </a:spcAft>
      <a:defRPr sz="1300" kern="1200">
        <a:solidFill>
          <a:schemeClr val="tx1"/>
        </a:solidFill>
        <a:latin typeface="Calibri" pitchFamily="34" charset="0"/>
        <a:ea typeface="+mn-ea"/>
        <a:cs typeface="Arial" charset="0"/>
      </a:defRPr>
    </a:lvl4pPr>
    <a:lvl5pPr marL="1371600" indent="457200" algn="l" defTabSz="685800" rtl="0" fontAlgn="base">
      <a:spcBef>
        <a:spcPct val="0"/>
      </a:spcBef>
      <a:spcAft>
        <a:spcPct val="0"/>
      </a:spcAft>
      <a:defRPr sz="1300" kern="1200">
        <a:solidFill>
          <a:schemeClr val="tx1"/>
        </a:solidFill>
        <a:latin typeface="Calibri" pitchFamily="34" charset="0"/>
        <a:ea typeface="+mn-ea"/>
        <a:cs typeface="Arial" charset="0"/>
      </a:defRPr>
    </a:lvl5pPr>
    <a:lvl6pPr marL="2286000" algn="l" defTabSz="914400" rtl="0" eaLnBrk="1" latinLnBrk="0" hangingPunct="1">
      <a:defRPr sz="1300" kern="1200">
        <a:solidFill>
          <a:schemeClr val="tx1"/>
        </a:solidFill>
        <a:latin typeface="Calibri" pitchFamily="34" charset="0"/>
        <a:ea typeface="+mn-ea"/>
        <a:cs typeface="Arial" charset="0"/>
      </a:defRPr>
    </a:lvl6pPr>
    <a:lvl7pPr marL="2743200" algn="l" defTabSz="914400" rtl="0" eaLnBrk="1" latinLnBrk="0" hangingPunct="1">
      <a:defRPr sz="1300" kern="1200">
        <a:solidFill>
          <a:schemeClr val="tx1"/>
        </a:solidFill>
        <a:latin typeface="Calibri" pitchFamily="34" charset="0"/>
        <a:ea typeface="+mn-ea"/>
        <a:cs typeface="Arial" charset="0"/>
      </a:defRPr>
    </a:lvl7pPr>
    <a:lvl8pPr marL="3200400" algn="l" defTabSz="914400" rtl="0" eaLnBrk="1" latinLnBrk="0" hangingPunct="1">
      <a:defRPr sz="1300" kern="1200">
        <a:solidFill>
          <a:schemeClr val="tx1"/>
        </a:solidFill>
        <a:latin typeface="Calibri" pitchFamily="34" charset="0"/>
        <a:ea typeface="+mn-ea"/>
        <a:cs typeface="Arial" charset="0"/>
      </a:defRPr>
    </a:lvl8pPr>
    <a:lvl9pPr marL="3657600" algn="l" defTabSz="914400" rtl="0" eaLnBrk="1" latinLnBrk="0" hangingPunct="1">
      <a:defRPr sz="13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3AAEAC-B4A0-2808-7ABB-DFF48DF14D59}" name="Cees van Dijk" initials="Cv" userId="S::cees@prodemos.nl::15484f1a-d14c-4d76-ad31-ba8dbb0f5e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225B2-5A6B-187A-60B6-C25D9BCF8CCC}" v="29" dt="2025-05-15T14:55:21.732"/>
    <p1510:client id="{90E6928A-D941-D383-DF92-C5DBAA1B3010}" v="13" dt="2025-05-15T13:02:57.644"/>
    <p1510:client id="{9504EF1B-0EA6-472E-8300-9DB20E1B73E4}" v="1205" dt="2025-05-15T14:30:05.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lt Pekaar" userId="f4d079fb-027c-4556-b69f-cbd98e1a5519" providerId="ADAL" clId="{76433F9D-9F55-45E6-87E1-1A4CFE0FD5ED}"/>
    <pc:docChg chg="undo custSel delSld modSld">
      <pc:chgData name="Jelt Pekaar" userId="f4d079fb-027c-4556-b69f-cbd98e1a5519" providerId="ADAL" clId="{76433F9D-9F55-45E6-87E1-1A4CFE0FD5ED}" dt="2025-05-12T17:45:36.805" v="296" actId="20577"/>
      <pc:docMkLst>
        <pc:docMk/>
      </pc:docMkLst>
      <pc:sldChg chg="delSp modSp">
        <pc:chgData name="Jelt Pekaar" userId="f4d079fb-027c-4556-b69f-cbd98e1a5519" providerId="ADAL" clId="{76433F9D-9F55-45E6-87E1-1A4CFE0FD5ED}" dt="2025-05-12T17:37:39.276" v="193" actId="1076"/>
        <pc:sldMkLst>
          <pc:docMk/>
          <pc:sldMk cId="1984021894" sldId="305"/>
        </pc:sldMkLst>
        <pc:spChg chg="mod">
          <ac:chgData name="Jelt Pekaar" userId="f4d079fb-027c-4556-b69f-cbd98e1a5519" providerId="ADAL" clId="{76433F9D-9F55-45E6-87E1-1A4CFE0FD5ED}" dt="2025-05-12T17:37:39.276" v="193" actId="1076"/>
          <ac:spMkLst>
            <pc:docMk/>
            <pc:sldMk cId="1984021894" sldId="305"/>
            <ac:spMk id="12" creationId="{00000000-0000-0000-0000-000000000000}"/>
          </ac:spMkLst>
        </pc:spChg>
        <pc:picChg chg="mod">
          <ac:chgData name="Jelt Pekaar" userId="f4d079fb-027c-4556-b69f-cbd98e1a5519" providerId="ADAL" clId="{76433F9D-9F55-45E6-87E1-1A4CFE0FD5ED}" dt="2025-05-12T17:37:31.125" v="192" actId="1076"/>
          <ac:picMkLst>
            <pc:docMk/>
            <pc:sldMk cId="1984021894" sldId="305"/>
            <ac:picMk id="4" creationId="{00000000-0000-0000-0000-000000000000}"/>
          </ac:picMkLst>
        </pc:picChg>
      </pc:sldChg>
      <pc:sldChg chg="modSp">
        <pc:chgData name="Jelt Pekaar" userId="f4d079fb-027c-4556-b69f-cbd98e1a5519" providerId="ADAL" clId="{76433F9D-9F55-45E6-87E1-1A4CFE0FD5ED}" dt="2025-05-12T17:36:13.728" v="189" actId="20577"/>
        <pc:sldMkLst>
          <pc:docMk/>
          <pc:sldMk cId="304575220" sldId="310"/>
        </pc:sldMkLst>
        <pc:spChg chg="mod">
          <ac:chgData name="Jelt Pekaar" userId="f4d079fb-027c-4556-b69f-cbd98e1a5519" providerId="ADAL" clId="{76433F9D-9F55-45E6-87E1-1A4CFE0FD5ED}" dt="2025-05-12T17:36:13.728" v="189" actId="20577"/>
          <ac:spMkLst>
            <pc:docMk/>
            <pc:sldMk cId="304575220" sldId="310"/>
            <ac:spMk id="2" creationId="{00000000-0000-0000-0000-000000000000}"/>
          </ac:spMkLst>
        </pc:spChg>
      </pc:sldChg>
      <pc:sldChg chg="del">
        <pc:chgData name="Jelt Pekaar" userId="f4d079fb-027c-4556-b69f-cbd98e1a5519" providerId="ADAL" clId="{76433F9D-9F55-45E6-87E1-1A4CFE0FD5ED}" dt="2025-05-12T17:37:53.853" v="194" actId="47"/>
        <pc:sldMkLst>
          <pc:docMk/>
          <pc:sldMk cId="288365321" sldId="311"/>
        </pc:sldMkLst>
      </pc:sldChg>
      <pc:sldChg chg="addSp modSp mod">
        <pc:chgData name="Jelt Pekaar" userId="f4d079fb-027c-4556-b69f-cbd98e1a5519" providerId="ADAL" clId="{76433F9D-9F55-45E6-87E1-1A4CFE0FD5ED}" dt="2025-05-12T17:45:36.805" v="296" actId="20577"/>
        <pc:sldMkLst>
          <pc:docMk/>
          <pc:sldMk cId="2253251775" sldId="317"/>
        </pc:sldMkLst>
        <pc:spChg chg="add mod">
          <ac:chgData name="Jelt Pekaar" userId="f4d079fb-027c-4556-b69f-cbd98e1a5519" providerId="ADAL" clId="{76433F9D-9F55-45E6-87E1-1A4CFE0FD5ED}" dt="2025-05-12T17:44:01.254" v="273" actId="14100"/>
          <ac:spMkLst>
            <pc:docMk/>
            <pc:sldMk cId="2253251775" sldId="317"/>
            <ac:spMk id="2" creationId="{D58385C0-9475-3EEC-9064-77114180C62D}"/>
          </ac:spMkLst>
        </pc:spChg>
        <pc:spChg chg="add mod">
          <ac:chgData name="Jelt Pekaar" userId="f4d079fb-027c-4556-b69f-cbd98e1a5519" providerId="ADAL" clId="{76433F9D-9F55-45E6-87E1-1A4CFE0FD5ED}" dt="2025-05-12T17:44:25.345" v="275" actId="1076"/>
          <ac:spMkLst>
            <pc:docMk/>
            <pc:sldMk cId="2253251775" sldId="317"/>
            <ac:spMk id="4" creationId="{90756698-E149-32C6-91D9-9E450F064189}"/>
          </ac:spMkLst>
        </pc:spChg>
        <pc:spChg chg="add mod">
          <ac:chgData name="Jelt Pekaar" userId="f4d079fb-027c-4556-b69f-cbd98e1a5519" providerId="ADAL" clId="{76433F9D-9F55-45E6-87E1-1A4CFE0FD5ED}" dt="2025-05-12T17:44:58.592" v="286" actId="1076"/>
          <ac:spMkLst>
            <pc:docMk/>
            <pc:sldMk cId="2253251775" sldId="317"/>
            <ac:spMk id="5" creationId="{29457D34-AFD5-34B8-4660-06D51F01BC4B}"/>
          </ac:spMkLst>
        </pc:spChg>
        <pc:spChg chg="add mod">
          <ac:chgData name="Jelt Pekaar" userId="f4d079fb-027c-4556-b69f-cbd98e1a5519" providerId="ADAL" clId="{76433F9D-9F55-45E6-87E1-1A4CFE0FD5ED}" dt="2025-05-12T17:45:11.342" v="290" actId="20577"/>
          <ac:spMkLst>
            <pc:docMk/>
            <pc:sldMk cId="2253251775" sldId="317"/>
            <ac:spMk id="6" creationId="{C5C7A2A3-74AF-4D39-0716-1ADAC50FD40E}"/>
          </ac:spMkLst>
        </pc:spChg>
        <pc:spChg chg="add mod">
          <ac:chgData name="Jelt Pekaar" userId="f4d079fb-027c-4556-b69f-cbd98e1a5519" providerId="ADAL" clId="{76433F9D-9F55-45E6-87E1-1A4CFE0FD5ED}" dt="2025-05-12T17:45:28.760" v="294" actId="20577"/>
          <ac:spMkLst>
            <pc:docMk/>
            <pc:sldMk cId="2253251775" sldId="317"/>
            <ac:spMk id="7" creationId="{8C8C08DA-90EB-9434-364A-135D99B2112F}"/>
          </ac:spMkLst>
        </pc:spChg>
        <pc:spChg chg="mod">
          <ac:chgData name="Jelt Pekaar" userId="f4d079fb-027c-4556-b69f-cbd98e1a5519" providerId="ADAL" clId="{76433F9D-9F55-45E6-87E1-1A4CFE0FD5ED}" dt="2025-05-12T17:45:36.805" v="296" actId="20577"/>
          <ac:spMkLst>
            <pc:docMk/>
            <pc:sldMk cId="2253251775" sldId="317"/>
            <ac:spMk id="8" creationId="{897A398C-58A8-9482-2AB0-5037034B99D6}"/>
          </ac:spMkLst>
        </pc:spChg>
      </pc:sldChg>
    </pc:docChg>
  </pc:docChgLst>
  <pc:docChgLst>
    <pc:chgData name="Jelt Pekaar" userId="S::jelt@prodemos.nl::f4d079fb-027c-4556-b69f-cbd98e1a5519" providerId="AD" clId="Web-{1AD225B2-5A6B-187A-60B6-C25D9BCF8CCC}"/>
    <pc:docChg chg="modSld">
      <pc:chgData name="Jelt Pekaar" userId="S::jelt@prodemos.nl::f4d079fb-027c-4556-b69f-cbd98e1a5519" providerId="AD" clId="Web-{1AD225B2-5A6B-187A-60B6-C25D9BCF8CCC}" dt="2025-05-15T14:55:21.732" v="28"/>
      <pc:docMkLst>
        <pc:docMk/>
      </pc:docMkLst>
      <pc:sldChg chg="modSp">
        <pc:chgData name="Jelt Pekaar" userId="S::jelt@prodemos.nl::f4d079fb-027c-4556-b69f-cbd98e1a5519" providerId="AD" clId="Web-{1AD225B2-5A6B-187A-60B6-C25D9BCF8CCC}" dt="2025-05-15T14:53:21.556" v="13" actId="1076"/>
        <pc:sldMkLst>
          <pc:docMk/>
          <pc:sldMk cId="0" sldId="279"/>
        </pc:sldMkLst>
        <pc:grpChg chg="mod">
          <ac:chgData name="Jelt Pekaar" userId="S::jelt@prodemos.nl::f4d079fb-027c-4556-b69f-cbd98e1a5519" providerId="AD" clId="Web-{1AD225B2-5A6B-187A-60B6-C25D9BCF8CCC}" dt="2025-05-15T14:53:21.556" v="13" actId="1076"/>
          <ac:grpSpMkLst>
            <pc:docMk/>
            <pc:sldMk cId="0" sldId="279"/>
            <ac:grpSpMk id="5" creationId="{00000000-0000-0000-0000-000000000000}"/>
          </ac:grpSpMkLst>
        </pc:grpChg>
      </pc:sldChg>
      <pc:sldChg chg="addSp delSp modSp">
        <pc:chgData name="Jelt Pekaar" userId="S::jelt@prodemos.nl::f4d079fb-027c-4556-b69f-cbd98e1a5519" providerId="AD" clId="Web-{1AD225B2-5A6B-187A-60B6-C25D9BCF8CCC}" dt="2025-05-15T14:55:21.732" v="28"/>
        <pc:sldMkLst>
          <pc:docMk/>
          <pc:sldMk cId="1278737385" sldId="325"/>
        </pc:sldMkLst>
        <pc:grpChg chg="add del">
          <ac:chgData name="Jelt Pekaar" userId="S::jelt@prodemos.nl::f4d079fb-027c-4556-b69f-cbd98e1a5519" providerId="AD" clId="Web-{1AD225B2-5A6B-187A-60B6-C25D9BCF8CCC}" dt="2025-05-15T14:52:54.211" v="1"/>
          <ac:grpSpMkLst>
            <pc:docMk/>
            <pc:sldMk cId="1278737385" sldId="325"/>
            <ac:grpSpMk id="12" creationId="{9C1989E2-9296-31DA-709B-477D4441135E}"/>
          </ac:grpSpMkLst>
        </pc:grpChg>
        <pc:picChg chg="add del">
          <ac:chgData name="Jelt Pekaar" userId="S::jelt@prodemos.nl::f4d079fb-027c-4556-b69f-cbd98e1a5519" providerId="AD" clId="Web-{1AD225B2-5A6B-187A-60B6-C25D9BCF8CCC}" dt="2025-05-15T14:53:17.602" v="9"/>
          <ac:picMkLst>
            <pc:docMk/>
            <pc:sldMk cId="1278737385" sldId="325"/>
            <ac:picMk id="14" creationId="{70F16595-C9A3-029A-503C-451892759EE9}"/>
          </ac:picMkLst>
        </pc:picChg>
        <pc:picChg chg="add mod ord modCrop">
          <ac:chgData name="Jelt Pekaar" userId="S::jelt@prodemos.nl::f4d079fb-027c-4556-b69f-cbd98e1a5519" providerId="AD" clId="Web-{1AD225B2-5A6B-187A-60B6-C25D9BCF8CCC}" dt="2025-05-15T14:55:21.732" v="28"/>
          <ac:picMkLst>
            <pc:docMk/>
            <pc:sldMk cId="1278737385" sldId="325"/>
            <ac:picMk id="15" creationId="{5A10EC23-7BCF-90AC-439B-841E2571E425}"/>
          </ac:picMkLst>
        </pc:picChg>
      </pc:sldChg>
    </pc:docChg>
  </pc:docChgLst>
  <pc:docChgLst>
    <pc:chgData name="Cees van Dijk" userId="15484f1a-d14c-4d76-ad31-ba8dbb0f5e95" providerId="ADAL" clId="{08F79553-19D4-48C1-B1B8-35A1FB60186A}"/>
    <pc:docChg chg="modSld">
      <pc:chgData name="Cees van Dijk" userId="15484f1a-d14c-4d76-ad31-ba8dbb0f5e95" providerId="ADAL" clId="{08F79553-19D4-48C1-B1B8-35A1FB60186A}" dt="2025-05-08T15:09:41.985" v="47" actId="20577"/>
      <pc:docMkLst>
        <pc:docMk/>
      </pc:docMkLst>
      <pc:sldChg chg="modSp">
        <pc:chgData name="Cees van Dijk" userId="15484f1a-d14c-4d76-ad31-ba8dbb0f5e95" providerId="ADAL" clId="{08F79553-19D4-48C1-B1B8-35A1FB60186A}" dt="2025-05-08T15:06:33.739" v="0" actId="20577"/>
        <pc:sldMkLst>
          <pc:docMk/>
          <pc:sldMk cId="3587497452" sldId="315"/>
        </pc:sldMkLst>
        <pc:spChg chg="mod">
          <ac:chgData name="Cees van Dijk" userId="15484f1a-d14c-4d76-ad31-ba8dbb0f5e95" providerId="ADAL" clId="{08F79553-19D4-48C1-B1B8-35A1FB60186A}" dt="2025-05-08T15:06:33.739" v="0" actId="20577"/>
          <ac:spMkLst>
            <pc:docMk/>
            <pc:sldMk cId="3587497452" sldId="315"/>
            <ac:spMk id="2" creationId="{C38B601F-198C-1C44-3813-8F5C402E6BFD}"/>
          </ac:spMkLst>
        </pc:spChg>
      </pc:sldChg>
      <pc:sldChg chg="modSp mod">
        <pc:chgData name="Cees van Dijk" userId="15484f1a-d14c-4d76-ad31-ba8dbb0f5e95" providerId="ADAL" clId="{08F79553-19D4-48C1-B1B8-35A1FB60186A}" dt="2025-05-08T15:07:13.570" v="23" actId="6549"/>
        <pc:sldMkLst>
          <pc:docMk/>
          <pc:sldMk cId="3740880613" sldId="316"/>
        </pc:sldMkLst>
        <pc:spChg chg="mod">
          <ac:chgData name="Cees van Dijk" userId="15484f1a-d14c-4d76-ad31-ba8dbb0f5e95" providerId="ADAL" clId="{08F79553-19D4-48C1-B1B8-35A1FB60186A}" dt="2025-05-08T15:07:13.570" v="23" actId="6549"/>
          <ac:spMkLst>
            <pc:docMk/>
            <pc:sldMk cId="3740880613" sldId="316"/>
            <ac:spMk id="2" creationId="{9E1AA370-FD08-6AF0-873F-1AC55C85E8F9}"/>
          </ac:spMkLst>
        </pc:spChg>
      </pc:sldChg>
      <pc:sldChg chg="modSp mod">
        <pc:chgData name="Cees van Dijk" userId="15484f1a-d14c-4d76-ad31-ba8dbb0f5e95" providerId="ADAL" clId="{08F79553-19D4-48C1-B1B8-35A1FB60186A}" dt="2025-05-08T15:07:46.630" v="35" actId="20577"/>
        <pc:sldMkLst>
          <pc:docMk/>
          <pc:sldMk cId="2253251775" sldId="317"/>
        </pc:sldMkLst>
        <pc:spChg chg="mod">
          <ac:chgData name="Cees van Dijk" userId="15484f1a-d14c-4d76-ad31-ba8dbb0f5e95" providerId="ADAL" clId="{08F79553-19D4-48C1-B1B8-35A1FB60186A}" dt="2025-05-08T15:07:46.630" v="35" actId="20577"/>
          <ac:spMkLst>
            <pc:docMk/>
            <pc:sldMk cId="2253251775" sldId="317"/>
            <ac:spMk id="8" creationId="{897A398C-58A8-9482-2AB0-5037034B99D6}"/>
          </ac:spMkLst>
        </pc:spChg>
      </pc:sldChg>
      <pc:sldChg chg="modSp mod">
        <pc:chgData name="Cees van Dijk" userId="15484f1a-d14c-4d76-ad31-ba8dbb0f5e95" providerId="ADAL" clId="{08F79553-19D4-48C1-B1B8-35A1FB60186A}" dt="2025-05-08T15:09:41.985" v="47" actId="20577"/>
        <pc:sldMkLst>
          <pc:docMk/>
          <pc:sldMk cId="4161072830" sldId="321"/>
        </pc:sldMkLst>
        <pc:spChg chg="mod">
          <ac:chgData name="Cees van Dijk" userId="15484f1a-d14c-4d76-ad31-ba8dbb0f5e95" providerId="ADAL" clId="{08F79553-19D4-48C1-B1B8-35A1FB60186A}" dt="2025-05-08T15:09:41.985" v="47" actId="20577"/>
          <ac:spMkLst>
            <pc:docMk/>
            <pc:sldMk cId="4161072830" sldId="321"/>
            <ac:spMk id="8" creationId="{A04B6150-3272-FA9C-0CF2-533D37D061EC}"/>
          </ac:spMkLst>
        </pc:spChg>
      </pc:sldChg>
    </pc:docChg>
  </pc:docChgLst>
  <pc:docChgLst>
    <pc:chgData name="Jelt Pekaar" userId="S::jelt@prodemos.nl::f4d079fb-027c-4556-b69f-cbd98e1a5519" providerId="AD" clId="Web-{90E6928A-D941-D383-DF92-C5DBAA1B3010}"/>
    <pc:docChg chg="modSld">
      <pc:chgData name="Jelt Pekaar" userId="S::jelt@prodemos.nl::f4d079fb-027c-4556-b69f-cbd98e1a5519" providerId="AD" clId="Web-{90E6928A-D941-D383-DF92-C5DBAA1B3010}" dt="2025-05-15T13:02:57.644" v="12"/>
      <pc:docMkLst>
        <pc:docMk/>
      </pc:docMkLst>
      <pc:sldChg chg="addSp modSp">
        <pc:chgData name="Jelt Pekaar" userId="S::jelt@prodemos.nl::f4d079fb-027c-4556-b69f-cbd98e1a5519" providerId="AD" clId="Web-{90E6928A-D941-D383-DF92-C5DBAA1B3010}" dt="2025-05-15T13:02:57.644" v="12"/>
        <pc:sldMkLst>
          <pc:docMk/>
          <pc:sldMk cId="0" sldId="279"/>
        </pc:sldMkLst>
        <pc:grpChg chg="mod">
          <ac:chgData name="Jelt Pekaar" userId="S::jelt@prodemos.nl::f4d079fb-027c-4556-b69f-cbd98e1a5519" providerId="AD" clId="Web-{90E6928A-D941-D383-DF92-C5DBAA1B3010}" dt="2025-05-15T13:02:09.443" v="9" actId="1076"/>
          <ac:grpSpMkLst>
            <pc:docMk/>
            <pc:sldMk cId="0" sldId="279"/>
            <ac:grpSpMk id="5" creationId="{00000000-0000-0000-0000-000000000000}"/>
          </ac:grpSpMkLst>
        </pc:grpChg>
        <pc:picChg chg="add mod ord modCrop">
          <ac:chgData name="Jelt Pekaar" userId="S::jelt@prodemos.nl::f4d079fb-027c-4556-b69f-cbd98e1a5519" providerId="AD" clId="Web-{90E6928A-D941-D383-DF92-C5DBAA1B3010}" dt="2025-05-15T13:02:57.644" v="12"/>
          <ac:picMkLst>
            <pc:docMk/>
            <pc:sldMk cId="0" sldId="279"/>
            <ac:picMk id="2" creationId="{396A5F50-3C8F-8623-EE31-FB720D759B12}"/>
          </ac:picMkLst>
        </pc:picChg>
      </pc:sldChg>
    </pc:docChg>
  </pc:docChgLst>
  <pc:docChgLst>
    <pc:chgData name="Sandra Boersma" userId="aa0d5c04-0f93-4a70-8f86-d3f3b8229c3c" providerId="ADAL" clId="{9504EF1B-0EA6-472E-8300-9DB20E1B73E4}"/>
    <pc:docChg chg="undo redo custSel delSld modSld">
      <pc:chgData name="Sandra Boersma" userId="aa0d5c04-0f93-4a70-8f86-d3f3b8229c3c" providerId="ADAL" clId="{9504EF1B-0EA6-472E-8300-9DB20E1B73E4}" dt="2025-05-15T14:30:05.040" v="1370" actId="47"/>
      <pc:docMkLst>
        <pc:docMk/>
      </pc:docMkLst>
      <pc:sldChg chg="modSp mod">
        <pc:chgData name="Sandra Boersma" userId="aa0d5c04-0f93-4a70-8f86-d3f3b8229c3c" providerId="ADAL" clId="{9504EF1B-0EA6-472E-8300-9DB20E1B73E4}" dt="2025-05-15T14:25:36.121" v="1326" actId="6549"/>
        <pc:sldMkLst>
          <pc:docMk/>
          <pc:sldMk cId="0" sldId="286"/>
        </pc:sldMkLst>
        <pc:spChg chg="mod">
          <ac:chgData name="Sandra Boersma" userId="aa0d5c04-0f93-4a70-8f86-d3f3b8229c3c" providerId="ADAL" clId="{9504EF1B-0EA6-472E-8300-9DB20E1B73E4}" dt="2025-05-15T14:25:36.121" v="1326" actId="6549"/>
          <ac:spMkLst>
            <pc:docMk/>
            <pc:sldMk cId="0" sldId="286"/>
            <ac:spMk id="2" creationId="{00000000-0000-0000-0000-000000000000}"/>
          </ac:spMkLst>
        </pc:spChg>
        <pc:spChg chg="mod">
          <ac:chgData name="Sandra Boersma" userId="aa0d5c04-0f93-4a70-8f86-d3f3b8229c3c" providerId="ADAL" clId="{9504EF1B-0EA6-472E-8300-9DB20E1B73E4}" dt="2025-05-15T14:24:28.511" v="1264" actId="20577"/>
          <ac:spMkLst>
            <pc:docMk/>
            <pc:sldMk cId="0" sldId="286"/>
            <ac:spMk id="9219" creationId="{00000000-0000-0000-0000-000000000000}"/>
          </ac:spMkLst>
        </pc:spChg>
      </pc:sldChg>
      <pc:sldChg chg="modSp">
        <pc:chgData name="Sandra Boersma" userId="aa0d5c04-0f93-4a70-8f86-d3f3b8229c3c" providerId="ADAL" clId="{9504EF1B-0EA6-472E-8300-9DB20E1B73E4}" dt="2025-05-15T14:26:49.792" v="1366" actId="20577"/>
        <pc:sldMkLst>
          <pc:docMk/>
          <pc:sldMk cId="0" sldId="298"/>
        </pc:sldMkLst>
        <pc:spChg chg="mod">
          <ac:chgData name="Sandra Boersma" userId="aa0d5c04-0f93-4a70-8f86-d3f3b8229c3c" providerId="ADAL" clId="{9504EF1B-0EA6-472E-8300-9DB20E1B73E4}" dt="2025-05-15T14:26:49.792" v="1366" actId="20577"/>
          <ac:spMkLst>
            <pc:docMk/>
            <pc:sldMk cId="0" sldId="298"/>
            <ac:spMk id="2" creationId="{00000000-0000-0000-0000-000000000000}"/>
          </ac:spMkLst>
        </pc:spChg>
      </pc:sldChg>
      <pc:sldChg chg="del">
        <pc:chgData name="Sandra Boersma" userId="aa0d5c04-0f93-4a70-8f86-d3f3b8229c3c" providerId="ADAL" clId="{9504EF1B-0EA6-472E-8300-9DB20E1B73E4}" dt="2025-05-15T14:29:53.121" v="1369" actId="47"/>
        <pc:sldMkLst>
          <pc:docMk/>
          <pc:sldMk cId="0" sldId="300"/>
        </pc:sldMkLst>
      </pc:sldChg>
      <pc:sldChg chg="del">
        <pc:chgData name="Sandra Boersma" userId="aa0d5c04-0f93-4a70-8f86-d3f3b8229c3c" providerId="ADAL" clId="{9504EF1B-0EA6-472E-8300-9DB20E1B73E4}" dt="2025-05-15T14:29:49.306" v="1368" actId="47"/>
        <pc:sldMkLst>
          <pc:docMk/>
          <pc:sldMk cId="0" sldId="302"/>
        </pc:sldMkLst>
      </pc:sldChg>
      <pc:sldChg chg="modSp">
        <pc:chgData name="Sandra Boersma" userId="aa0d5c04-0f93-4a70-8f86-d3f3b8229c3c" providerId="ADAL" clId="{9504EF1B-0EA6-472E-8300-9DB20E1B73E4}" dt="2025-05-15T14:27:46.892" v="1367" actId="167"/>
        <pc:sldMkLst>
          <pc:docMk/>
          <pc:sldMk cId="1225540070" sldId="308"/>
        </pc:sldMkLst>
        <pc:picChg chg="mod">
          <ac:chgData name="Sandra Boersma" userId="aa0d5c04-0f93-4a70-8f86-d3f3b8229c3c" providerId="ADAL" clId="{9504EF1B-0EA6-472E-8300-9DB20E1B73E4}" dt="2025-05-15T14:27:46.892" v="1367" actId="167"/>
          <ac:picMkLst>
            <pc:docMk/>
            <pc:sldMk cId="1225540070" sldId="308"/>
            <ac:picMk id="66562" creationId="{00000000-0000-0000-0000-000000000000}"/>
          </ac:picMkLst>
        </pc:picChg>
      </pc:sldChg>
      <pc:sldChg chg="modSp">
        <pc:chgData name="Sandra Boersma" userId="aa0d5c04-0f93-4a70-8f86-d3f3b8229c3c" providerId="ADAL" clId="{9504EF1B-0EA6-472E-8300-9DB20E1B73E4}" dt="2025-05-15T13:13:54.164" v="2" actId="20577"/>
        <pc:sldMkLst>
          <pc:docMk/>
          <pc:sldMk cId="304575220" sldId="310"/>
        </pc:sldMkLst>
        <pc:spChg chg="mod">
          <ac:chgData name="Sandra Boersma" userId="aa0d5c04-0f93-4a70-8f86-d3f3b8229c3c" providerId="ADAL" clId="{9504EF1B-0EA6-472E-8300-9DB20E1B73E4}" dt="2025-05-15T13:13:54.164" v="2" actId="20577"/>
          <ac:spMkLst>
            <pc:docMk/>
            <pc:sldMk cId="304575220" sldId="310"/>
            <ac:spMk id="2" creationId="{00000000-0000-0000-0000-000000000000}"/>
          </ac:spMkLst>
        </pc:spChg>
      </pc:sldChg>
      <pc:sldChg chg="modSp mod">
        <pc:chgData name="Sandra Boersma" userId="aa0d5c04-0f93-4a70-8f86-d3f3b8229c3c" providerId="ADAL" clId="{9504EF1B-0EA6-472E-8300-9DB20E1B73E4}" dt="2025-05-15T14:23:21.488" v="1206" actId="20577"/>
        <pc:sldMkLst>
          <pc:docMk/>
          <pc:sldMk cId="4150233892" sldId="313"/>
        </pc:sldMkLst>
        <pc:spChg chg="mod">
          <ac:chgData name="Sandra Boersma" userId="aa0d5c04-0f93-4a70-8f86-d3f3b8229c3c" providerId="ADAL" clId="{9504EF1B-0EA6-472E-8300-9DB20E1B73E4}" dt="2025-05-15T14:23:21.488" v="1206" actId="20577"/>
          <ac:spMkLst>
            <pc:docMk/>
            <pc:sldMk cId="4150233892" sldId="313"/>
            <ac:spMk id="2" creationId="{987FE374-F1EA-625E-9E4A-CF7475283D99}"/>
          </ac:spMkLst>
        </pc:spChg>
        <pc:spChg chg="mod">
          <ac:chgData name="Sandra Boersma" userId="aa0d5c04-0f93-4a70-8f86-d3f3b8229c3c" providerId="ADAL" clId="{9504EF1B-0EA6-472E-8300-9DB20E1B73E4}" dt="2025-05-15T14:22:05.466" v="1133" actId="6549"/>
          <ac:spMkLst>
            <pc:docMk/>
            <pc:sldMk cId="4150233892" sldId="313"/>
            <ac:spMk id="3" creationId="{029DE5CA-BF03-0409-6D05-B7F66EBED203}"/>
          </ac:spMkLst>
        </pc:spChg>
      </pc:sldChg>
      <pc:sldChg chg="modSp mod">
        <pc:chgData name="Sandra Boersma" userId="aa0d5c04-0f93-4a70-8f86-d3f3b8229c3c" providerId="ADAL" clId="{9504EF1B-0EA6-472E-8300-9DB20E1B73E4}" dt="2025-05-15T13:21:19.984" v="503" actId="20577"/>
        <pc:sldMkLst>
          <pc:docMk/>
          <pc:sldMk cId="9989996" sldId="314"/>
        </pc:sldMkLst>
        <pc:spChg chg="mod">
          <ac:chgData name="Sandra Boersma" userId="aa0d5c04-0f93-4a70-8f86-d3f3b8229c3c" providerId="ADAL" clId="{9504EF1B-0EA6-472E-8300-9DB20E1B73E4}" dt="2025-05-15T13:21:19.984" v="503" actId="20577"/>
          <ac:spMkLst>
            <pc:docMk/>
            <pc:sldMk cId="9989996" sldId="314"/>
            <ac:spMk id="2" creationId="{D8C16519-6C7B-DC7C-EB97-399787DB44B9}"/>
          </ac:spMkLst>
        </pc:spChg>
      </pc:sldChg>
      <pc:sldChg chg="modSp">
        <pc:chgData name="Sandra Boersma" userId="aa0d5c04-0f93-4a70-8f86-d3f3b8229c3c" providerId="ADAL" clId="{9504EF1B-0EA6-472E-8300-9DB20E1B73E4}" dt="2025-05-15T13:21:35.408" v="507" actId="20577"/>
        <pc:sldMkLst>
          <pc:docMk/>
          <pc:sldMk cId="3587497452" sldId="315"/>
        </pc:sldMkLst>
        <pc:spChg chg="mod">
          <ac:chgData name="Sandra Boersma" userId="aa0d5c04-0f93-4a70-8f86-d3f3b8229c3c" providerId="ADAL" clId="{9504EF1B-0EA6-472E-8300-9DB20E1B73E4}" dt="2025-05-15T13:21:35.408" v="507" actId="20577"/>
          <ac:spMkLst>
            <pc:docMk/>
            <pc:sldMk cId="3587497452" sldId="315"/>
            <ac:spMk id="2" creationId="{C38B601F-198C-1C44-3813-8F5C402E6BFD}"/>
          </ac:spMkLst>
        </pc:spChg>
      </pc:sldChg>
      <pc:sldChg chg="modSp mod">
        <pc:chgData name="Sandra Boersma" userId="aa0d5c04-0f93-4a70-8f86-d3f3b8229c3c" providerId="ADAL" clId="{9504EF1B-0EA6-472E-8300-9DB20E1B73E4}" dt="2025-05-15T13:21:50.607" v="509" actId="20577"/>
        <pc:sldMkLst>
          <pc:docMk/>
          <pc:sldMk cId="3740880613" sldId="316"/>
        </pc:sldMkLst>
        <pc:spChg chg="mod">
          <ac:chgData name="Sandra Boersma" userId="aa0d5c04-0f93-4a70-8f86-d3f3b8229c3c" providerId="ADAL" clId="{9504EF1B-0EA6-472E-8300-9DB20E1B73E4}" dt="2025-05-15T13:21:50.607" v="509" actId="20577"/>
          <ac:spMkLst>
            <pc:docMk/>
            <pc:sldMk cId="3740880613" sldId="316"/>
            <ac:spMk id="2" creationId="{9E1AA370-FD08-6AF0-873F-1AC55C85E8F9}"/>
          </ac:spMkLst>
        </pc:spChg>
      </pc:sldChg>
      <pc:sldChg chg="addSp modSp mod">
        <pc:chgData name="Sandra Boersma" userId="aa0d5c04-0f93-4a70-8f86-d3f3b8229c3c" providerId="ADAL" clId="{9504EF1B-0EA6-472E-8300-9DB20E1B73E4}" dt="2025-05-15T13:45:52.218" v="823" actId="1076"/>
        <pc:sldMkLst>
          <pc:docMk/>
          <pc:sldMk cId="2253251775" sldId="317"/>
        </pc:sldMkLst>
        <pc:spChg chg="mod">
          <ac:chgData name="Sandra Boersma" userId="aa0d5c04-0f93-4a70-8f86-d3f3b8229c3c" providerId="ADAL" clId="{9504EF1B-0EA6-472E-8300-9DB20E1B73E4}" dt="2025-05-15T13:45:29.664" v="822" actId="1076"/>
          <ac:spMkLst>
            <pc:docMk/>
            <pc:sldMk cId="2253251775" sldId="317"/>
            <ac:spMk id="2" creationId="{D58385C0-9475-3EEC-9064-77114180C62D}"/>
          </ac:spMkLst>
        </pc:spChg>
        <pc:spChg chg="mod">
          <ac:chgData name="Sandra Boersma" userId="aa0d5c04-0f93-4a70-8f86-d3f3b8229c3c" providerId="ADAL" clId="{9504EF1B-0EA6-472E-8300-9DB20E1B73E4}" dt="2025-05-15T13:34:18.213" v="695" actId="20577"/>
          <ac:spMkLst>
            <pc:docMk/>
            <pc:sldMk cId="2253251775" sldId="317"/>
            <ac:spMk id="3" creationId="{2143EDC0-AFE7-E174-87D9-3B75B099FBB3}"/>
          </ac:spMkLst>
        </pc:spChg>
        <pc:spChg chg="mod">
          <ac:chgData name="Sandra Boersma" userId="aa0d5c04-0f93-4a70-8f86-d3f3b8229c3c" providerId="ADAL" clId="{9504EF1B-0EA6-472E-8300-9DB20E1B73E4}" dt="2025-05-15T13:45:02.524" v="818" actId="1076"/>
          <ac:spMkLst>
            <pc:docMk/>
            <pc:sldMk cId="2253251775" sldId="317"/>
            <ac:spMk id="4" creationId="{90756698-E149-32C6-91D9-9E450F064189}"/>
          </ac:spMkLst>
        </pc:spChg>
        <pc:spChg chg="mod">
          <ac:chgData name="Sandra Boersma" userId="aa0d5c04-0f93-4a70-8f86-d3f3b8229c3c" providerId="ADAL" clId="{9504EF1B-0EA6-472E-8300-9DB20E1B73E4}" dt="2025-05-15T13:43:13.481" v="808" actId="1076"/>
          <ac:spMkLst>
            <pc:docMk/>
            <pc:sldMk cId="2253251775" sldId="317"/>
            <ac:spMk id="5" creationId="{29457D34-AFD5-34B8-4660-06D51F01BC4B}"/>
          </ac:spMkLst>
        </pc:spChg>
        <pc:spChg chg="mod">
          <ac:chgData name="Sandra Boersma" userId="aa0d5c04-0f93-4a70-8f86-d3f3b8229c3c" providerId="ADAL" clId="{9504EF1B-0EA6-472E-8300-9DB20E1B73E4}" dt="2025-05-15T13:45:18.772" v="821" actId="1076"/>
          <ac:spMkLst>
            <pc:docMk/>
            <pc:sldMk cId="2253251775" sldId="317"/>
            <ac:spMk id="6" creationId="{C5C7A2A3-74AF-4D39-0716-1ADAC50FD40E}"/>
          </ac:spMkLst>
        </pc:spChg>
        <pc:spChg chg="mod">
          <ac:chgData name="Sandra Boersma" userId="aa0d5c04-0f93-4a70-8f86-d3f3b8229c3c" providerId="ADAL" clId="{9504EF1B-0EA6-472E-8300-9DB20E1B73E4}" dt="2025-05-15T13:45:07.779" v="819" actId="1076"/>
          <ac:spMkLst>
            <pc:docMk/>
            <pc:sldMk cId="2253251775" sldId="317"/>
            <ac:spMk id="7" creationId="{8C8C08DA-90EB-9434-364A-135D99B2112F}"/>
          </ac:spMkLst>
        </pc:spChg>
        <pc:spChg chg="mod">
          <ac:chgData name="Sandra Boersma" userId="aa0d5c04-0f93-4a70-8f86-d3f3b8229c3c" providerId="ADAL" clId="{9504EF1B-0EA6-472E-8300-9DB20E1B73E4}" dt="2025-05-15T13:42:59.271" v="807" actId="5793"/>
          <ac:spMkLst>
            <pc:docMk/>
            <pc:sldMk cId="2253251775" sldId="317"/>
            <ac:spMk id="8" creationId="{897A398C-58A8-9482-2AB0-5037034B99D6}"/>
          </ac:spMkLst>
        </pc:spChg>
        <pc:spChg chg="add mod">
          <ac:chgData name="Sandra Boersma" userId="aa0d5c04-0f93-4a70-8f86-d3f3b8229c3c" providerId="ADAL" clId="{9504EF1B-0EA6-472E-8300-9DB20E1B73E4}" dt="2025-05-15T13:45:52.218" v="823" actId="1076"/>
          <ac:spMkLst>
            <pc:docMk/>
            <pc:sldMk cId="2253251775" sldId="317"/>
            <ac:spMk id="9" creationId="{97717DFC-9307-9FE0-419B-91F65401DB8D}"/>
          </ac:spMkLst>
        </pc:spChg>
      </pc:sldChg>
      <pc:sldChg chg="modSp">
        <pc:chgData name="Sandra Boersma" userId="aa0d5c04-0f93-4a70-8f86-d3f3b8229c3c" providerId="ADAL" clId="{9504EF1B-0EA6-472E-8300-9DB20E1B73E4}" dt="2025-05-15T13:46:46.898" v="829" actId="20577"/>
        <pc:sldMkLst>
          <pc:docMk/>
          <pc:sldMk cId="3285539119" sldId="319"/>
        </pc:sldMkLst>
        <pc:spChg chg="mod">
          <ac:chgData name="Sandra Boersma" userId="aa0d5c04-0f93-4a70-8f86-d3f3b8229c3c" providerId="ADAL" clId="{9504EF1B-0EA6-472E-8300-9DB20E1B73E4}" dt="2025-05-15T13:46:46.898" v="829" actId="20577"/>
          <ac:spMkLst>
            <pc:docMk/>
            <pc:sldMk cId="3285539119" sldId="319"/>
            <ac:spMk id="2" creationId="{C34382DE-805F-7DBB-A7C7-ABF3D0D13923}"/>
          </ac:spMkLst>
        </pc:spChg>
      </pc:sldChg>
      <pc:sldChg chg="modSp mod">
        <pc:chgData name="Sandra Boersma" userId="aa0d5c04-0f93-4a70-8f86-d3f3b8229c3c" providerId="ADAL" clId="{9504EF1B-0EA6-472E-8300-9DB20E1B73E4}" dt="2025-05-15T13:47:11.851" v="830" actId="14100"/>
        <pc:sldMkLst>
          <pc:docMk/>
          <pc:sldMk cId="4161072830" sldId="321"/>
        </pc:sldMkLst>
        <pc:spChg chg="mod">
          <ac:chgData name="Sandra Boersma" userId="aa0d5c04-0f93-4a70-8f86-d3f3b8229c3c" providerId="ADAL" clId="{9504EF1B-0EA6-472E-8300-9DB20E1B73E4}" dt="2025-05-15T13:39:20.101" v="774" actId="20577"/>
          <ac:spMkLst>
            <pc:docMk/>
            <pc:sldMk cId="4161072830" sldId="321"/>
            <ac:spMk id="3" creationId="{9E5B9814-4D7A-381D-FDDD-9CA2A73AE026}"/>
          </ac:spMkLst>
        </pc:spChg>
        <pc:spChg chg="mod">
          <ac:chgData name="Sandra Boersma" userId="aa0d5c04-0f93-4a70-8f86-d3f3b8229c3c" providerId="ADAL" clId="{9504EF1B-0EA6-472E-8300-9DB20E1B73E4}" dt="2025-05-15T13:47:11.851" v="830" actId="14100"/>
          <ac:spMkLst>
            <pc:docMk/>
            <pc:sldMk cId="4161072830" sldId="321"/>
            <ac:spMk id="8" creationId="{A04B6150-3272-FA9C-0CF2-533D37D061EC}"/>
          </ac:spMkLst>
        </pc:spChg>
      </pc:sldChg>
      <pc:sldChg chg="modSp mod">
        <pc:chgData name="Sandra Boersma" userId="aa0d5c04-0f93-4a70-8f86-d3f3b8229c3c" providerId="ADAL" clId="{9504EF1B-0EA6-472E-8300-9DB20E1B73E4}" dt="2025-05-15T14:04:33.895" v="849" actId="20577"/>
        <pc:sldMkLst>
          <pc:docMk/>
          <pc:sldMk cId="1414163702" sldId="322"/>
        </pc:sldMkLst>
        <pc:spChg chg="mod">
          <ac:chgData name="Sandra Boersma" userId="aa0d5c04-0f93-4a70-8f86-d3f3b8229c3c" providerId="ADAL" clId="{9504EF1B-0EA6-472E-8300-9DB20E1B73E4}" dt="2025-05-15T14:04:33.895" v="849" actId="20577"/>
          <ac:spMkLst>
            <pc:docMk/>
            <pc:sldMk cId="1414163702" sldId="322"/>
            <ac:spMk id="2" creationId="{FF5E0E5F-4922-3952-9D22-5CB845FC3CA2}"/>
          </ac:spMkLst>
        </pc:spChg>
      </pc:sldChg>
      <pc:sldChg chg="modSp del mod">
        <pc:chgData name="Sandra Boersma" userId="aa0d5c04-0f93-4a70-8f86-d3f3b8229c3c" providerId="ADAL" clId="{9504EF1B-0EA6-472E-8300-9DB20E1B73E4}" dt="2025-05-15T14:30:05.040" v="1370" actId="47"/>
        <pc:sldMkLst>
          <pc:docMk/>
          <pc:sldMk cId="630676932" sldId="324"/>
        </pc:sldMkLst>
        <pc:spChg chg="mod">
          <ac:chgData name="Sandra Boersma" userId="aa0d5c04-0f93-4a70-8f86-d3f3b8229c3c" providerId="ADAL" clId="{9504EF1B-0EA6-472E-8300-9DB20E1B73E4}" dt="2025-05-15T13:34:35.715" v="699" actId="20577"/>
          <ac:spMkLst>
            <pc:docMk/>
            <pc:sldMk cId="630676932" sldId="324"/>
            <ac:spMk id="3" creationId="{2FDFE56F-F213-4208-64F1-14232F5D4006}"/>
          </ac:spMkLst>
        </pc:spChg>
        <pc:spChg chg="mod">
          <ac:chgData name="Sandra Boersma" userId="aa0d5c04-0f93-4a70-8f86-d3f3b8229c3c" providerId="ADAL" clId="{9504EF1B-0EA6-472E-8300-9DB20E1B73E4}" dt="2025-05-15T13:36:59.638" v="724" actId="20577"/>
          <ac:spMkLst>
            <pc:docMk/>
            <pc:sldMk cId="630676932" sldId="324"/>
            <ac:spMk id="8" creationId="{52338155-7264-4FDC-EF39-A19807D83DE3}"/>
          </ac:spMkLst>
        </pc:spChg>
      </pc:sldChg>
      <pc:sldChg chg="modSp mod">
        <pc:chgData name="Sandra Boersma" userId="aa0d5c04-0f93-4a70-8f86-d3f3b8229c3c" providerId="ADAL" clId="{9504EF1B-0EA6-472E-8300-9DB20E1B73E4}" dt="2025-05-15T14:14:11.638" v="883" actId="6549"/>
        <pc:sldMkLst>
          <pc:docMk/>
          <pc:sldMk cId="1278737385" sldId="325"/>
        </pc:sldMkLst>
        <pc:spChg chg="mod">
          <ac:chgData name="Sandra Boersma" userId="aa0d5c04-0f93-4a70-8f86-d3f3b8229c3c" providerId="ADAL" clId="{9504EF1B-0EA6-472E-8300-9DB20E1B73E4}" dt="2025-05-15T14:14:11.638" v="883" actId="6549"/>
          <ac:spMkLst>
            <pc:docMk/>
            <pc:sldMk cId="1278737385" sldId="325"/>
            <ac:spMk id="7" creationId="{62BE96D9-1F61-C8FB-7D48-8435BA1B340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628BA01-8AC5-4EA7-A4BF-DA90FC026323}" type="datetimeFigureOut">
              <a:rPr lang="nl-NL"/>
              <a:pPr>
                <a:defRPr/>
              </a:pPr>
              <a:t>15-5-2025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90F1649-F76E-49DC-94E1-0D23E413AE90}" type="slidenum">
              <a:rPr lang="nl-NL"/>
              <a:pPr>
                <a:defRPr/>
              </a:pPr>
              <a:t>‹#›</a:t>
            </a:fld>
            <a:endParaRPr lang="nl-NL"/>
          </a:p>
        </p:txBody>
      </p:sp>
    </p:spTree>
    <p:extLst>
      <p:ext uri="{BB962C8B-B14F-4D97-AF65-F5344CB8AC3E}">
        <p14:creationId xmlns:p14="http://schemas.microsoft.com/office/powerpoint/2010/main" val="2635282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7301D3D-2552-4359-B739-9C2657547E01}" type="datetimeFigureOut">
              <a:rPr lang="nl-NL"/>
              <a:pPr>
                <a:defRPr/>
              </a:pPr>
              <a:t>15-5-2025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4D4C45E-99F8-4F4B-8481-E7BED6EC7529}" type="slidenum">
              <a:rPr lang="nl-NL"/>
              <a:pPr>
                <a:defRPr/>
              </a:pPr>
              <a:t>‹#›</a:t>
            </a:fld>
            <a:endParaRPr lang="nl-NL"/>
          </a:p>
        </p:txBody>
      </p:sp>
    </p:spTree>
    <p:extLst>
      <p:ext uri="{BB962C8B-B14F-4D97-AF65-F5344CB8AC3E}">
        <p14:creationId xmlns:p14="http://schemas.microsoft.com/office/powerpoint/2010/main" val="54003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2532" name="Tijdelijke aanduiding voor dia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fld id="{7C0648DD-CCC4-4B4E-A2F0-024DFA684853}" type="slidenum">
              <a:rPr lang="nl-NL" altLang="nl-NL" sz="1200" smtClean="0"/>
              <a:pPr fontAlgn="base">
                <a:spcBef>
                  <a:spcPct val="0"/>
                </a:spcBef>
                <a:spcAft>
                  <a:spcPct val="0"/>
                </a:spcAft>
                <a:defRPr/>
              </a:pPr>
              <a:t>1</a:t>
            </a:fld>
            <a:endParaRPr lang="nl-NL" altLang="nl-NL"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D99F-8808-40B9-2FD9-18CB0EDB641C}"/>
            </a:ext>
          </a:extLst>
        </p:cNvPr>
        <p:cNvGrpSpPr/>
        <p:nvPr/>
      </p:nvGrpSpPr>
      <p:grpSpPr>
        <a:xfrm>
          <a:off x="0" y="0"/>
          <a:ext cx="0" cy="0"/>
          <a:chOff x="0" y="0"/>
          <a:chExt cx="0" cy="0"/>
        </a:xfrm>
      </p:grpSpPr>
      <p:sp>
        <p:nvSpPr>
          <p:cNvPr id="24578" name="Tijdelijke aanduiding voor dia-afbeelding 1">
            <a:extLst>
              <a:ext uri="{FF2B5EF4-FFF2-40B4-BE49-F238E27FC236}">
                <a16:creationId xmlns:a16="http://schemas.microsoft.com/office/drawing/2014/main" id="{8C1278BE-BE5D-7C09-AFCC-CB634A8CC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a:extLst>
              <a:ext uri="{FF2B5EF4-FFF2-40B4-BE49-F238E27FC236}">
                <a16:creationId xmlns:a16="http://schemas.microsoft.com/office/drawing/2014/main" id="{33A245A0-E198-728C-35EC-9C36A63AA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2532" name="Tijdelijke aanduiding voor dianummer 3">
            <a:extLst>
              <a:ext uri="{FF2B5EF4-FFF2-40B4-BE49-F238E27FC236}">
                <a16:creationId xmlns:a16="http://schemas.microsoft.com/office/drawing/2014/main" id="{C57C9A08-7B3E-FDDA-BF83-15673CAA52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fld id="{7C0648DD-CCC4-4B4E-A2F0-024DFA684853}" type="slidenum">
              <a:rPr lang="nl-NL" altLang="nl-NL" sz="1200" smtClean="0"/>
              <a:pPr fontAlgn="base">
                <a:spcBef>
                  <a:spcPct val="0"/>
                </a:spcBef>
                <a:spcAft>
                  <a:spcPct val="0"/>
                </a:spcAft>
                <a:defRPr/>
              </a:pPr>
              <a:t>10</a:t>
            </a:fld>
            <a:endParaRPr lang="nl-NL" altLang="nl-NL" sz="1200"/>
          </a:p>
        </p:txBody>
      </p:sp>
    </p:spTree>
    <p:extLst>
      <p:ext uri="{BB962C8B-B14F-4D97-AF65-F5344CB8AC3E}">
        <p14:creationId xmlns:p14="http://schemas.microsoft.com/office/powerpoint/2010/main" val="117876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14D4C45E-99F8-4F4B-8481-E7BED6EC7529}" type="slidenum">
              <a:rPr lang="nl-NL" smtClean="0"/>
              <a:pPr>
                <a:defRPr/>
              </a:pPr>
              <a:t>12</a:t>
            </a:fld>
            <a:endParaRPr lang="nl-NL"/>
          </a:p>
        </p:txBody>
      </p:sp>
    </p:spTree>
    <p:extLst>
      <p:ext uri="{BB962C8B-B14F-4D97-AF65-F5344CB8AC3E}">
        <p14:creationId xmlns:p14="http://schemas.microsoft.com/office/powerpoint/2010/main" val="702647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17C59-90D0-5087-9BED-1F5F7DB9A345}"/>
            </a:ext>
          </a:extLst>
        </p:cNvPr>
        <p:cNvGrpSpPr/>
        <p:nvPr/>
      </p:nvGrpSpPr>
      <p:grpSpPr>
        <a:xfrm>
          <a:off x="0" y="0"/>
          <a:ext cx="0" cy="0"/>
          <a:chOff x="0" y="0"/>
          <a:chExt cx="0" cy="0"/>
        </a:xfrm>
      </p:grpSpPr>
      <p:sp>
        <p:nvSpPr>
          <p:cNvPr id="25602" name="Tijdelijke aanduiding voor dia-afbeelding 1">
            <a:extLst>
              <a:ext uri="{FF2B5EF4-FFF2-40B4-BE49-F238E27FC236}">
                <a16:creationId xmlns:a16="http://schemas.microsoft.com/office/drawing/2014/main" id="{D61FD1CD-5D79-69F4-E9E4-97082ED53B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Tijdelijke aanduiding voor notities 2">
            <a:extLst>
              <a:ext uri="{FF2B5EF4-FFF2-40B4-BE49-F238E27FC236}">
                <a16:creationId xmlns:a16="http://schemas.microsoft.com/office/drawing/2014/main" id="{62CAE267-6A92-1FB4-2EEC-838DC3F09A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endParaRPr lang="nl-NL" altLang="nl-NL"/>
          </a:p>
        </p:txBody>
      </p:sp>
      <p:sp>
        <p:nvSpPr>
          <p:cNvPr id="23556" name="Tijdelijke aanduiding voor dianummer 3">
            <a:extLst>
              <a:ext uri="{FF2B5EF4-FFF2-40B4-BE49-F238E27FC236}">
                <a16:creationId xmlns:a16="http://schemas.microsoft.com/office/drawing/2014/main" id="{E4991166-4426-996E-BBF8-B75A6D3B4F6C}"/>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fld id="{9B5DD8E5-AAD9-4DEE-AAC6-83EB091EAA40}" type="slidenum">
              <a:rPr lang="nl-NL" altLang="nl-NL" sz="1200" smtClean="0"/>
              <a:pPr fontAlgn="base">
                <a:spcBef>
                  <a:spcPct val="0"/>
                </a:spcBef>
                <a:spcAft>
                  <a:spcPct val="0"/>
                </a:spcAft>
                <a:defRPr/>
              </a:pPr>
              <a:t>13</a:t>
            </a:fld>
            <a:endParaRPr lang="nl-NL" altLang="nl-NL" sz="1200"/>
          </a:p>
        </p:txBody>
      </p:sp>
    </p:spTree>
    <p:extLst>
      <p:ext uri="{BB962C8B-B14F-4D97-AF65-F5344CB8AC3E}">
        <p14:creationId xmlns:p14="http://schemas.microsoft.com/office/powerpoint/2010/main" val="286888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4580" name="Tijdelijke aanduiding voor dia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fld id="{59B35FD6-9709-4D3A-90AE-E209D34FF502}" type="slidenum">
              <a:rPr lang="nl-NL" altLang="nl-NL" sz="1200" smtClean="0"/>
              <a:pPr fontAlgn="base">
                <a:spcBef>
                  <a:spcPct val="0"/>
                </a:spcBef>
                <a:spcAft>
                  <a:spcPct val="0"/>
                </a:spcAft>
                <a:defRPr/>
              </a:pPr>
              <a:t>14</a:t>
            </a:fld>
            <a:endParaRPr lang="nl-NL" altLang="nl-NL"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p>
        </p:txBody>
      </p:sp>
      <p:sp>
        <p:nvSpPr>
          <p:cNvPr id="23556" name="Tijdelijke aanduiding voor dia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fld id="{67195134-E846-41A1-BD4F-C52F79AFA514}" type="slidenum">
              <a:rPr lang="nl-NL" altLang="nl-NL" sz="1200" smtClean="0"/>
              <a:pPr fontAlgn="base">
                <a:spcBef>
                  <a:spcPct val="0"/>
                </a:spcBef>
                <a:spcAft>
                  <a:spcPct val="0"/>
                </a:spcAft>
                <a:defRPr/>
              </a:pPr>
              <a:t>15</a:t>
            </a:fld>
            <a:endParaRPr lang="nl-NL" altLang="nl-NL"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p>
        </p:txBody>
      </p:sp>
      <p:sp>
        <p:nvSpPr>
          <p:cNvPr id="24580" name="Tijdelijke aanduiding voor dia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fld id="{7DBC0772-ED81-4376-9686-2E2127A9D9A8}" type="slidenum">
              <a:rPr lang="nl-NL" altLang="nl-NL" sz="1200" smtClean="0"/>
              <a:pPr fontAlgn="base">
                <a:spcBef>
                  <a:spcPct val="0"/>
                </a:spcBef>
                <a:spcAft>
                  <a:spcPct val="0"/>
                </a:spcAft>
                <a:defRPr/>
              </a:pPr>
              <a:t>16</a:t>
            </a:fld>
            <a:endParaRPr lang="nl-NL" altLang="nl-NL"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9700" name="Tijdelijke aanduiding voor dia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a:defRPr/>
            </a:pPr>
            <a:fld id="{6D642BE4-9D62-41CF-AD2B-B64C2258C359}" type="slidenum">
              <a:rPr lang="nl-NL" altLang="nl-NL" sz="1200" smtClean="0">
                <a:solidFill>
                  <a:prstClr val="black"/>
                </a:solidFill>
              </a:rPr>
              <a:pPr>
                <a:defRPr/>
              </a:pPr>
              <a:t>17</a:t>
            </a:fld>
            <a:endParaRPr lang="nl-NL" altLang="nl-NL"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0724" name="Tijdelijke aanduiding voor dia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fld id="{23A86D99-A7F4-4CA3-AC6F-2815569282C1}" type="slidenum">
              <a:rPr lang="nl-NL" altLang="nl-NL" sz="1200" smtClean="0"/>
              <a:pPr fontAlgn="base">
                <a:spcBef>
                  <a:spcPct val="0"/>
                </a:spcBef>
                <a:spcAft>
                  <a:spcPct val="0"/>
                </a:spcAft>
                <a:defRPr/>
              </a:pPr>
              <a:t>18</a:t>
            </a:fld>
            <a:endParaRPr lang="nl-NL" altLang="nl-NL"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spTree>
      <p:nvGrpSpPr>
        <p:cNvPr id="1" name=""/>
        <p:cNvGrpSpPr/>
        <p:nvPr/>
      </p:nvGrpSpPr>
      <p:grpSpPr>
        <a:xfrm>
          <a:off x="0" y="0"/>
          <a:ext cx="0" cy="0"/>
          <a:chOff x="0" y="0"/>
          <a:chExt cx="0" cy="0"/>
        </a:xfrm>
      </p:grpSpPr>
      <p:sp>
        <p:nvSpPr>
          <p:cNvPr id="4" name="Tekstvak 3"/>
          <p:cNvSpPr txBox="1"/>
          <p:nvPr userDrawn="1"/>
        </p:nvSpPr>
        <p:spPr>
          <a:xfrm>
            <a:off x="0" y="468313"/>
            <a:ext cx="1763713" cy="4679950"/>
          </a:xfrm>
          <a:prstGeom prst="rect">
            <a:avLst/>
          </a:prstGeom>
          <a:solidFill>
            <a:schemeClr val="bg2"/>
          </a:solidFill>
        </p:spPr>
        <p:txBody>
          <a:bodyPr anchor="ctr"/>
          <a:lstStyle/>
          <a:p>
            <a:pPr fontAlgn="auto">
              <a:spcBef>
                <a:spcPts val="0"/>
              </a:spcBef>
              <a:spcAft>
                <a:spcPts val="0"/>
              </a:spcAft>
              <a:defRPr/>
            </a:pPr>
            <a:r>
              <a:rPr lang="nl-NL" sz="1350">
                <a:solidFill>
                  <a:schemeClr val="bg2">
                    <a:lumMod val="75000"/>
                  </a:schemeClr>
                </a:solidFill>
                <a:latin typeface="+mn-lt"/>
                <a:cs typeface="+mn-cs"/>
              </a:rPr>
              <a:t>Beeld op de positie van dit grijze kader </a:t>
            </a:r>
          </a:p>
          <a:p>
            <a:pPr fontAlgn="auto">
              <a:spcBef>
                <a:spcPts val="0"/>
              </a:spcBef>
              <a:spcAft>
                <a:spcPts val="0"/>
              </a:spcAft>
              <a:defRPr/>
            </a:pPr>
            <a:r>
              <a:rPr lang="nl-NL" sz="1350">
                <a:solidFill>
                  <a:schemeClr val="bg2">
                    <a:lumMod val="75000"/>
                  </a:schemeClr>
                </a:solidFill>
                <a:latin typeface="+mn-lt"/>
                <a:cs typeface="+mn-cs"/>
              </a:rPr>
              <a:t>Breedte 5 cm</a:t>
            </a:r>
          </a:p>
          <a:p>
            <a:pPr fontAlgn="auto">
              <a:spcBef>
                <a:spcPts val="0"/>
              </a:spcBef>
              <a:spcAft>
                <a:spcPts val="0"/>
              </a:spcAft>
              <a:defRPr/>
            </a:pPr>
            <a:r>
              <a:rPr lang="nl-NL" sz="1350">
                <a:solidFill>
                  <a:schemeClr val="bg2">
                    <a:lumMod val="75000"/>
                  </a:schemeClr>
                </a:solidFill>
                <a:latin typeface="+mn-lt"/>
                <a:cs typeface="+mn-cs"/>
              </a:rPr>
              <a:t>Hoogte 13 cm</a:t>
            </a:r>
          </a:p>
          <a:p>
            <a:pPr fontAlgn="auto">
              <a:spcBef>
                <a:spcPts val="0"/>
              </a:spcBef>
              <a:spcAft>
                <a:spcPts val="0"/>
              </a:spcAft>
              <a:defRPr/>
            </a:pPr>
            <a:r>
              <a:rPr lang="nl-NL" sz="1350">
                <a:solidFill>
                  <a:schemeClr val="bg2">
                    <a:lumMod val="75000"/>
                  </a:schemeClr>
                </a:solidFill>
                <a:latin typeface="+mn-lt"/>
                <a:cs typeface="+mn-cs"/>
              </a:rPr>
              <a:t>Vert. positie 1,3 cm</a:t>
            </a:r>
          </a:p>
          <a:p>
            <a:pPr fontAlgn="auto">
              <a:spcBef>
                <a:spcPts val="0"/>
              </a:spcBef>
              <a:spcAft>
                <a:spcPts val="0"/>
              </a:spcAft>
              <a:defRPr/>
            </a:pPr>
            <a:r>
              <a:rPr lang="nl-NL" sz="1350">
                <a:solidFill>
                  <a:schemeClr val="bg2">
                    <a:lumMod val="75000"/>
                  </a:schemeClr>
                </a:solidFill>
                <a:latin typeface="+mn-lt"/>
                <a:cs typeface="+mn-cs"/>
              </a:rPr>
              <a:t>Hor. Positie 0 cm</a:t>
            </a:r>
          </a:p>
          <a:p>
            <a:pPr fontAlgn="auto">
              <a:spcBef>
                <a:spcPts val="0"/>
              </a:spcBef>
              <a:spcAft>
                <a:spcPts val="0"/>
              </a:spcAft>
              <a:defRPr/>
            </a:pPr>
            <a:endParaRPr lang="nl-NL" sz="1350">
              <a:solidFill>
                <a:schemeClr val="bg2">
                  <a:lumMod val="75000"/>
                </a:schemeClr>
              </a:solidFill>
              <a:latin typeface="+mn-lt"/>
              <a:cs typeface="+mn-cs"/>
            </a:endParaRPr>
          </a:p>
          <a:p>
            <a:pPr marL="228600" indent="-228600" fontAlgn="auto">
              <a:spcBef>
                <a:spcPts val="0"/>
              </a:spcBef>
              <a:spcAft>
                <a:spcPts val="0"/>
              </a:spcAft>
              <a:buFontTx/>
              <a:buAutoNum type="arabicPeriod"/>
              <a:defRPr/>
            </a:pPr>
            <a:r>
              <a:rPr lang="nl-NL" sz="1350">
                <a:solidFill>
                  <a:schemeClr val="bg2">
                    <a:lumMod val="75000"/>
                  </a:schemeClr>
                </a:solidFill>
                <a:latin typeface="+mn-lt"/>
                <a:cs typeface="+mn-cs"/>
              </a:rPr>
              <a:t>Voeg een afbeelding toe</a:t>
            </a:r>
          </a:p>
          <a:p>
            <a:pPr marL="228600" indent="-228600" fontAlgn="auto">
              <a:spcBef>
                <a:spcPts val="0"/>
              </a:spcBef>
              <a:spcAft>
                <a:spcPts val="0"/>
              </a:spcAft>
              <a:buFontTx/>
              <a:buAutoNum type="arabicPeriod"/>
              <a:defRPr/>
            </a:pPr>
            <a:r>
              <a:rPr lang="nl-NL" sz="1350" err="1">
                <a:solidFill>
                  <a:schemeClr val="bg2">
                    <a:lumMod val="75000"/>
                  </a:schemeClr>
                </a:solidFill>
                <a:latin typeface="+mn-lt"/>
                <a:cs typeface="+mn-cs"/>
              </a:rPr>
              <a:t>Muis-klik</a:t>
            </a:r>
            <a:r>
              <a:rPr lang="nl-NL" sz="1350">
                <a:solidFill>
                  <a:schemeClr val="bg2">
                    <a:lumMod val="75000"/>
                  </a:schemeClr>
                </a:solidFill>
                <a:latin typeface="+mn-lt"/>
                <a:cs typeface="+mn-cs"/>
              </a:rPr>
              <a:t> rechts op de afbeelding en selecteer ‘Bijsnijden’</a:t>
            </a:r>
          </a:p>
          <a:p>
            <a:pPr marL="228600" indent="-228600" fontAlgn="auto">
              <a:spcBef>
                <a:spcPts val="0"/>
              </a:spcBef>
              <a:spcAft>
                <a:spcPts val="0"/>
              </a:spcAft>
              <a:buFontTx/>
              <a:buAutoNum type="arabicPeriod"/>
              <a:defRPr/>
            </a:pPr>
            <a:r>
              <a:rPr lang="nl-NL" sz="1350">
                <a:solidFill>
                  <a:schemeClr val="bg2">
                    <a:lumMod val="75000"/>
                  </a:schemeClr>
                </a:solidFill>
                <a:latin typeface="+mn-lt"/>
                <a:cs typeface="+mn-cs"/>
              </a:rPr>
              <a:t>Pas de breedte van de afbeelding aan en </a:t>
            </a:r>
            <a:r>
              <a:rPr lang="nl-NL" sz="1350" err="1">
                <a:solidFill>
                  <a:schemeClr val="bg2">
                    <a:lumMod val="75000"/>
                  </a:schemeClr>
                </a:solidFill>
                <a:latin typeface="+mn-lt"/>
                <a:cs typeface="+mn-cs"/>
              </a:rPr>
              <a:t>zonodig</a:t>
            </a:r>
            <a:r>
              <a:rPr lang="nl-NL" sz="1350">
                <a:solidFill>
                  <a:schemeClr val="bg2">
                    <a:lumMod val="75000"/>
                  </a:schemeClr>
                </a:solidFill>
                <a:latin typeface="+mn-lt"/>
                <a:cs typeface="+mn-cs"/>
              </a:rPr>
              <a:t> de uitsnede</a:t>
            </a:r>
          </a:p>
        </p:txBody>
      </p:sp>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de stijl te bewerken</a:t>
            </a:r>
          </a:p>
        </p:txBody>
      </p:sp>
      <p:sp>
        <p:nvSpPr>
          <p:cNvPr id="5" name="Tijdelijke aanduiding voor voettekst 4"/>
          <p:cNvSpPr>
            <a:spLocks noGrp="1"/>
          </p:cNvSpPr>
          <p:nvPr>
            <p:ph type="ftr" sz="quarter" idx="10"/>
          </p:nvPr>
        </p:nvSpPr>
        <p:spPr/>
        <p:txBody>
          <a:bodyPr/>
          <a:lstStyle>
            <a:lvl1pPr algn="r">
              <a:defRPr sz="1100" b="1">
                <a:solidFill>
                  <a:schemeClr val="bg1"/>
                </a:solidFill>
              </a:defRPr>
            </a:lvl1pPr>
          </a:lstStyle>
          <a:p>
            <a:pPr>
              <a:defRPr/>
            </a:pPr>
            <a:r>
              <a:rPr lang="nl-NL"/>
              <a:t>Hier de titel van de presentatie invoegen</a:t>
            </a:r>
          </a:p>
        </p:txBody>
      </p:sp>
    </p:spTree>
    <p:extLst>
      <p:ext uri="{BB962C8B-B14F-4D97-AF65-F5344CB8AC3E}">
        <p14:creationId xmlns:p14="http://schemas.microsoft.com/office/powerpoint/2010/main" val="156795596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3" name="Tekstvak 2"/>
          <p:cNvSpPr txBox="1"/>
          <p:nvPr userDrawn="1"/>
        </p:nvSpPr>
        <p:spPr>
          <a:xfrm>
            <a:off x="0" y="468313"/>
            <a:ext cx="9144000" cy="4679950"/>
          </a:xfrm>
          <a:prstGeom prst="rect">
            <a:avLst/>
          </a:prstGeom>
          <a:solidFill>
            <a:schemeClr val="bg2"/>
          </a:solidFill>
        </p:spPr>
        <p:txBody>
          <a:bodyPr anchor="ctr"/>
          <a:lstStyle/>
          <a:p>
            <a:pPr fontAlgn="auto">
              <a:spcBef>
                <a:spcPts val="0"/>
              </a:spcBef>
              <a:spcAft>
                <a:spcPts val="0"/>
              </a:spcAft>
              <a:defRPr/>
            </a:pPr>
            <a:r>
              <a:rPr lang="nl-NL" sz="1350" err="1">
                <a:solidFill>
                  <a:schemeClr val="bg2">
                    <a:lumMod val="75000"/>
                  </a:schemeClr>
                </a:solidFill>
                <a:latin typeface="+mn-lt"/>
                <a:cs typeface="+mn-cs"/>
              </a:rPr>
              <a:t>Beelddia</a:t>
            </a:r>
            <a:endParaRPr lang="nl-NL" sz="1350">
              <a:solidFill>
                <a:schemeClr val="bg2">
                  <a:lumMod val="75000"/>
                </a:schemeClr>
              </a:solidFill>
              <a:latin typeface="+mn-lt"/>
              <a:cs typeface="+mn-cs"/>
            </a:endParaRPr>
          </a:p>
          <a:p>
            <a:pPr fontAlgn="auto">
              <a:spcBef>
                <a:spcPts val="0"/>
              </a:spcBef>
              <a:spcAft>
                <a:spcPts val="0"/>
              </a:spcAft>
              <a:defRPr/>
            </a:pPr>
            <a:endParaRPr lang="nl-NL" sz="1350">
              <a:solidFill>
                <a:schemeClr val="bg2">
                  <a:lumMod val="75000"/>
                </a:schemeClr>
              </a:solidFill>
              <a:latin typeface="+mn-lt"/>
              <a:cs typeface="+mn-cs"/>
            </a:endParaRPr>
          </a:p>
          <a:p>
            <a:pPr fontAlgn="auto">
              <a:spcBef>
                <a:spcPts val="0"/>
              </a:spcBef>
              <a:spcAft>
                <a:spcPts val="0"/>
              </a:spcAft>
              <a:defRPr/>
            </a:pPr>
            <a:r>
              <a:rPr lang="nl-NL" sz="1350">
                <a:solidFill>
                  <a:schemeClr val="bg2">
                    <a:lumMod val="75000"/>
                  </a:schemeClr>
                </a:solidFill>
                <a:latin typeface="+mn-lt"/>
                <a:cs typeface="+mn-cs"/>
              </a:rPr>
              <a:t>Beeld op de positie van dit grijze kader. </a:t>
            </a:r>
          </a:p>
          <a:p>
            <a:pPr fontAlgn="auto">
              <a:spcBef>
                <a:spcPts val="0"/>
              </a:spcBef>
              <a:spcAft>
                <a:spcPts val="0"/>
              </a:spcAft>
              <a:defRPr/>
            </a:pPr>
            <a:r>
              <a:rPr lang="nl-NL" sz="1350">
                <a:solidFill>
                  <a:schemeClr val="bg2">
                    <a:lumMod val="75000"/>
                  </a:schemeClr>
                </a:solidFill>
                <a:latin typeface="+mn-lt"/>
                <a:cs typeface="+mn-cs"/>
              </a:rPr>
              <a:t>Tekst vrij te positioneren.</a:t>
            </a:r>
          </a:p>
          <a:p>
            <a:pPr fontAlgn="auto">
              <a:spcBef>
                <a:spcPts val="0"/>
              </a:spcBef>
              <a:spcAft>
                <a:spcPts val="0"/>
              </a:spcAft>
              <a:defRPr/>
            </a:pPr>
            <a:r>
              <a:rPr lang="nl-NL" sz="1350">
                <a:solidFill>
                  <a:schemeClr val="bg2">
                    <a:lumMod val="75000"/>
                  </a:schemeClr>
                </a:solidFill>
                <a:latin typeface="+mn-lt"/>
                <a:cs typeface="+mn-cs"/>
              </a:rPr>
              <a:t>Breedte 25,4 cm</a:t>
            </a:r>
          </a:p>
          <a:p>
            <a:pPr fontAlgn="auto">
              <a:spcBef>
                <a:spcPts val="0"/>
              </a:spcBef>
              <a:spcAft>
                <a:spcPts val="0"/>
              </a:spcAft>
              <a:defRPr/>
            </a:pPr>
            <a:r>
              <a:rPr lang="nl-NL" sz="1350">
                <a:solidFill>
                  <a:schemeClr val="bg2">
                    <a:lumMod val="75000"/>
                  </a:schemeClr>
                </a:solidFill>
                <a:latin typeface="+mn-lt"/>
                <a:cs typeface="+mn-cs"/>
              </a:rPr>
              <a:t>Hoogte 13 cm</a:t>
            </a:r>
          </a:p>
          <a:p>
            <a:pPr fontAlgn="auto">
              <a:spcBef>
                <a:spcPts val="0"/>
              </a:spcBef>
              <a:spcAft>
                <a:spcPts val="0"/>
              </a:spcAft>
              <a:defRPr/>
            </a:pPr>
            <a:r>
              <a:rPr lang="nl-NL" sz="1350">
                <a:solidFill>
                  <a:schemeClr val="bg2">
                    <a:lumMod val="75000"/>
                  </a:schemeClr>
                </a:solidFill>
                <a:latin typeface="+mn-lt"/>
                <a:cs typeface="+mn-cs"/>
              </a:rPr>
              <a:t>Vert. positie 1,3 cm</a:t>
            </a:r>
          </a:p>
          <a:p>
            <a:pPr fontAlgn="auto">
              <a:spcBef>
                <a:spcPts val="0"/>
              </a:spcBef>
              <a:spcAft>
                <a:spcPts val="0"/>
              </a:spcAft>
              <a:defRPr/>
            </a:pPr>
            <a:r>
              <a:rPr lang="nl-NL" sz="1350">
                <a:solidFill>
                  <a:schemeClr val="bg2">
                    <a:lumMod val="75000"/>
                  </a:schemeClr>
                </a:solidFill>
                <a:latin typeface="+mn-lt"/>
                <a:cs typeface="+mn-cs"/>
              </a:rPr>
              <a:t>Hor. Positie 0 cm</a:t>
            </a:r>
          </a:p>
          <a:p>
            <a:pPr fontAlgn="auto">
              <a:spcBef>
                <a:spcPts val="0"/>
              </a:spcBef>
              <a:spcAft>
                <a:spcPts val="0"/>
              </a:spcAft>
              <a:defRPr/>
            </a:pPr>
            <a:endParaRPr lang="nl-NL" sz="1350">
              <a:solidFill>
                <a:schemeClr val="bg2">
                  <a:lumMod val="75000"/>
                </a:schemeClr>
              </a:solidFill>
              <a:latin typeface="+mn-lt"/>
              <a:cs typeface="+mn-cs"/>
            </a:endParaRPr>
          </a:p>
          <a:p>
            <a:pPr marL="228600" indent="-228600" fontAlgn="auto">
              <a:spcBef>
                <a:spcPts val="0"/>
              </a:spcBef>
              <a:spcAft>
                <a:spcPts val="0"/>
              </a:spcAft>
              <a:buFontTx/>
              <a:buAutoNum type="arabicPeriod"/>
              <a:defRPr/>
            </a:pPr>
            <a:r>
              <a:rPr lang="nl-NL" sz="1350">
                <a:solidFill>
                  <a:schemeClr val="bg2">
                    <a:lumMod val="75000"/>
                  </a:schemeClr>
                </a:solidFill>
                <a:latin typeface="+mn-lt"/>
                <a:cs typeface="+mn-cs"/>
              </a:rPr>
              <a:t>Voeg een afbeelding toe</a:t>
            </a:r>
          </a:p>
          <a:p>
            <a:pPr marL="228600" indent="-228600" fontAlgn="auto">
              <a:spcBef>
                <a:spcPts val="0"/>
              </a:spcBef>
              <a:spcAft>
                <a:spcPts val="0"/>
              </a:spcAft>
              <a:buFontTx/>
              <a:buAutoNum type="arabicPeriod"/>
              <a:defRPr/>
            </a:pPr>
            <a:r>
              <a:rPr lang="nl-NL" sz="1350" err="1">
                <a:solidFill>
                  <a:schemeClr val="bg2">
                    <a:lumMod val="75000"/>
                  </a:schemeClr>
                </a:solidFill>
                <a:latin typeface="+mn-lt"/>
                <a:cs typeface="+mn-cs"/>
              </a:rPr>
              <a:t>Muis-klik</a:t>
            </a:r>
            <a:r>
              <a:rPr lang="nl-NL" sz="1350">
                <a:solidFill>
                  <a:schemeClr val="bg2">
                    <a:lumMod val="75000"/>
                  </a:schemeClr>
                </a:solidFill>
                <a:latin typeface="+mn-lt"/>
                <a:cs typeface="+mn-cs"/>
              </a:rPr>
              <a:t> rechts op de afbeelding en selecteer ‘Bijsnijden’</a:t>
            </a:r>
          </a:p>
          <a:p>
            <a:pPr marL="228600" indent="-228600" fontAlgn="auto">
              <a:spcBef>
                <a:spcPts val="0"/>
              </a:spcBef>
              <a:spcAft>
                <a:spcPts val="0"/>
              </a:spcAft>
              <a:buFontTx/>
              <a:buAutoNum type="arabicPeriod"/>
              <a:defRPr/>
            </a:pPr>
            <a:r>
              <a:rPr lang="nl-NL" sz="1350">
                <a:solidFill>
                  <a:schemeClr val="bg2">
                    <a:lumMod val="75000"/>
                  </a:schemeClr>
                </a:solidFill>
                <a:latin typeface="+mn-lt"/>
                <a:cs typeface="+mn-cs"/>
              </a:rPr>
              <a:t>Pas de breedte van de afbeelding aan en </a:t>
            </a:r>
            <a:r>
              <a:rPr lang="nl-NL" sz="1350" err="1">
                <a:solidFill>
                  <a:schemeClr val="bg2">
                    <a:lumMod val="75000"/>
                  </a:schemeClr>
                </a:solidFill>
                <a:latin typeface="+mn-lt"/>
                <a:cs typeface="+mn-cs"/>
              </a:rPr>
              <a:t>zonodig</a:t>
            </a:r>
            <a:r>
              <a:rPr lang="nl-NL" sz="1350">
                <a:solidFill>
                  <a:schemeClr val="bg2">
                    <a:lumMod val="75000"/>
                  </a:schemeClr>
                </a:solidFill>
                <a:latin typeface="+mn-lt"/>
                <a:cs typeface="+mn-cs"/>
              </a:rPr>
              <a:t> de uitsnede</a:t>
            </a:r>
          </a:p>
          <a:p>
            <a:pPr marL="228600" indent="-228600" fontAlgn="auto">
              <a:spcBef>
                <a:spcPts val="0"/>
              </a:spcBef>
              <a:spcAft>
                <a:spcPts val="0"/>
              </a:spcAft>
              <a:buFontTx/>
              <a:buAutoNum type="arabicPeriod"/>
              <a:defRPr/>
            </a:pPr>
            <a:r>
              <a:rPr lang="nl-NL" sz="1350">
                <a:solidFill>
                  <a:schemeClr val="bg2">
                    <a:lumMod val="75000"/>
                  </a:schemeClr>
                </a:solidFill>
                <a:latin typeface="+mn-lt"/>
                <a:cs typeface="+mn-cs"/>
              </a:rPr>
              <a:t>Selecteer de afbeelding en ga naar menu ‘Schikken / Naar achtergrond’ </a:t>
            </a:r>
            <a:br>
              <a:rPr lang="nl-NL" sz="1350">
                <a:solidFill>
                  <a:schemeClr val="bg2">
                    <a:lumMod val="75000"/>
                  </a:schemeClr>
                </a:solidFill>
                <a:latin typeface="+mn-lt"/>
                <a:cs typeface="+mn-cs"/>
              </a:rPr>
            </a:br>
            <a:r>
              <a:rPr lang="nl-NL" sz="1350">
                <a:solidFill>
                  <a:schemeClr val="bg2">
                    <a:lumMod val="75000"/>
                  </a:schemeClr>
                </a:solidFill>
                <a:latin typeface="+mn-lt"/>
                <a:cs typeface="+mn-cs"/>
              </a:rPr>
              <a:t>om de afbeelding achter de tekst te plaatsen</a:t>
            </a:r>
          </a:p>
        </p:txBody>
      </p:sp>
      <p:sp>
        <p:nvSpPr>
          <p:cNvPr id="4" name="Tekstvak 3"/>
          <p:cNvSpPr txBox="1"/>
          <p:nvPr userDrawn="1"/>
        </p:nvSpPr>
        <p:spPr>
          <a:xfrm>
            <a:off x="5984875" y="2603500"/>
            <a:ext cx="2452688" cy="1858963"/>
          </a:xfrm>
          <a:prstGeom prst="rect">
            <a:avLst/>
          </a:prstGeom>
          <a:solidFill>
            <a:schemeClr val="bg2"/>
          </a:solidFill>
        </p:spPr>
        <p:txBody>
          <a:bodyPr anchor="ctr"/>
          <a:lstStyle/>
          <a:p>
            <a:pPr fontAlgn="auto">
              <a:spcBef>
                <a:spcPts val="0"/>
              </a:spcBef>
              <a:spcAft>
                <a:spcPts val="0"/>
              </a:spcAft>
              <a:defRPr/>
            </a:pPr>
            <a:r>
              <a:rPr lang="nl-NL" sz="1350" b="1">
                <a:solidFill>
                  <a:schemeClr val="bg2">
                    <a:lumMod val="75000"/>
                  </a:schemeClr>
                </a:solidFill>
                <a:latin typeface="+mn-lt"/>
                <a:cs typeface="+mn-cs"/>
              </a:rPr>
              <a:t>Kop</a:t>
            </a:r>
            <a:br>
              <a:rPr lang="nl-NL" sz="1350">
                <a:solidFill>
                  <a:schemeClr val="bg2">
                    <a:lumMod val="75000"/>
                  </a:schemeClr>
                </a:solidFill>
                <a:latin typeface="+mn-lt"/>
                <a:cs typeface="+mn-cs"/>
              </a:rPr>
            </a:br>
            <a:r>
              <a:rPr lang="nl-NL" sz="1350">
                <a:solidFill>
                  <a:schemeClr val="bg2">
                    <a:lumMod val="75000"/>
                  </a:schemeClr>
                </a:solidFill>
                <a:latin typeface="+mn-lt"/>
                <a:cs typeface="+mn-cs"/>
              </a:rPr>
              <a:t>Plaatsing in gekleurd kader</a:t>
            </a:r>
          </a:p>
          <a:p>
            <a:pPr fontAlgn="auto">
              <a:spcBef>
                <a:spcPts val="0"/>
              </a:spcBef>
              <a:spcAft>
                <a:spcPts val="0"/>
              </a:spcAft>
              <a:defRPr/>
            </a:pPr>
            <a:r>
              <a:rPr lang="nl-NL" sz="1350">
                <a:solidFill>
                  <a:schemeClr val="bg2">
                    <a:lumMod val="75000"/>
                  </a:schemeClr>
                </a:solidFill>
                <a:latin typeface="+mn-lt"/>
                <a:cs typeface="+mn-cs"/>
              </a:rPr>
              <a:t>Links of rechts tegen de rand aan plaatsen, hoogte afhankelijk van achterliggende afbeelding</a:t>
            </a:r>
          </a:p>
          <a:p>
            <a:pPr fontAlgn="auto">
              <a:spcBef>
                <a:spcPts val="0"/>
              </a:spcBef>
              <a:spcAft>
                <a:spcPts val="0"/>
              </a:spcAft>
              <a:defRPr/>
            </a:pPr>
            <a:endParaRPr lang="nl-NL" sz="1350">
              <a:solidFill>
                <a:schemeClr val="bg2">
                  <a:lumMod val="75000"/>
                </a:schemeClr>
              </a:solidFill>
              <a:latin typeface="+mn-lt"/>
              <a:cs typeface="+mn-cs"/>
            </a:endParaRPr>
          </a:p>
          <a:p>
            <a:pPr fontAlgn="auto">
              <a:spcBef>
                <a:spcPts val="0"/>
              </a:spcBef>
              <a:spcAft>
                <a:spcPts val="0"/>
              </a:spcAft>
              <a:defRPr/>
            </a:pPr>
            <a:r>
              <a:rPr lang="nl-NL" sz="1350">
                <a:solidFill>
                  <a:schemeClr val="bg2">
                    <a:lumMod val="75000"/>
                  </a:schemeClr>
                </a:solidFill>
                <a:latin typeface="+mn-lt"/>
                <a:cs typeface="+mn-cs"/>
              </a:rPr>
              <a:t>Maak het kader rondom de tekst ca. 1 cm groter</a:t>
            </a: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de stijl te bewerken</a:t>
            </a:r>
          </a:p>
        </p:txBody>
      </p:sp>
      <p:sp>
        <p:nvSpPr>
          <p:cNvPr id="5" name="Tijdelijke aanduiding voor voettekst 4"/>
          <p:cNvSpPr>
            <a:spLocks noGrp="1"/>
          </p:cNvSpPr>
          <p:nvPr>
            <p:ph type="ftr" sz="quarter" idx="10"/>
          </p:nvPr>
        </p:nvSpPr>
        <p:spPr/>
        <p:txBody>
          <a:bodyPr/>
          <a:lstStyle>
            <a:lvl1pPr algn="r">
              <a:defRPr sz="1100" b="1">
                <a:solidFill>
                  <a:schemeClr val="bg1"/>
                </a:solidFill>
              </a:defRPr>
            </a:lvl1pPr>
          </a:lstStyle>
          <a:p>
            <a:pPr>
              <a:defRPr/>
            </a:pPr>
            <a:r>
              <a:rPr lang="nl-NL"/>
              <a:t>Hier de titel van de presentatie invoegen</a:t>
            </a:r>
          </a:p>
        </p:txBody>
      </p:sp>
    </p:spTree>
    <p:extLst>
      <p:ext uri="{BB962C8B-B14F-4D97-AF65-F5344CB8AC3E}">
        <p14:creationId xmlns:p14="http://schemas.microsoft.com/office/powerpoint/2010/main" val="130182509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de stijl te bewerken</a:t>
            </a:r>
          </a:p>
        </p:txBody>
      </p:sp>
      <p:sp>
        <p:nvSpPr>
          <p:cNvPr id="3" name="Tijdelijke aanduiding voor voettekst 4"/>
          <p:cNvSpPr>
            <a:spLocks noGrp="1"/>
          </p:cNvSpPr>
          <p:nvPr>
            <p:ph type="ftr" sz="quarter" idx="10"/>
          </p:nvPr>
        </p:nvSpPr>
        <p:spPr/>
        <p:txBody>
          <a:bodyPr/>
          <a:lstStyle>
            <a:lvl1pPr>
              <a:defRPr/>
            </a:lvl1pPr>
          </a:lstStyle>
          <a:p>
            <a:pPr>
              <a:defRPr/>
            </a:pPr>
            <a:r>
              <a:rPr lang="nl-NL"/>
              <a:t>Hier de titel van de presentatie invoegen</a:t>
            </a:r>
          </a:p>
        </p:txBody>
      </p:sp>
    </p:spTree>
    <p:extLst>
      <p:ext uri="{BB962C8B-B14F-4D97-AF65-F5344CB8AC3E}">
        <p14:creationId xmlns:p14="http://schemas.microsoft.com/office/powerpoint/2010/main" val="426752687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de stijl te bewerken</a:t>
            </a:r>
            <a:endParaRPr lang="en-US"/>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4"/>
          <p:cNvSpPr>
            <a:spLocks noGrp="1"/>
          </p:cNvSpPr>
          <p:nvPr>
            <p:ph type="ftr" sz="quarter" idx="10"/>
          </p:nvPr>
        </p:nvSpPr>
        <p:spPr/>
        <p:txBody>
          <a:bodyPr/>
          <a:lstStyle>
            <a:lvl1pPr>
              <a:defRPr/>
            </a:lvl1pPr>
          </a:lstStyle>
          <a:p>
            <a:pPr>
              <a:defRPr/>
            </a:pPr>
            <a:r>
              <a:rPr lang="nl-NL"/>
              <a:t>Hier de titel van de presentatie invoegen</a:t>
            </a:r>
          </a:p>
        </p:txBody>
      </p:sp>
    </p:spTree>
    <p:extLst>
      <p:ext uri="{BB962C8B-B14F-4D97-AF65-F5344CB8AC3E}">
        <p14:creationId xmlns:p14="http://schemas.microsoft.com/office/powerpoint/2010/main" val="241227061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de stijl te bewerken</a:t>
            </a:r>
            <a:endParaRPr lang="en-US"/>
          </a:p>
        </p:txBody>
      </p:sp>
      <p:sp>
        <p:nvSpPr>
          <p:cNvPr id="3" name="Tijdelijke aanduiding voor voettekst 4"/>
          <p:cNvSpPr>
            <a:spLocks noGrp="1"/>
          </p:cNvSpPr>
          <p:nvPr>
            <p:ph type="ftr" sz="quarter" idx="10"/>
          </p:nvPr>
        </p:nvSpPr>
        <p:spPr/>
        <p:txBody>
          <a:bodyPr/>
          <a:lstStyle>
            <a:lvl1pPr>
              <a:defRPr/>
            </a:lvl1pPr>
          </a:lstStyle>
          <a:p>
            <a:pPr>
              <a:defRPr/>
            </a:pPr>
            <a:r>
              <a:rPr lang="nl-NL"/>
              <a:t>Hier de titel van de presentatie invoegen</a:t>
            </a:r>
          </a:p>
        </p:txBody>
      </p:sp>
    </p:spTree>
    <p:extLst>
      <p:ext uri="{BB962C8B-B14F-4D97-AF65-F5344CB8AC3E}">
        <p14:creationId xmlns:p14="http://schemas.microsoft.com/office/powerpoint/2010/main" val="355093257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3" name="Ovaal 2"/>
          <p:cNvSpPr/>
          <p:nvPr userDrawn="1"/>
        </p:nvSpPr>
        <p:spPr>
          <a:xfrm>
            <a:off x="431800" y="792163"/>
            <a:ext cx="1836738" cy="18351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sp>
        <p:nvSpPr>
          <p:cNvPr id="4" name="Tekstvak 3"/>
          <p:cNvSpPr txBox="1"/>
          <p:nvPr userDrawn="1"/>
        </p:nvSpPr>
        <p:spPr>
          <a:xfrm>
            <a:off x="549275" y="936625"/>
            <a:ext cx="1600200" cy="1546225"/>
          </a:xfrm>
          <a:prstGeom prst="rect">
            <a:avLst/>
          </a:prstGeom>
          <a:noFill/>
        </p:spPr>
        <p:txBody>
          <a:bodyPr anchor="ctr"/>
          <a:lstStyle/>
          <a:p>
            <a:pPr algn="ctr" fontAlgn="auto">
              <a:spcBef>
                <a:spcPts val="0"/>
              </a:spcBef>
              <a:spcAft>
                <a:spcPts val="0"/>
              </a:spcAft>
              <a:defRPr/>
            </a:pPr>
            <a:r>
              <a:rPr lang="nl-NL" sz="1350">
                <a:solidFill>
                  <a:schemeClr val="bg2">
                    <a:lumMod val="75000"/>
                  </a:schemeClr>
                </a:solidFill>
                <a:latin typeface="+mn-lt"/>
                <a:cs typeface="+mn-cs"/>
              </a:rPr>
              <a:t>Beeld op de positie van dit </a:t>
            </a:r>
            <a:r>
              <a:rPr lang="nl-NL" sz="1350" err="1">
                <a:solidFill>
                  <a:schemeClr val="bg2">
                    <a:lumMod val="75000"/>
                  </a:schemeClr>
                </a:solidFill>
                <a:latin typeface="+mn-lt"/>
                <a:cs typeface="+mn-cs"/>
              </a:rPr>
              <a:t>grijzekader</a:t>
            </a:r>
            <a:r>
              <a:rPr lang="nl-NL" sz="1350">
                <a:solidFill>
                  <a:schemeClr val="bg2">
                    <a:lumMod val="75000"/>
                  </a:schemeClr>
                </a:solidFill>
                <a:latin typeface="+mn-lt"/>
                <a:cs typeface="+mn-cs"/>
              </a:rPr>
              <a:t> </a:t>
            </a:r>
          </a:p>
          <a:p>
            <a:pPr algn="ctr" fontAlgn="auto">
              <a:spcBef>
                <a:spcPts val="0"/>
              </a:spcBef>
              <a:spcAft>
                <a:spcPts val="0"/>
              </a:spcAft>
              <a:defRPr/>
            </a:pPr>
            <a:r>
              <a:rPr lang="nl-NL" sz="1350">
                <a:solidFill>
                  <a:schemeClr val="bg2">
                    <a:lumMod val="75000"/>
                  </a:schemeClr>
                </a:solidFill>
                <a:latin typeface="+mn-lt"/>
                <a:cs typeface="+mn-cs"/>
              </a:rPr>
              <a:t>Breedte 5,5 cm</a:t>
            </a:r>
          </a:p>
          <a:p>
            <a:pPr algn="ctr" fontAlgn="auto">
              <a:spcBef>
                <a:spcPts val="0"/>
              </a:spcBef>
              <a:spcAft>
                <a:spcPts val="0"/>
              </a:spcAft>
              <a:defRPr/>
            </a:pPr>
            <a:r>
              <a:rPr lang="nl-NL" sz="1350">
                <a:solidFill>
                  <a:schemeClr val="bg2">
                    <a:lumMod val="75000"/>
                  </a:schemeClr>
                </a:solidFill>
                <a:latin typeface="+mn-lt"/>
                <a:cs typeface="+mn-cs"/>
              </a:rPr>
              <a:t>Hoogte 5,5 cm</a:t>
            </a:r>
          </a:p>
          <a:p>
            <a:pPr algn="ctr" fontAlgn="auto">
              <a:spcBef>
                <a:spcPts val="0"/>
              </a:spcBef>
              <a:spcAft>
                <a:spcPts val="0"/>
              </a:spcAft>
              <a:defRPr/>
            </a:pPr>
            <a:r>
              <a:rPr lang="nl-NL" sz="1350">
                <a:solidFill>
                  <a:schemeClr val="bg2">
                    <a:lumMod val="75000"/>
                  </a:schemeClr>
                </a:solidFill>
                <a:latin typeface="+mn-lt"/>
                <a:cs typeface="+mn-cs"/>
              </a:rPr>
              <a:t>Vert. positie 2 m</a:t>
            </a:r>
          </a:p>
          <a:p>
            <a:pPr algn="ctr" fontAlgn="auto">
              <a:spcBef>
                <a:spcPts val="0"/>
              </a:spcBef>
              <a:spcAft>
                <a:spcPts val="0"/>
              </a:spcAft>
              <a:defRPr/>
            </a:pPr>
            <a:r>
              <a:rPr lang="nl-NL" sz="1350">
                <a:solidFill>
                  <a:schemeClr val="bg2">
                    <a:lumMod val="75000"/>
                  </a:schemeClr>
                </a:solidFill>
                <a:latin typeface="+mn-lt"/>
                <a:cs typeface="+mn-cs"/>
              </a:rPr>
              <a:t>Hor. positie 1 cm</a:t>
            </a:r>
          </a:p>
        </p:txBody>
      </p:sp>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de stijl te bewerken</a:t>
            </a:r>
          </a:p>
        </p:txBody>
      </p:sp>
      <p:sp>
        <p:nvSpPr>
          <p:cNvPr id="5" name="Tijdelijke aanduiding voor voettekst 4"/>
          <p:cNvSpPr>
            <a:spLocks noGrp="1"/>
          </p:cNvSpPr>
          <p:nvPr>
            <p:ph type="ftr" sz="quarter" idx="10"/>
          </p:nvPr>
        </p:nvSpPr>
        <p:spPr/>
        <p:txBody>
          <a:bodyPr/>
          <a:lstStyle>
            <a:lvl1pPr algn="r">
              <a:defRPr sz="1100" b="1">
                <a:solidFill>
                  <a:schemeClr val="bg1"/>
                </a:solidFill>
              </a:defRPr>
            </a:lvl1pPr>
          </a:lstStyle>
          <a:p>
            <a:pPr>
              <a:defRPr/>
            </a:pPr>
            <a:r>
              <a:rPr lang="nl-NL"/>
              <a:t>Hier de titel van de presentatie invoegen</a:t>
            </a:r>
          </a:p>
        </p:txBody>
      </p:sp>
    </p:spTree>
    <p:extLst>
      <p:ext uri="{BB962C8B-B14F-4D97-AF65-F5344CB8AC3E}">
        <p14:creationId xmlns:p14="http://schemas.microsoft.com/office/powerpoint/2010/main" val="202479715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4" name="Rechthoek 3"/>
          <p:cNvSpPr/>
          <p:nvPr userDrawn="1"/>
        </p:nvSpPr>
        <p:spPr>
          <a:xfrm>
            <a:off x="0" y="3771900"/>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de stijl te bewerken</a:t>
            </a:r>
            <a:endParaRPr lang="en-US"/>
          </a:p>
        </p:txBody>
      </p:sp>
      <p:sp>
        <p:nvSpPr>
          <p:cNvPr id="13" name="Subtitle 2"/>
          <p:cNvSpPr>
            <a:spLocks noGrp="1"/>
          </p:cNvSpPr>
          <p:nvPr>
            <p:ph type="subTitle" idx="1"/>
          </p:nvPr>
        </p:nvSpPr>
        <p:spPr>
          <a:xfrm>
            <a:off x="2057401" y="4743451"/>
            <a:ext cx="6542322" cy="400050"/>
          </a:xfrm>
        </p:spPr>
        <p:txBody>
          <a:bodyPr/>
          <a:lstStyle>
            <a:lvl1pPr marL="0" indent="0" algn="l">
              <a:buNone/>
              <a:defRPr sz="1800" b="1" i="0">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a:p>
        </p:txBody>
      </p:sp>
    </p:spTree>
    <p:extLst>
      <p:ext uri="{BB962C8B-B14F-4D97-AF65-F5344CB8AC3E}">
        <p14:creationId xmlns:p14="http://schemas.microsoft.com/office/powerpoint/2010/main" val="21885479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de stijl te bewerken</a:t>
            </a:r>
            <a:endParaRPr lang="en-US"/>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a:p>
        </p:txBody>
      </p:sp>
      <p:sp>
        <p:nvSpPr>
          <p:cNvPr id="4" name="Tijdelijke aanduiding voor voettekst 4"/>
          <p:cNvSpPr>
            <a:spLocks noGrp="1"/>
          </p:cNvSpPr>
          <p:nvPr>
            <p:ph type="ftr" sz="quarter" idx="10"/>
          </p:nvPr>
        </p:nvSpPr>
        <p:spPr/>
        <p:txBody>
          <a:bodyPr/>
          <a:lstStyle>
            <a:lvl1pPr>
              <a:defRPr/>
            </a:lvl1pPr>
          </a:lstStyle>
          <a:p>
            <a:pPr>
              <a:defRPr/>
            </a:pPr>
            <a:r>
              <a:rPr lang="nl-NL"/>
              <a:t>Hier de titel van de presentatie invoegen</a:t>
            </a:r>
          </a:p>
        </p:txBody>
      </p:sp>
    </p:spTree>
    <p:extLst>
      <p:ext uri="{BB962C8B-B14F-4D97-AF65-F5344CB8AC3E}">
        <p14:creationId xmlns:p14="http://schemas.microsoft.com/office/powerpoint/2010/main" val="327185470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3" name="Rechthoek 2"/>
          <p:cNvSpPr/>
          <p:nvPr userDrawn="1"/>
        </p:nvSpPr>
        <p:spPr>
          <a:xfrm>
            <a:off x="2160000" y="2697695"/>
            <a:ext cx="3586680" cy="692497"/>
          </a:xfrm>
          <a:prstGeom prst="rect">
            <a:avLst/>
          </a:prstGeom>
        </p:spPr>
        <p:txBody>
          <a:bodyPr lIns="0" tIns="0" rIns="0" bIns="0" numCol="2"/>
          <a:lstStyle/>
          <a:p>
            <a:pPr fontAlgn="auto">
              <a:lnSpc>
                <a:spcPts val="2000"/>
              </a:lnSpc>
              <a:spcBef>
                <a:spcPts val="0"/>
              </a:spcBef>
              <a:spcAft>
                <a:spcPts val="0"/>
              </a:spcAft>
              <a:defRPr/>
            </a:pPr>
            <a:r>
              <a:rPr lang="nl-NL" sz="1400">
                <a:solidFill>
                  <a:schemeClr val="bg1"/>
                </a:solidFill>
                <a:latin typeface="+mn-lt"/>
                <a:cs typeface="+mn-cs"/>
              </a:rPr>
              <a:t>﻿</a:t>
            </a:r>
            <a:r>
              <a:rPr lang="nl-NL" sz="1400" err="1">
                <a:solidFill>
                  <a:schemeClr val="bg1"/>
                </a:solidFill>
                <a:latin typeface="+mn-lt"/>
                <a:cs typeface="+mn-cs"/>
              </a:rPr>
              <a:t>ProDemos</a:t>
            </a:r>
            <a:endParaRPr lang="nl-NL" sz="1400">
              <a:solidFill>
                <a:schemeClr val="bg1"/>
              </a:solidFill>
              <a:latin typeface="+mn-lt"/>
              <a:cs typeface="+mn-cs"/>
            </a:endParaRPr>
          </a:p>
          <a:p>
            <a:pPr fontAlgn="auto">
              <a:lnSpc>
                <a:spcPts val="2000"/>
              </a:lnSpc>
              <a:spcBef>
                <a:spcPts val="0"/>
              </a:spcBef>
              <a:spcAft>
                <a:spcPts val="0"/>
              </a:spcAft>
              <a:defRPr/>
            </a:pPr>
            <a:r>
              <a:rPr lang="nl-NL" sz="1400" err="1">
                <a:solidFill>
                  <a:schemeClr val="bg1"/>
                </a:solidFill>
                <a:latin typeface="+mn-lt"/>
                <a:cs typeface="+mn-cs"/>
              </a:rPr>
              <a:t>Hofweg</a:t>
            </a:r>
            <a:r>
              <a:rPr lang="nl-NL" sz="1400">
                <a:solidFill>
                  <a:schemeClr val="bg1"/>
                </a:solidFill>
                <a:latin typeface="+mn-lt"/>
                <a:cs typeface="+mn-cs"/>
              </a:rPr>
              <a:t> 1H</a:t>
            </a:r>
          </a:p>
          <a:p>
            <a:pPr fontAlgn="auto">
              <a:lnSpc>
                <a:spcPts val="2000"/>
              </a:lnSpc>
              <a:spcBef>
                <a:spcPts val="0"/>
              </a:spcBef>
              <a:spcAft>
                <a:spcPts val="0"/>
              </a:spcAft>
              <a:defRPr/>
            </a:pPr>
            <a:r>
              <a:rPr lang="nl-NL" sz="1400">
                <a:solidFill>
                  <a:schemeClr val="bg1"/>
                </a:solidFill>
                <a:latin typeface="+mn-lt"/>
                <a:cs typeface="+mn-cs"/>
              </a:rPr>
              <a:t>2511 AA Den Haag</a:t>
            </a:r>
          </a:p>
          <a:p>
            <a:pPr fontAlgn="auto">
              <a:lnSpc>
                <a:spcPts val="2000"/>
              </a:lnSpc>
              <a:spcBef>
                <a:spcPts val="0"/>
              </a:spcBef>
              <a:spcAft>
                <a:spcPts val="0"/>
              </a:spcAft>
              <a:defRPr/>
            </a:pPr>
            <a:r>
              <a:rPr lang="nl-NL" sz="1400">
                <a:solidFill>
                  <a:schemeClr val="bg1"/>
                </a:solidFill>
                <a:latin typeface="+mn-lt"/>
                <a:cs typeface="+mn-cs"/>
              </a:rPr>
              <a:t>(070) 757 02 00</a:t>
            </a:r>
          </a:p>
          <a:p>
            <a:pPr fontAlgn="auto">
              <a:lnSpc>
                <a:spcPts val="2000"/>
              </a:lnSpc>
              <a:spcBef>
                <a:spcPts val="0"/>
              </a:spcBef>
              <a:spcAft>
                <a:spcPts val="0"/>
              </a:spcAft>
              <a:defRPr/>
            </a:pPr>
            <a:r>
              <a:rPr lang="nl-NL" sz="1400" err="1">
                <a:solidFill>
                  <a:schemeClr val="bg1"/>
                </a:solidFill>
                <a:latin typeface="+mn-lt"/>
                <a:cs typeface="+mn-cs"/>
              </a:rPr>
              <a:t>info@prodemos.nl</a:t>
            </a:r>
            <a:endParaRPr lang="nl-NL" sz="1400">
              <a:solidFill>
                <a:schemeClr val="bg1"/>
              </a:solidFill>
              <a:latin typeface="+mn-lt"/>
              <a:cs typeface="+mn-cs"/>
            </a:endParaRPr>
          </a:p>
          <a:p>
            <a:pPr fontAlgn="auto">
              <a:lnSpc>
                <a:spcPts val="2000"/>
              </a:lnSpc>
              <a:spcBef>
                <a:spcPts val="0"/>
              </a:spcBef>
              <a:spcAft>
                <a:spcPts val="0"/>
              </a:spcAft>
              <a:defRPr/>
            </a:pPr>
            <a:r>
              <a:rPr lang="nl-NL" sz="1400" err="1">
                <a:solidFill>
                  <a:schemeClr val="bg1"/>
                </a:solidFill>
                <a:latin typeface="+mn-lt"/>
                <a:cs typeface="+mn-cs"/>
              </a:rPr>
              <a:t>prodemos.nl</a:t>
            </a:r>
            <a:endParaRPr lang="nl-NL" sz="1400">
              <a:solidFill>
                <a:schemeClr val="bg1"/>
              </a:solidFill>
              <a:latin typeface="+mn-lt"/>
              <a:cs typeface="+mn-cs"/>
            </a:endParaRPr>
          </a:p>
        </p:txBody>
      </p:sp>
      <p:pic>
        <p:nvPicPr>
          <p:cNvPr id="4" name="Afbeelding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0588" y="3687763"/>
            <a:ext cx="15113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userDrawn="1"/>
        </p:nvSpPr>
        <p:spPr>
          <a:xfrm>
            <a:off x="0" y="0"/>
            <a:ext cx="9144000" cy="4683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pic>
        <p:nvPicPr>
          <p:cNvPr id="6" name="Afbeelding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9900"/>
            <a:ext cx="20462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de stijl te bewerken</a:t>
            </a:r>
          </a:p>
        </p:txBody>
      </p:sp>
    </p:spTree>
    <p:extLst>
      <p:ext uri="{BB962C8B-B14F-4D97-AF65-F5344CB8AC3E}">
        <p14:creationId xmlns:p14="http://schemas.microsoft.com/office/powerpoint/2010/main" val="395069226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4E7"/>
        </a:solidFill>
        <a:effectLst/>
      </p:bgPr>
    </p:bg>
    <p:spTree>
      <p:nvGrpSpPr>
        <p:cNvPr id="1" name=""/>
        <p:cNvGrpSpPr/>
        <p:nvPr/>
      </p:nvGrpSpPr>
      <p:grpSpPr>
        <a:xfrm>
          <a:off x="0" y="0"/>
          <a:ext cx="0" cy="0"/>
          <a:chOff x="0" y="0"/>
          <a:chExt cx="0" cy="0"/>
        </a:xfrm>
      </p:grpSpPr>
      <p:sp>
        <p:nvSpPr>
          <p:cNvPr id="9" name="Rechthoek 8"/>
          <p:cNvSpPr/>
          <p:nvPr/>
        </p:nvSpPr>
        <p:spPr>
          <a:xfrm>
            <a:off x="0" y="0"/>
            <a:ext cx="9144000" cy="46831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sp>
        <p:nvSpPr>
          <p:cNvPr id="1027" name="Title Placeholder 1"/>
          <p:cNvSpPr>
            <a:spLocks noGrp="1"/>
          </p:cNvSpPr>
          <p:nvPr>
            <p:ph type="title"/>
          </p:nvPr>
        </p:nvSpPr>
        <p:spPr bwMode="auto">
          <a:xfrm>
            <a:off x="2160588" y="720725"/>
            <a:ext cx="62690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0" bIns="0" numCol="1" anchor="t" anchorCtr="0" compatLnSpc="1">
            <a:prstTxWarp prst="textNoShape">
              <a:avLst/>
            </a:prstTxWarp>
          </a:bodyPr>
          <a:lstStyle/>
          <a:p>
            <a:pPr lvl="0"/>
            <a:r>
              <a:rPr lang="nl-NL" altLang="nl-NL"/>
              <a:t>Titelstijl van model bewerken</a:t>
            </a:r>
            <a:endParaRPr lang="en-US" altLang="nl-NL"/>
          </a:p>
        </p:txBody>
      </p:sp>
      <p:sp>
        <p:nvSpPr>
          <p:cNvPr id="1028" name="Text Placeholder 2"/>
          <p:cNvSpPr>
            <a:spLocks noGrp="1"/>
          </p:cNvSpPr>
          <p:nvPr>
            <p:ph type="body" idx="1"/>
          </p:nvPr>
        </p:nvSpPr>
        <p:spPr bwMode="auto">
          <a:xfrm>
            <a:off x="2160588" y="1619250"/>
            <a:ext cx="6269037"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0" bIns="0" numCol="1" anchor="t" anchorCtr="0" compatLnSpc="1">
            <a:prstTxWarp prst="textNoShape">
              <a:avLst/>
            </a:prstTxWarp>
          </a:bodyPr>
          <a:lstStyle/>
          <a:p>
            <a:pPr lvl="0"/>
            <a:r>
              <a:rPr lang="nl-NL" altLang="nl-NL"/>
              <a:t>Klik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pic>
        <p:nvPicPr>
          <p:cNvPr id="1029" name="Afbeelding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5113" y="31750"/>
            <a:ext cx="1358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jdelijke aanduiding voor voettekst 4"/>
          <p:cNvSpPr>
            <a:spLocks noGrp="1"/>
          </p:cNvSpPr>
          <p:nvPr>
            <p:ph type="ftr" sz="quarter" idx="3"/>
          </p:nvPr>
        </p:nvSpPr>
        <p:spPr>
          <a:xfrm>
            <a:off x="2160588" y="103188"/>
            <a:ext cx="6435725" cy="307975"/>
          </a:xfrm>
          <a:prstGeom prst="rect">
            <a:avLst/>
          </a:prstGeom>
        </p:spPr>
        <p:txBody>
          <a:bodyPr wrap="square" lIns="0" tIns="0" rIns="0" bIns="0" anchor="ctr" anchorCtr="0"/>
          <a:lstStyle>
            <a:lvl1pPr algn="r" fontAlgn="auto">
              <a:spcBef>
                <a:spcPts val="0"/>
              </a:spcBef>
              <a:spcAft>
                <a:spcPts val="0"/>
              </a:spcAft>
              <a:defRPr sz="1100" b="1">
                <a:solidFill>
                  <a:schemeClr val="bg1"/>
                </a:solidFill>
                <a:latin typeface="+mn-lt"/>
                <a:cs typeface="+mn-cs"/>
              </a:defRPr>
            </a:lvl1pPr>
          </a:lstStyle>
          <a:p>
            <a:pPr>
              <a:defRPr/>
            </a:pPr>
            <a:r>
              <a:rPr lang="nl-NL"/>
              <a:t>Hier de titel van de presentatie invoegen</a:t>
            </a: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57" r:id="rId3"/>
    <p:sldLayoutId id="2147483758" r:id="rId4"/>
    <p:sldLayoutId id="2147483759" r:id="rId5"/>
    <p:sldLayoutId id="2147483763" r:id="rId6"/>
    <p:sldLayoutId id="2147483764" r:id="rId7"/>
    <p:sldLayoutId id="2147483760" r:id="rId8"/>
    <p:sldLayoutId id="2147483765" r:id="rId9"/>
  </p:sldLayoutIdLst>
  <p:transition spd="slow">
    <p:fade/>
  </p:transition>
  <p:hf sldNum="0" hdr="0" dt="0"/>
  <p:txStyles>
    <p:titleStyle>
      <a:lvl1pPr algn="l" defTabSz="685800" rtl="0" eaLnBrk="0" fontAlgn="base" hangingPunct="0">
        <a:lnSpc>
          <a:spcPts val="3600"/>
        </a:lnSpc>
        <a:spcBef>
          <a:spcPct val="0"/>
        </a:spcBef>
        <a:spcAft>
          <a:spcPct val="0"/>
        </a:spcAft>
        <a:defRPr sz="3200" b="1" kern="1200">
          <a:solidFill>
            <a:schemeClr val="tx1"/>
          </a:solidFill>
          <a:latin typeface="Calibri" charset="0"/>
          <a:ea typeface="Calibri" charset="0"/>
          <a:cs typeface="Calibri" charset="0"/>
        </a:defRPr>
      </a:lvl1pPr>
      <a:lvl2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2pPr>
      <a:lvl3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3pPr>
      <a:lvl4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4pPr>
      <a:lvl5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5pPr>
      <a:lvl6pPr marL="4572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6pPr>
      <a:lvl7pPr marL="9144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7pPr>
      <a:lvl8pPr marL="13716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8pPr>
      <a:lvl9pPr marL="18288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9pPr>
    </p:titleStyle>
    <p:bodyStyle>
      <a:lvl1pPr marL="107950" indent="-107950" algn="l" defTabSz="685800" rtl="0" eaLnBrk="0" fontAlgn="t" hangingPunct="0">
        <a:lnSpc>
          <a:spcPts val="2400"/>
        </a:lnSpc>
        <a:spcBef>
          <a:spcPts val="750"/>
        </a:spcBef>
        <a:spcAft>
          <a:spcPct val="0"/>
        </a:spcAft>
        <a:buFont typeface="Arial" charset="0"/>
        <a:buChar char="•"/>
        <a:defRPr kern="1200">
          <a:solidFill>
            <a:schemeClr val="tx2"/>
          </a:solidFill>
          <a:latin typeface="+mn-lt"/>
          <a:ea typeface="+mn-ea"/>
          <a:cs typeface="+mn-cs"/>
        </a:defRPr>
      </a:lvl1pPr>
      <a:lvl2pPr marL="215900" indent="-107950" algn="l" defTabSz="685800" rtl="0" eaLnBrk="0" fontAlgn="t" hangingPunct="0">
        <a:lnSpc>
          <a:spcPts val="2400"/>
        </a:lnSpc>
        <a:spcBef>
          <a:spcPct val="0"/>
        </a:spcBef>
        <a:spcAft>
          <a:spcPct val="0"/>
        </a:spcAft>
        <a:buFont typeface="Arial" charset="0"/>
        <a:buChar char="•"/>
        <a:defRPr kern="1200">
          <a:solidFill>
            <a:schemeClr val="tx2"/>
          </a:solidFill>
          <a:latin typeface="+mn-lt"/>
          <a:ea typeface="+mn-ea"/>
          <a:cs typeface="+mn-cs"/>
        </a:defRPr>
      </a:lvl2pPr>
      <a:lvl3pPr marL="323850" indent="-107950" algn="l" defTabSz="685800" rtl="0" eaLnBrk="0" fontAlgn="t" hangingPunct="0">
        <a:lnSpc>
          <a:spcPts val="2400"/>
        </a:lnSpc>
        <a:spcBef>
          <a:spcPct val="0"/>
        </a:spcBef>
        <a:spcAft>
          <a:spcPct val="0"/>
        </a:spcAft>
        <a:buFont typeface="Arial" charset="0"/>
        <a:buChar char="•"/>
        <a:defRPr kern="1200">
          <a:solidFill>
            <a:schemeClr val="tx2"/>
          </a:solidFill>
          <a:latin typeface="+mn-lt"/>
          <a:ea typeface="+mn-ea"/>
          <a:cs typeface="+mn-cs"/>
        </a:defRPr>
      </a:lvl3pPr>
      <a:lvl4pPr marL="431800" indent="-107950" algn="l" defTabSz="685800" rtl="0" eaLnBrk="0" fontAlgn="t" hangingPunct="0">
        <a:lnSpc>
          <a:spcPts val="2400"/>
        </a:lnSpc>
        <a:spcBef>
          <a:spcPct val="0"/>
        </a:spcBef>
        <a:spcAft>
          <a:spcPct val="0"/>
        </a:spcAft>
        <a:buFont typeface="Arial" charset="0"/>
        <a:buChar char="•"/>
        <a:defRPr kern="1200">
          <a:solidFill>
            <a:schemeClr val="tx2"/>
          </a:solidFill>
          <a:latin typeface="+mn-lt"/>
          <a:ea typeface="+mn-ea"/>
          <a:cs typeface="+mn-cs"/>
        </a:defRPr>
      </a:lvl4pPr>
      <a:lvl5pPr marL="539750" indent="-107950" algn="l" defTabSz="685800" rtl="0" eaLnBrk="0" fontAlgn="t" hangingPunct="0">
        <a:lnSpc>
          <a:spcPts val="2400"/>
        </a:lnSpc>
        <a:spcBef>
          <a:spcPct val="0"/>
        </a:spcBef>
        <a:spcAft>
          <a:spcPct val="0"/>
        </a:spcAft>
        <a:buFont typeface="Arial" charset="0"/>
        <a:buChar char="•"/>
        <a:defRPr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 Target="slide2.xml"/><Relationship Id="rId7"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slide" Target="slide15.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voettekst 1"/>
          <p:cNvSpPr>
            <a:spLocks noGrp="1"/>
          </p:cNvSpPr>
          <p:nvPr>
            <p:ph type="ftr" sz="quarter" idx="10"/>
          </p:nvPr>
        </p:nvSpPr>
        <p:spPr bwMode="auto">
          <a:xfrm>
            <a:off x="2227263" y="130175"/>
            <a:ext cx="6435725"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r>
              <a:rPr lang="nl-NL" altLang="nl-NL" sz="1100">
                <a:solidFill>
                  <a:schemeClr val="bg1"/>
                </a:solidFill>
              </a:rPr>
              <a:t>Hier de titel van de presentatie invoegen</a:t>
            </a:r>
          </a:p>
        </p:txBody>
      </p:sp>
      <p:pic>
        <p:nvPicPr>
          <p:cNvPr id="2" name="Picture 1">
            <a:extLst>
              <a:ext uri="{FF2B5EF4-FFF2-40B4-BE49-F238E27FC236}">
                <a16:creationId xmlns:a16="http://schemas.microsoft.com/office/drawing/2014/main" id="{396A5F50-3C8F-8623-EE31-FB720D759B12}"/>
              </a:ext>
            </a:extLst>
          </p:cNvPr>
          <p:cNvPicPr>
            <a:picLocks noChangeAspect="1"/>
          </p:cNvPicPr>
          <p:nvPr/>
        </p:nvPicPr>
        <p:blipFill>
          <a:blip r:embed="rId3"/>
          <a:srcRect l="3804" t="10329" r="4390" b="33490"/>
          <a:stretch>
            <a:fillRect/>
          </a:stretch>
        </p:blipFill>
        <p:spPr>
          <a:xfrm>
            <a:off x="414151" y="454389"/>
            <a:ext cx="8253568" cy="3366055"/>
          </a:xfrm>
          <a:prstGeom prst="rect">
            <a:avLst/>
          </a:prstGeom>
        </p:spPr>
      </p:pic>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a:ea typeface="UnitOT-Bold" panose="020B0804030101020102" pitchFamily="34" charset="0"/>
                  <a:cs typeface="UnitOT-Bold" panose="020B0804030101020102" pitchFamily="34" charset="0"/>
                </a:rPr>
                <a:t>Verantwoordingsdag en de Algemene Rekenkamer</a:t>
              </a:r>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grpSp>
      <p:pic>
        <p:nvPicPr>
          <p:cNvPr id="7172" name="Afbeelding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9" y="769938"/>
            <a:ext cx="20462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14C90-164B-CA63-8805-4D06761E095B}"/>
            </a:ext>
          </a:extLst>
        </p:cNvPr>
        <p:cNvGrpSpPr/>
        <p:nvPr/>
      </p:nvGrpSpPr>
      <p:grpSpPr>
        <a:xfrm>
          <a:off x="0" y="0"/>
          <a:ext cx="0" cy="0"/>
          <a:chOff x="0" y="0"/>
          <a:chExt cx="0" cy="0"/>
        </a:xfrm>
      </p:grpSpPr>
      <p:sp>
        <p:nvSpPr>
          <p:cNvPr id="7170" name="Tijdelijke aanduiding voor voettekst 1">
            <a:extLst>
              <a:ext uri="{FF2B5EF4-FFF2-40B4-BE49-F238E27FC236}">
                <a16:creationId xmlns:a16="http://schemas.microsoft.com/office/drawing/2014/main" id="{478741B7-5145-AA7E-4DAD-59DF5D63A37E}"/>
              </a:ext>
            </a:extLst>
          </p:cNvPr>
          <p:cNvSpPr>
            <a:spLocks noGrp="1"/>
          </p:cNvSpPr>
          <p:nvPr>
            <p:ph type="ftr" sz="quarter" idx="10"/>
          </p:nvPr>
        </p:nvSpPr>
        <p:spPr bwMode="auto">
          <a:xfrm>
            <a:off x="2227263" y="130175"/>
            <a:ext cx="6435725"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sz="1300">
                <a:solidFill>
                  <a:schemeClr val="tx1"/>
                </a:solidFill>
                <a:latin typeface="Calibri" pitchFamily="34" charset="0"/>
              </a:defRPr>
            </a:lvl1pPr>
            <a:lvl2pPr marL="742950" indent="-285750">
              <a:defRPr sz="1300">
                <a:solidFill>
                  <a:schemeClr val="tx1"/>
                </a:solidFill>
                <a:latin typeface="Calibri" pitchFamily="34" charset="0"/>
              </a:defRPr>
            </a:lvl2pPr>
            <a:lvl3pPr marL="1143000" indent="-228600">
              <a:defRPr sz="1300">
                <a:solidFill>
                  <a:schemeClr val="tx1"/>
                </a:solidFill>
                <a:latin typeface="Calibri" pitchFamily="34" charset="0"/>
              </a:defRPr>
            </a:lvl3pPr>
            <a:lvl4pPr marL="1600200" indent="-228600">
              <a:defRPr sz="1300">
                <a:solidFill>
                  <a:schemeClr val="tx1"/>
                </a:solidFill>
                <a:latin typeface="Calibri" pitchFamily="34" charset="0"/>
              </a:defRPr>
            </a:lvl4pPr>
            <a:lvl5pPr marL="2057400" indent="-228600">
              <a:defRPr sz="1300">
                <a:solidFill>
                  <a:schemeClr val="tx1"/>
                </a:solidFill>
                <a:latin typeface="Calibri" pitchFamily="34" charset="0"/>
              </a:defRPr>
            </a:lvl5pPr>
            <a:lvl6pPr marL="2514600" indent="-228600" defTabSz="685800" fontAlgn="base">
              <a:spcBef>
                <a:spcPct val="0"/>
              </a:spcBef>
              <a:spcAft>
                <a:spcPct val="0"/>
              </a:spcAft>
              <a:defRPr sz="1300">
                <a:solidFill>
                  <a:schemeClr val="tx1"/>
                </a:solidFill>
                <a:latin typeface="Calibri" pitchFamily="34" charset="0"/>
              </a:defRPr>
            </a:lvl6pPr>
            <a:lvl7pPr marL="2971800" indent="-228600" defTabSz="685800" fontAlgn="base">
              <a:spcBef>
                <a:spcPct val="0"/>
              </a:spcBef>
              <a:spcAft>
                <a:spcPct val="0"/>
              </a:spcAft>
              <a:defRPr sz="1300">
                <a:solidFill>
                  <a:schemeClr val="tx1"/>
                </a:solidFill>
                <a:latin typeface="Calibri" pitchFamily="34" charset="0"/>
              </a:defRPr>
            </a:lvl7pPr>
            <a:lvl8pPr marL="3429000" indent="-228600" defTabSz="685800" fontAlgn="base">
              <a:spcBef>
                <a:spcPct val="0"/>
              </a:spcBef>
              <a:spcAft>
                <a:spcPct val="0"/>
              </a:spcAft>
              <a:defRPr sz="1300">
                <a:solidFill>
                  <a:schemeClr val="tx1"/>
                </a:solidFill>
                <a:latin typeface="Calibri" pitchFamily="34" charset="0"/>
              </a:defRPr>
            </a:lvl8pPr>
            <a:lvl9pPr marL="3886200" indent="-228600" defTabSz="685800" fontAlgn="base">
              <a:spcBef>
                <a:spcPct val="0"/>
              </a:spcBef>
              <a:spcAft>
                <a:spcPct val="0"/>
              </a:spcAft>
              <a:defRPr sz="1300">
                <a:solidFill>
                  <a:schemeClr val="tx1"/>
                </a:solidFill>
                <a:latin typeface="Calibri" pitchFamily="34" charset="0"/>
              </a:defRPr>
            </a:lvl9pPr>
          </a:lstStyle>
          <a:p>
            <a:pPr fontAlgn="base">
              <a:spcBef>
                <a:spcPct val="0"/>
              </a:spcBef>
              <a:spcAft>
                <a:spcPct val="0"/>
              </a:spcAft>
              <a:defRPr/>
            </a:pPr>
            <a:r>
              <a:rPr lang="nl-NL" altLang="nl-NL" sz="1100">
                <a:solidFill>
                  <a:schemeClr val="bg1"/>
                </a:solidFill>
              </a:rPr>
              <a:t>Hier de titel van de presentatie invoegen</a:t>
            </a:r>
          </a:p>
        </p:txBody>
      </p:sp>
      <p:pic>
        <p:nvPicPr>
          <p:cNvPr id="15" name="Picture 14">
            <a:extLst>
              <a:ext uri="{FF2B5EF4-FFF2-40B4-BE49-F238E27FC236}">
                <a16:creationId xmlns:a16="http://schemas.microsoft.com/office/drawing/2014/main" id="{5A10EC23-7BCF-90AC-439B-841E2571E425}"/>
              </a:ext>
            </a:extLst>
          </p:cNvPr>
          <p:cNvPicPr>
            <a:picLocks noChangeAspect="1"/>
          </p:cNvPicPr>
          <p:nvPr/>
        </p:nvPicPr>
        <p:blipFill>
          <a:blip r:embed="rId3"/>
          <a:srcRect l="-597" t="128" r="-341" b="19846"/>
          <a:stretch>
            <a:fillRect/>
          </a:stretch>
        </p:blipFill>
        <p:spPr>
          <a:xfrm>
            <a:off x="396454" y="211666"/>
            <a:ext cx="8358166" cy="4415432"/>
          </a:xfrm>
          <a:prstGeom prst="rect">
            <a:avLst/>
          </a:prstGeom>
        </p:spPr>
      </p:pic>
      <p:grpSp>
        <p:nvGrpSpPr>
          <p:cNvPr id="5" name="Groeperen 4">
            <a:extLst>
              <a:ext uri="{FF2B5EF4-FFF2-40B4-BE49-F238E27FC236}">
                <a16:creationId xmlns:a16="http://schemas.microsoft.com/office/drawing/2014/main" id="{9EB54167-8A06-59A3-9176-7C14954C2149}"/>
              </a:ext>
            </a:extLst>
          </p:cNvPr>
          <p:cNvGrpSpPr/>
          <p:nvPr/>
        </p:nvGrpSpPr>
        <p:grpSpPr>
          <a:xfrm>
            <a:off x="-6349" y="1"/>
            <a:ext cx="9150349" cy="5143499"/>
            <a:chOff x="-6349" y="1"/>
            <a:chExt cx="9150349" cy="5143499"/>
          </a:xfrm>
          <a:solidFill>
            <a:schemeClr val="tx1"/>
          </a:solidFill>
        </p:grpSpPr>
        <p:sp>
          <p:nvSpPr>
            <p:cNvPr id="6" name="Rechthoek 5">
              <a:extLst>
                <a:ext uri="{FF2B5EF4-FFF2-40B4-BE49-F238E27FC236}">
                  <a16:creationId xmlns:a16="http://schemas.microsoft.com/office/drawing/2014/main" id="{523C97BD-A3FC-31A1-955B-AE914C371880}"/>
                </a:ext>
              </a:extLst>
            </p:cNvPr>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sp>
          <p:nvSpPr>
            <p:cNvPr id="7" name="Rechthoek 6">
              <a:extLst>
                <a:ext uri="{FF2B5EF4-FFF2-40B4-BE49-F238E27FC236}">
                  <a16:creationId xmlns:a16="http://schemas.microsoft.com/office/drawing/2014/main" id="{62BE96D9-1F61-C8FB-7D48-8435BA1B340D}"/>
                </a:ext>
              </a:extLst>
            </p:cNvPr>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a:ea typeface="UnitOT-Bold" panose="020B0804030101020102" pitchFamily="34" charset="0"/>
                  <a:cs typeface="UnitOT-Bold" panose="020B0804030101020102" pitchFamily="34" charset="0"/>
                </a:rPr>
                <a:t>Onderzoekscasussen van de Algemene Rekenkamer</a:t>
              </a:r>
            </a:p>
          </p:txBody>
        </p:sp>
        <p:sp>
          <p:nvSpPr>
            <p:cNvPr id="8" name="Rechthoek 7">
              <a:extLst>
                <a:ext uri="{FF2B5EF4-FFF2-40B4-BE49-F238E27FC236}">
                  <a16:creationId xmlns:a16="http://schemas.microsoft.com/office/drawing/2014/main" id="{EF55B3D3-46A8-BB4E-F634-FA95BD668CAB}"/>
                </a:ext>
              </a:extLst>
            </p:cNvPr>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sp>
          <p:nvSpPr>
            <p:cNvPr id="9" name="Rechthoek 8">
              <a:extLst>
                <a:ext uri="{FF2B5EF4-FFF2-40B4-BE49-F238E27FC236}">
                  <a16:creationId xmlns:a16="http://schemas.microsoft.com/office/drawing/2014/main" id="{B6B5369E-7C28-6E71-EBED-7902E30E929C}"/>
                </a:ext>
              </a:extLst>
            </p:cNvPr>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350"/>
            </a:p>
          </p:txBody>
        </p:sp>
      </p:grpSp>
      <p:pic>
        <p:nvPicPr>
          <p:cNvPr id="7172" name="Afbeelding 10">
            <a:extLst>
              <a:ext uri="{FF2B5EF4-FFF2-40B4-BE49-F238E27FC236}">
                <a16:creationId xmlns:a16="http://schemas.microsoft.com/office/drawing/2014/main" id="{FEA9CB2E-E72D-0A1B-6431-621E0DECDF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9" y="769938"/>
            <a:ext cx="20462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37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8BDD0-CA57-E79A-9AD7-87E0F424511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29DE5CA-BF03-0409-6D05-B7F66EBED203}"/>
              </a:ext>
            </a:extLst>
          </p:cNvPr>
          <p:cNvSpPr>
            <a:spLocks noGrp="1"/>
          </p:cNvSpPr>
          <p:nvPr>
            <p:ph type="title"/>
          </p:nvPr>
        </p:nvSpPr>
        <p:spPr>
          <a:xfrm>
            <a:off x="713830" y="794500"/>
            <a:ext cx="6269037" cy="825500"/>
          </a:xfrm>
        </p:spPr>
        <p:txBody>
          <a:bodyPr wrap="square" anchor="ctr">
            <a:normAutofit/>
          </a:bodyPr>
          <a:lstStyle/>
          <a:p>
            <a:r>
              <a:rPr lang="nl-NL"/>
              <a:t>Andere onderzoeken</a:t>
            </a:r>
          </a:p>
        </p:txBody>
      </p:sp>
      <p:sp>
        <p:nvSpPr>
          <p:cNvPr id="2" name="Tijdelijke aanduiding voor inhoud 1">
            <a:extLst>
              <a:ext uri="{FF2B5EF4-FFF2-40B4-BE49-F238E27FC236}">
                <a16:creationId xmlns:a16="http://schemas.microsoft.com/office/drawing/2014/main" id="{987FE374-F1EA-625E-9E4A-CF7475283D99}"/>
              </a:ext>
            </a:extLst>
          </p:cNvPr>
          <p:cNvSpPr>
            <a:spLocks noGrp="1"/>
          </p:cNvSpPr>
          <p:nvPr>
            <p:ph idx="1"/>
          </p:nvPr>
        </p:nvSpPr>
        <p:spPr>
          <a:xfrm>
            <a:off x="713830" y="1615307"/>
            <a:ext cx="7981134" cy="3129336"/>
          </a:xfrm>
        </p:spPr>
        <p:txBody>
          <a:bodyPr wrap="square" anchor="t">
            <a:normAutofit/>
          </a:bodyPr>
          <a:lstStyle/>
          <a:p>
            <a:pPr marL="0" indent="0">
              <a:buNone/>
            </a:pPr>
            <a:r>
              <a:rPr lang="nl-NL"/>
              <a:t>De Algemene Rekenkamer voert ook andere onderzoeken uit. Bijvoorbeeld of een grote investering van de overheid zinnig, zorgvuldig en zuinig is geweest. Maar ook naar hoeveel iets heeft gekost.</a:t>
            </a:r>
          </a:p>
          <a:p>
            <a:pPr marL="215900" lvl="2" indent="0">
              <a:spcBef>
                <a:spcPts val="600"/>
              </a:spcBef>
              <a:buNone/>
            </a:pPr>
            <a:r>
              <a:rPr lang="nl-NL" sz="1600" b="1"/>
              <a:t>Voorbeeld</a:t>
            </a:r>
          </a:p>
          <a:p>
            <a:pPr marL="215900" lvl="2" indent="0">
              <a:spcBef>
                <a:spcPts val="0"/>
              </a:spcBef>
              <a:spcAft>
                <a:spcPts val="600"/>
              </a:spcAft>
              <a:buNone/>
            </a:pPr>
            <a:r>
              <a:rPr lang="nl-NL" sz="1600"/>
              <a:t>Algemene Rekenkamer onderzocht hoeveel belastinggeld de MH17-vliegramp heeft gekost. Bij die ramp werd een vliegtuig met 196 Nederlandse inzittenden door een Russische raket neergehaald. Conclusie van het onderzoek: dit heeft Nederland </a:t>
            </a:r>
            <a:r>
              <a:rPr lang="nl-NL" sz="1600" kern="100">
                <a:effectLst/>
                <a:latin typeface="Calibri" panose="020F0502020204030204" pitchFamily="34" charset="0"/>
                <a:ea typeface="Calibri" panose="020F0502020204030204" pitchFamily="34" charset="0"/>
                <a:cs typeface="Times New Roman" panose="02020603050405020304" pitchFamily="18" charset="0"/>
              </a:rPr>
              <a:t>€ </a:t>
            </a:r>
            <a:r>
              <a:rPr lang="nl-NL" sz="1600"/>
              <a:t>166 miljoen gekost.</a:t>
            </a:r>
          </a:p>
          <a:p>
            <a:pPr marL="0" indent="0">
              <a:buNone/>
            </a:pPr>
            <a:r>
              <a:rPr lang="nl-NL"/>
              <a:t>Met de onderzoeken van de Algemene Rekenkamer kan de Tweede Kamer het kabinet beter controleren.</a:t>
            </a:r>
          </a:p>
        </p:txBody>
      </p:sp>
    </p:spTree>
    <p:extLst>
      <p:ext uri="{BB962C8B-B14F-4D97-AF65-F5344CB8AC3E}">
        <p14:creationId xmlns:p14="http://schemas.microsoft.com/office/powerpoint/2010/main" val="41502338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fbeeldingsresultaat voor rijksmuseum">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t="16249" b="8128"/>
          <a:stretch>
            <a:fillRect/>
          </a:stretch>
        </p:blipFill>
        <p:spPr bwMode="auto">
          <a:xfrm>
            <a:off x="2284446" y="469902"/>
            <a:ext cx="4568893" cy="233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fbeeldingsresultaat voor sint maarten hurricane irma">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t="23331"/>
          <a:stretch>
            <a:fillRect/>
          </a:stretch>
        </p:blipFill>
        <p:spPr bwMode="auto">
          <a:xfrm>
            <a:off x="0" y="2807495"/>
            <a:ext cx="4568892" cy="233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fbeeldingsresultaat voor cybersecurity waterwerken">
            <a:hlinkClick r:id="rId7" action="ppaction://hlinksldjump"/>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899" b="13268"/>
          <a:stretch/>
        </p:blipFill>
        <p:spPr bwMode="auto">
          <a:xfrm>
            <a:off x="4558875" y="2807494"/>
            <a:ext cx="4585126" cy="2336006"/>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a:hlinkClick r:id="rId7" action="ppaction://hlinksldjump"/>
          </p:cNvPr>
          <p:cNvSpPr txBox="1">
            <a:spLocks/>
          </p:cNvSpPr>
          <p:nvPr/>
        </p:nvSpPr>
        <p:spPr bwMode="auto">
          <a:xfrm>
            <a:off x="4558875" y="4501277"/>
            <a:ext cx="4588726" cy="4441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80000" rIns="180000" bIns="180000" numCol="1" anchor="ctr" anchorCtr="1" compatLnSpc="1">
            <a:prstTxWarp prst="textNoShape">
              <a:avLst/>
            </a:prstTxWarp>
          </a:bodyPr>
          <a:lstStyle>
            <a:lvl1pPr algn="ctr" defTabSz="685800" rtl="0" eaLnBrk="0" fontAlgn="base" hangingPunct="0">
              <a:lnSpc>
                <a:spcPts val="3600"/>
              </a:lnSpc>
              <a:spcBef>
                <a:spcPct val="0"/>
              </a:spcBef>
              <a:spcAft>
                <a:spcPct val="0"/>
              </a:spcAft>
              <a:defRPr sz="3200" b="1" kern="1200">
                <a:ln>
                  <a:noFill/>
                </a:ln>
                <a:solidFill>
                  <a:schemeClr val="bg1"/>
                </a:solidFill>
                <a:latin typeface="Calibri" charset="0"/>
                <a:ea typeface="Calibri" charset="0"/>
                <a:cs typeface="Calibri" charset="0"/>
              </a:defRPr>
            </a:lvl1pPr>
            <a:lvl2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2pPr>
            <a:lvl3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3pPr>
            <a:lvl4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4pPr>
            <a:lvl5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5pPr>
            <a:lvl6pPr marL="4572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6pPr>
            <a:lvl7pPr marL="9144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7pPr>
            <a:lvl8pPr marL="13716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8pPr>
            <a:lvl9pPr marL="18288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9pPr>
          </a:lstStyle>
          <a:p>
            <a:pPr eaLnBrk="1" hangingPunct="1"/>
            <a:r>
              <a:rPr lang="nl-NL" altLang="nl-NL" sz="2400">
                <a:latin typeface="Calibri" pitchFamily="34" charset="0"/>
                <a:ea typeface="Calibri" pitchFamily="34" charset="0"/>
                <a:cs typeface="Calibri" pitchFamily="34" charset="0"/>
              </a:rPr>
              <a:t>Cybersecurity waterwerken</a:t>
            </a:r>
          </a:p>
        </p:txBody>
      </p:sp>
      <p:sp>
        <p:nvSpPr>
          <p:cNvPr id="12" name="Titel 1">
            <a:hlinkClick r:id="rId3" action="ppaction://hlinksldjump"/>
          </p:cNvPr>
          <p:cNvSpPr txBox="1">
            <a:spLocks/>
          </p:cNvSpPr>
          <p:nvPr/>
        </p:nvSpPr>
        <p:spPr bwMode="auto">
          <a:xfrm>
            <a:off x="2290661" y="2165271"/>
            <a:ext cx="4568893" cy="4441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80000" rIns="180000" bIns="180000" numCol="1" anchor="ctr" anchorCtr="1" compatLnSpc="1">
            <a:prstTxWarp prst="textNoShape">
              <a:avLst/>
            </a:prstTxWarp>
          </a:bodyPr>
          <a:lstStyle>
            <a:lvl1pPr algn="ctr" defTabSz="685800" rtl="0" eaLnBrk="0" fontAlgn="base" hangingPunct="0">
              <a:lnSpc>
                <a:spcPts val="3600"/>
              </a:lnSpc>
              <a:spcBef>
                <a:spcPct val="0"/>
              </a:spcBef>
              <a:spcAft>
                <a:spcPct val="0"/>
              </a:spcAft>
              <a:defRPr sz="3200" b="1" kern="1200">
                <a:ln>
                  <a:noFill/>
                </a:ln>
                <a:solidFill>
                  <a:schemeClr val="bg1"/>
                </a:solidFill>
                <a:latin typeface="Calibri" charset="0"/>
                <a:ea typeface="Calibri" charset="0"/>
                <a:cs typeface="Calibri" charset="0"/>
              </a:defRPr>
            </a:lvl1pPr>
            <a:lvl2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2pPr>
            <a:lvl3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3pPr>
            <a:lvl4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4pPr>
            <a:lvl5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5pPr>
            <a:lvl6pPr marL="4572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6pPr>
            <a:lvl7pPr marL="9144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7pPr>
            <a:lvl8pPr marL="13716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8pPr>
            <a:lvl9pPr marL="18288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9pPr>
          </a:lstStyle>
          <a:p>
            <a:pPr eaLnBrk="1" hangingPunct="1"/>
            <a:r>
              <a:rPr lang="nl-NL" altLang="nl-NL" sz="2400">
                <a:latin typeface="Calibri" pitchFamily="34" charset="0"/>
                <a:ea typeface="Calibri" pitchFamily="34" charset="0"/>
                <a:cs typeface="Calibri" pitchFamily="34" charset="0"/>
              </a:rPr>
              <a:t>Beveiliging Rijksmuseum</a:t>
            </a:r>
          </a:p>
        </p:txBody>
      </p:sp>
      <p:sp>
        <p:nvSpPr>
          <p:cNvPr id="14" name="Titel 1">
            <a:hlinkClick r:id="rId5" action="ppaction://hlinksldjump"/>
          </p:cNvPr>
          <p:cNvSpPr txBox="1">
            <a:spLocks/>
          </p:cNvSpPr>
          <p:nvPr/>
        </p:nvSpPr>
        <p:spPr bwMode="auto">
          <a:xfrm>
            <a:off x="-10018" y="4501277"/>
            <a:ext cx="4568893" cy="4441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80000" rIns="180000" bIns="180000" numCol="1" anchor="ctr" anchorCtr="1" compatLnSpc="1">
            <a:prstTxWarp prst="textNoShape">
              <a:avLst/>
            </a:prstTxWarp>
          </a:bodyPr>
          <a:lstStyle>
            <a:lvl1pPr algn="ctr" defTabSz="685800" rtl="0" eaLnBrk="0" fontAlgn="base" hangingPunct="0">
              <a:lnSpc>
                <a:spcPts val="3600"/>
              </a:lnSpc>
              <a:spcBef>
                <a:spcPct val="0"/>
              </a:spcBef>
              <a:spcAft>
                <a:spcPct val="0"/>
              </a:spcAft>
              <a:defRPr sz="3200" b="1" kern="1200">
                <a:ln>
                  <a:noFill/>
                </a:ln>
                <a:solidFill>
                  <a:schemeClr val="bg1"/>
                </a:solidFill>
                <a:latin typeface="Calibri" charset="0"/>
                <a:ea typeface="Calibri" charset="0"/>
                <a:cs typeface="Calibri" charset="0"/>
              </a:defRPr>
            </a:lvl1pPr>
            <a:lvl2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2pPr>
            <a:lvl3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3pPr>
            <a:lvl4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4pPr>
            <a:lvl5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5pPr>
            <a:lvl6pPr marL="4572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6pPr>
            <a:lvl7pPr marL="9144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7pPr>
            <a:lvl8pPr marL="13716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8pPr>
            <a:lvl9pPr marL="18288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9pPr>
          </a:lstStyle>
          <a:p>
            <a:pPr eaLnBrk="1" hangingPunct="1"/>
            <a:r>
              <a:rPr lang="nl-NL" altLang="nl-NL" sz="2400">
                <a:latin typeface="Calibri" pitchFamily="34" charset="0"/>
                <a:ea typeface="Calibri" pitchFamily="34" charset="0"/>
                <a:cs typeface="Calibri" pitchFamily="34" charset="0"/>
              </a:rPr>
              <a:t>Orkaan op Sint-Maarten</a:t>
            </a:r>
          </a:p>
        </p:txBody>
      </p:sp>
    </p:spTree>
    <p:extLst>
      <p:ext uri="{BB962C8B-B14F-4D97-AF65-F5344CB8AC3E}">
        <p14:creationId xmlns:p14="http://schemas.microsoft.com/office/powerpoint/2010/main" val="19840218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E4B14-4E8A-57EC-5F27-2D4BB43FFD59}"/>
            </a:ext>
          </a:extLst>
        </p:cNvPr>
        <p:cNvGrpSpPr/>
        <p:nvPr/>
      </p:nvGrpSpPr>
      <p:grpSpPr>
        <a:xfrm>
          <a:off x="0" y="0"/>
          <a:ext cx="0" cy="0"/>
          <a:chOff x="0" y="0"/>
          <a:chExt cx="0" cy="0"/>
        </a:xfrm>
      </p:grpSpPr>
      <p:pic>
        <p:nvPicPr>
          <p:cNvPr id="8194" name="Picture 4" descr="Afbeeldingsresultaat voor rijksmuseum">
            <a:extLst>
              <a:ext uri="{FF2B5EF4-FFF2-40B4-BE49-F238E27FC236}">
                <a16:creationId xmlns:a16="http://schemas.microsoft.com/office/drawing/2014/main" id="{8A02A6B0-D0BD-2836-4E43-9D8E409DD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249" b="8128"/>
          <a:stretch>
            <a:fillRect/>
          </a:stretch>
        </p:blipFill>
        <p:spPr bwMode="auto">
          <a:xfrm>
            <a:off x="0" y="465138"/>
            <a:ext cx="91440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el 1">
            <a:extLst>
              <a:ext uri="{FF2B5EF4-FFF2-40B4-BE49-F238E27FC236}">
                <a16:creationId xmlns:a16="http://schemas.microsoft.com/office/drawing/2014/main" id="{2CC4835D-B45E-6B99-EDEF-402650FC9CCE}"/>
              </a:ext>
            </a:extLst>
          </p:cNvPr>
          <p:cNvSpPr>
            <a:spLocks noGrp="1"/>
          </p:cNvSpPr>
          <p:nvPr>
            <p:ph type="title"/>
          </p:nvPr>
        </p:nvSpPr>
        <p:spPr>
          <a:xfrm>
            <a:off x="0" y="3362325"/>
            <a:ext cx="2743200" cy="1063625"/>
          </a:xfrm>
        </p:spPr>
        <p:txBody>
          <a:bodyPr/>
          <a:lstStyle/>
          <a:p>
            <a:pPr eaLnBrk="1" hangingPunct="1"/>
            <a:r>
              <a:rPr lang="nl-NL" altLang="nl-NL">
                <a:latin typeface="Calibri" pitchFamily="34" charset="0"/>
                <a:ea typeface="Calibri" pitchFamily="34" charset="0"/>
                <a:cs typeface="Calibri" pitchFamily="34" charset="0"/>
              </a:rPr>
              <a:t>Beveiliging </a:t>
            </a:r>
            <a:br>
              <a:rPr lang="nl-NL" altLang="nl-NL">
                <a:latin typeface="Calibri" pitchFamily="34" charset="0"/>
                <a:ea typeface="Calibri" pitchFamily="34" charset="0"/>
                <a:cs typeface="Calibri" pitchFamily="34" charset="0"/>
              </a:rPr>
            </a:br>
            <a:r>
              <a:rPr lang="nl-NL" altLang="nl-NL">
                <a:latin typeface="Calibri" pitchFamily="34" charset="0"/>
                <a:ea typeface="Calibri" pitchFamily="34" charset="0"/>
                <a:cs typeface="Calibri" pitchFamily="34" charset="0"/>
              </a:rPr>
              <a:t>Rijksmuseum</a:t>
            </a:r>
          </a:p>
        </p:txBody>
      </p:sp>
    </p:spTree>
    <p:extLst>
      <p:ext uri="{BB962C8B-B14F-4D97-AF65-F5344CB8AC3E}">
        <p14:creationId xmlns:p14="http://schemas.microsoft.com/office/powerpoint/2010/main" val="35375664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342900" indent="-342900" eaLnBrk="1" hangingPunct="1">
              <a:buFont typeface="Calibri Light" pitchFamily="34" charset="0"/>
              <a:buAutoNum type="alphaUcPeriod"/>
            </a:pPr>
            <a:endParaRPr lang="nl-NL" altLang="nl-NL"/>
          </a:p>
          <a:p>
            <a:pPr marL="342900" indent="-342900" eaLnBrk="1" hangingPunct="1">
              <a:buFont typeface="Calibri Light" pitchFamily="34" charset="0"/>
              <a:buAutoNum type="alphaUcPeriod"/>
            </a:pPr>
            <a:r>
              <a:rPr lang="nl-NL" altLang="nl-NL"/>
              <a:t>De onderzoeker trok samen met het hoofd beveiliging een schilderij van Rembrandt van de muur.</a:t>
            </a:r>
          </a:p>
          <a:p>
            <a:pPr marL="342900" indent="-342900" eaLnBrk="1" hangingPunct="1">
              <a:buFont typeface="Calibri Light" pitchFamily="34" charset="0"/>
              <a:buAutoNum type="alphaUcPeriod"/>
            </a:pPr>
            <a:r>
              <a:rPr lang="nl-NL" altLang="nl-NL"/>
              <a:t>De onderzoeker noteerde per kunstwerk hoe dat was beveiligd en schreef hierover een dik rapport.</a:t>
            </a:r>
          </a:p>
          <a:p>
            <a:pPr marL="342900" indent="-342900" eaLnBrk="1" hangingPunct="1">
              <a:buFont typeface="Calibri Light" pitchFamily="34" charset="0"/>
              <a:buAutoNum type="alphaUcPeriod"/>
            </a:pPr>
            <a:r>
              <a:rPr lang="nl-NL" altLang="nl-NL"/>
              <a:t>De onderzoeker ging undercover als beveiliger bij het museum om zo te kijken hoe het in het echt gaat.</a:t>
            </a:r>
          </a:p>
          <a:p>
            <a:pPr marL="342900" indent="-342900" eaLnBrk="1" hangingPunct="1">
              <a:buFont typeface="Calibri Light" pitchFamily="34" charset="0"/>
              <a:buAutoNum type="alphaUcPeriod"/>
            </a:pPr>
            <a:endParaRPr lang="nl-NL" altLang="nl-NL"/>
          </a:p>
        </p:txBody>
      </p:sp>
      <p:sp>
        <p:nvSpPr>
          <p:cNvPr id="9219" name="Titel 2"/>
          <p:cNvSpPr>
            <a:spLocks noGrp="1"/>
          </p:cNvSpPr>
          <p:nvPr>
            <p:ph type="title"/>
          </p:nvPr>
        </p:nvSpPr>
        <p:spPr/>
        <p:txBody>
          <a:bodyPr/>
          <a:lstStyle/>
          <a:p>
            <a:pPr eaLnBrk="1" hangingPunct="1"/>
            <a:r>
              <a:rPr lang="nl-NL" altLang="nl-NL" sz="2800">
                <a:latin typeface="Calibri" pitchFamily="34" charset="0"/>
                <a:ea typeface="Calibri" pitchFamily="34" charset="0"/>
                <a:cs typeface="Calibri" pitchFamily="34" charset="0"/>
              </a:rPr>
              <a:t>Wat heeft de onderzoeker van de Algemene Rekenkamer gedaan?</a:t>
            </a:r>
          </a:p>
        </p:txBody>
      </p:sp>
      <p:pic>
        <p:nvPicPr>
          <p:cNvPr id="9220" name="Picture 2" descr="Afbeeldingsresultaat voor nachtwacht"/>
          <p:cNvPicPr>
            <a:picLocks noChangeAspect="1" noChangeArrowheads="1"/>
          </p:cNvPicPr>
          <p:nvPr/>
        </p:nvPicPr>
        <p:blipFill>
          <a:blip r:embed="rId3">
            <a:extLst>
              <a:ext uri="{28A0092B-C50C-407E-A947-70E740481C1C}">
                <a14:useLocalDpi xmlns:a14="http://schemas.microsoft.com/office/drawing/2010/main" val="0"/>
              </a:ext>
            </a:extLst>
          </a:blip>
          <a:srcRect l="21448" t="2499" r="33887" b="8957"/>
          <a:stretch>
            <a:fillRect/>
          </a:stretch>
        </p:blipFill>
        <p:spPr bwMode="auto">
          <a:xfrm>
            <a:off x="0" y="466725"/>
            <a:ext cx="17684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a:hlinkClick r:id="rId4" action="ppaction://hlinksldjump"/>
          </p:cNvPr>
          <p:cNvSpPr txBox="1">
            <a:spLocks/>
          </p:cNvSpPr>
          <p:nvPr/>
        </p:nvSpPr>
        <p:spPr bwMode="auto">
          <a:xfrm>
            <a:off x="6370320" y="4749800"/>
            <a:ext cx="2770574" cy="39516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80000" rIns="180000" bIns="180000" numCol="1" anchor="ctr" anchorCtr="1" compatLnSpc="1">
            <a:prstTxWarp prst="textNoShape">
              <a:avLst/>
            </a:prstTxWarp>
          </a:bodyPr>
          <a:lstStyle>
            <a:lvl1pPr algn="ctr" defTabSz="685800" rtl="0" eaLnBrk="0" fontAlgn="base" hangingPunct="0">
              <a:lnSpc>
                <a:spcPts val="3600"/>
              </a:lnSpc>
              <a:spcBef>
                <a:spcPct val="0"/>
              </a:spcBef>
              <a:spcAft>
                <a:spcPct val="0"/>
              </a:spcAft>
              <a:defRPr sz="3200" b="1" kern="1200">
                <a:ln>
                  <a:noFill/>
                </a:ln>
                <a:solidFill>
                  <a:schemeClr val="bg1"/>
                </a:solidFill>
                <a:latin typeface="Calibri" charset="0"/>
                <a:ea typeface="Calibri" charset="0"/>
                <a:cs typeface="Calibri" charset="0"/>
              </a:defRPr>
            </a:lvl1pPr>
            <a:lvl2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2pPr>
            <a:lvl3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3pPr>
            <a:lvl4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4pPr>
            <a:lvl5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5pPr>
            <a:lvl6pPr marL="4572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6pPr>
            <a:lvl7pPr marL="9144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7pPr>
            <a:lvl8pPr marL="13716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8pPr>
            <a:lvl9pPr marL="18288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9pPr>
          </a:lstStyle>
          <a:p>
            <a:pPr eaLnBrk="1" hangingPunct="1">
              <a:lnSpc>
                <a:spcPct val="100000"/>
              </a:lnSpc>
            </a:pPr>
            <a:r>
              <a:rPr lang="nl-NL" altLang="nl-NL" sz="2000">
                <a:latin typeface="Calibri" pitchFamily="34" charset="0"/>
                <a:ea typeface="Calibri" pitchFamily="34" charset="0"/>
                <a:cs typeface="Calibri" pitchFamily="34" charset="0"/>
              </a:rPr>
              <a:t>Terug naar keuzemenu</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fbeeldingsresultaat voor sint maarten hurricane irma"/>
          <p:cNvPicPr>
            <a:picLocks noChangeAspect="1" noChangeArrowheads="1"/>
          </p:cNvPicPr>
          <p:nvPr/>
        </p:nvPicPr>
        <p:blipFill>
          <a:blip r:embed="rId3">
            <a:extLst>
              <a:ext uri="{28A0092B-C50C-407E-A947-70E740481C1C}">
                <a14:useLocalDpi xmlns:a14="http://schemas.microsoft.com/office/drawing/2010/main" val="0"/>
              </a:ext>
            </a:extLst>
          </a:blip>
          <a:srcRect t="23331"/>
          <a:stretch>
            <a:fillRect/>
          </a:stretch>
        </p:blipFill>
        <p:spPr bwMode="auto">
          <a:xfrm>
            <a:off x="0" y="468313"/>
            <a:ext cx="9144000"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el 1"/>
          <p:cNvSpPr>
            <a:spLocks noGrp="1"/>
          </p:cNvSpPr>
          <p:nvPr>
            <p:ph type="title"/>
          </p:nvPr>
        </p:nvSpPr>
        <p:spPr>
          <a:xfrm>
            <a:off x="6400800" y="3694113"/>
            <a:ext cx="2743200" cy="1063625"/>
          </a:xfrm>
        </p:spPr>
        <p:txBody>
          <a:bodyPr/>
          <a:lstStyle/>
          <a:p>
            <a:pPr eaLnBrk="1" hangingPunct="1"/>
            <a:r>
              <a:rPr lang="nl-NL" altLang="nl-NL">
                <a:latin typeface="Calibri" pitchFamily="34" charset="0"/>
                <a:ea typeface="Calibri" pitchFamily="34" charset="0"/>
                <a:cs typeface="Calibri" pitchFamily="34" charset="0"/>
              </a:rPr>
              <a:t>Orkaan op Sint-Maarten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342900" indent="-342900" eaLnBrk="1" hangingPunct="1">
              <a:buFont typeface="Calibri Light" pitchFamily="34" charset="0"/>
              <a:buAutoNum type="alphaUcPeriod"/>
            </a:pPr>
            <a:endParaRPr lang="nl-NL" altLang="nl-NL"/>
          </a:p>
          <a:p>
            <a:pPr marL="342900" lvl="0" indent="-342900">
              <a:buFont typeface="+mj-lt"/>
              <a:buAutoNum type="alphaUcPeriod"/>
            </a:pPr>
            <a:r>
              <a:rPr lang="nl-NL"/>
              <a:t>Het geld verdween in de zakken van corrupte machthebbers. </a:t>
            </a:r>
          </a:p>
          <a:p>
            <a:pPr marL="342900" lvl="0" indent="-342900">
              <a:buFont typeface="+mj-lt"/>
              <a:buAutoNum type="alphaUcPeriod"/>
            </a:pPr>
            <a:r>
              <a:rPr lang="nl-NL"/>
              <a:t>De wisselkoers was erg ongunstig, daardoor kon je op Sint-Maarten weinig doen met 550 miljoen euro.</a:t>
            </a:r>
          </a:p>
          <a:p>
            <a:pPr marL="342900" lvl="0" indent="-342900">
              <a:buFont typeface="+mj-lt"/>
              <a:buAutoNum type="alphaUcPeriod"/>
            </a:pPr>
            <a:r>
              <a:rPr lang="nl-NL"/>
              <a:t>De eisen om geld uit te mogen geven waren zo streng, dat het de ambtenaren op Sint-Maarten niet lukte om eraan te voldoen.</a:t>
            </a:r>
          </a:p>
        </p:txBody>
      </p:sp>
      <p:sp>
        <p:nvSpPr>
          <p:cNvPr id="12291" name="Titel 2"/>
          <p:cNvSpPr>
            <a:spLocks noGrp="1"/>
          </p:cNvSpPr>
          <p:nvPr>
            <p:ph type="title"/>
          </p:nvPr>
        </p:nvSpPr>
        <p:spPr/>
        <p:txBody>
          <a:bodyPr/>
          <a:lstStyle/>
          <a:p>
            <a:pPr eaLnBrk="1" hangingPunct="1"/>
            <a:r>
              <a:rPr lang="nl-NL" altLang="nl-NL" sz="2800">
                <a:latin typeface="Calibri" pitchFamily="34" charset="0"/>
                <a:ea typeface="Calibri" pitchFamily="34" charset="0"/>
                <a:cs typeface="Calibri" pitchFamily="34" charset="0"/>
              </a:rPr>
              <a:t>Welke oorzaak wijzen de onderzoekers hiervoor aan?</a:t>
            </a:r>
          </a:p>
        </p:txBody>
      </p:sp>
      <p:pic>
        <p:nvPicPr>
          <p:cNvPr id="12293" name="Picture 2" descr="Afbeeldingsresultaat voor sint maarten hurricane irma"/>
          <p:cNvPicPr>
            <a:picLocks noChangeAspect="1" noChangeArrowheads="1"/>
          </p:cNvPicPr>
          <p:nvPr/>
        </p:nvPicPr>
        <p:blipFill>
          <a:blip r:embed="rId3">
            <a:extLst>
              <a:ext uri="{28A0092B-C50C-407E-A947-70E740481C1C}">
                <a14:useLocalDpi xmlns:a14="http://schemas.microsoft.com/office/drawing/2010/main" val="0"/>
              </a:ext>
            </a:extLst>
          </a:blip>
          <a:srcRect l="22491" r="52034"/>
          <a:stretch>
            <a:fillRect/>
          </a:stretch>
        </p:blipFill>
        <p:spPr bwMode="auto">
          <a:xfrm>
            <a:off x="0" y="457200"/>
            <a:ext cx="17907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a:hlinkClick r:id="rId4" action="ppaction://hlinksldjump"/>
          </p:cNvPr>
          <p:cNvSpPr txBox="1">
            <a:spLocks/>
          </p:cNvSpPr>
          <p:nvPr/>
        </p:nvSpPr>
        <p:spPr bwMode="auto">
          <a:xfrm>
            <a:off x="6370320" y="4749800"/>
            <a:ext cx="2770574" cy="39516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80000" rIns="180000" bIns="180000" numCol="1" anchor="ctr" anchorCtr="1" compatLnSpc="1">
            <a:prstTxWarp prst="textNoShape">
              <a:avLst/>
            </a:prstTxWarp>
          </a:bodyPr>
          <a:lstStyle>
            <a:lvl1pPr algn="ctr" defTabSz="685800" rtl="0" eaLnBrk="0" fontAlgn="base" hangingPunct="0">
              <a:lnSpc>
                <a:spcPts val="3600"/>
              </a:lnSpc>
              <a:spcBef>
                <a:spcPct val="0"/>
              </a:spcBef>
              <a:spcAft>
                <a:spcPct val="0"/>
              </a:spcAft>
              <a:defRPr sz="3200" b="1" kern="1200">
                <a:ln>
                  <a:noFill/>
                </a:ln>
                <a:solidFill>
                  <a:schemeClr val="bg1"/>
                </a:solidFill>
                <a:latin typeface="Calibri" charset="0"/>
                <a:ea typeface="Calibri" charset="0"/>
                <a:cs typeface="Calibri" charset="0"/>
              </a:defRPr>
            </a:lvl1pPr>
            <a:lvl2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2pPr>
            <a:lvl3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3pPr>
            <a:lvl4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4pPr>
            <a:lvl5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5pPr>
            <a:lvl6pPr marL="4572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6pPr>
            <a:lvl7pPr marL="9144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7pPr>
            <a:lvl8pPr marL="13716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8pPr>
            <a:lvl9pPr marL="18288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9pPr>
          </a:lstStyle>
          <a:p>
            <a:pPr eaLnBrk="1" hangingPunct="1">
              <a:lnSpc>
                <a:spcPct val="100000"/>
              </a:lnSpc>
            </a:pPr>
            <a:r>
              <a:rPr lang="nl-NL" altLang="nl-NL" sz="2000">
                <a:latin typeface="Calibri" pitchFamily="34" charset="0"/>
                <a:ea typeface="Calibri" pitchFamily="34" charset="0"/>
                <a:cs typeface="Calibri" pitchFamily="34" charset="0"/>
              </a:rPr>
              <a:t>Terug naar keuzemenu</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dur="indefinite" nodeType="mainSeq"/>
              <p:prevCondLst>
                <p:cond evt="onPrev" delay="0">
                  <p:tgtEl>
                    <p:sldTgt/>
                  </p:tgtEl>
                </p:cond>
              </p:prevCondLst>
              <p:nextCondLst>
                <p:cond evt="onNext" delay="0">
                  <p:tgtEl>
                    <p:sldTgt/>
                  </p:tgtEl>
                </p:cond>
              </p:nextCondLst>
            </p:seq>
            <p:seq concurrent="1" nextAc="seek">
              <p:cTn id="20" dur="indefinite" nodeType="mainSeq"/>
              <p:prevCondLst>
                <p:cond evt="onPrev" delay="0">
                  <p:tgtEl>
                    <p:sldTgt/>
                  </p:tgtEl>
                </p:cond>
              </p:prevCondLst>
              <p:nextCondLst>
                <p:cond evt="onNext" delay="0">
                  <p:tgtEl>
                    <p:sldTgt/>
                  </p:tgtEl>
                </p:cond>
              </p:nextCondLst>
            </p:seq>
            <p:seq concurrent="1" nextAc="seek">
              <p:cTn id="21"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fbeeldingsresultaat voor cybersecurity waterwerken"/>
          <p:cNvPicPr>
            <a:picLocks noChangeAspect="1" noChangeArrowheads="1"/>
          </p:cNvPicPr>
          <p:nvPr/>
        </p:nvPicPr>
        <p:blipFill rotWithShape="1">
          <a:blip r:embed="rId3">
            <a:extLst>
              <a:ext uri="{28A0092B-C50C-407E-A947-70E740481C1C}">
                <a14:useLocalDpi xmlns:a14="http://schemas.microsoft.com/office/drawing/2010/main" val="0"/>
              </a:ext>
            </a:extLst>
          </a:blip>
          <a:srcRect t="17246" b="13940"/>
          <a:stretch/>
        </p:blipFill>
        <p:spPr bwMode="auto">
          <a:xfrm>
            <a:off x="-1" y="417512"/>
            <a:ext cx="9144001" cy="4725988"/>
          </a:xfrm>
          <a:prstGeom prst="rect">
            <a:avLst/>
          </a:prstGeom>
          <a:noFill/>
          <a:extLst>
            <a:ext uri="{909E8E84-426E-40DD-AFC4-6F175D3DCCD1}">
              <a14:hiddenFill xmlns:a14="http://schemas.microsoft.com/office/drawing/2010/main">
                <a:solidFill>
                  <a:srgbClr val="FFFFFF"/>
                </a:solidFill>
              </a14:hiddenFill>
            </a:ext>
          </a:extLst>
        </p:spPr>
      </p:pic>
      <p:sp>
        <p:nvSpPr>
          <p:cNvPr id="16390" name="Titel 1"/>
          <p:cNvSpPr>
            <a:spLocks noGrp="1"/>
          </p:cNvSpPr>
          <p:nvPr>
            <p:ph type="title"/>
          </p:nvPr>
        </p:nvSpPr>
        <p:spPr>
          <a:xfrm>
            <a:off x="-1" y="1744662"/>
            <a:ext cx="3190875" cy="1125537"/>
          </a:xfrm>
        </p:spPr>
        <p:txBody>
          <a:bodyPr/>
          <a:lstStyle/>
          <a:p>
            <a:pPr eaLnBrk="1" hangingPunct="1"/>
            <a:r>
              <a:rPr lang="nl-NL" altLang="nl-NL">
                <a:latin typeface="Calibri" pitchFamily="34" charset="0"/>
                <a:ea typeface="Calibri" pitchFamily="34" charset="0"/>
                <a:cs typeface="Calibri" pitchFamily="34" charset="0"/>
              </a:rPr>
              <a:t>Cybersecurity waterwerken</a:t>
            </a:r>
          </a:p>
        </p:txBody>
      </p:sp>
      <p:sp>
        <p:nvSpPr>
          <p:cNvPr id="5" name="AutoShape 4" descr="Afbeeldingsresultaat voor dokter bloed"/>
          <p:cNvSpPr>
            <a:spLocks noChangeAspect="1" noChangeArrowheads="1"/>
          </p:cNvSpPr>
          <p:nvPr/>
        </p:nvSpPr>
        <p:spPr bwMode="auto">
          <a:xfrm>
            <a:off x="307975" y="-2506663"/>
            <a:ext cx="8315325" cy="5543551"/>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nl-NL" sz="1350">
              <a:solidFill>
                <a:srgbClr val="D7007E"/>
              </a:solidFill>
              <a:latin typeface="Calibri" panose="020F0502020204030204"/>
            </a:endParaRPr>
          </a:p>
        </p:txBody>
      </p:sp>
      <p:sp>
        <p:nvSpPr>
          <p:cNvPr id="6" name="AutoShape 6" descr="Afbeeldingsresultaat voor dokter bloed"/>
          <p:cNvSpPr>
            <a:spLocks noChangeAspect="1" noChangeArrowheads="1"/>
          </p:cNvSpPr>
          <p:nvPr/>
        </p:nvSpPr>
        <p:spPr bwMode="auto">
          <a:xfrm>
            <a:off x="460375" y="-2354263"/>
            <a:ext cx="8315325" cy="5543551"/>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nl-NL" sz="1350">
              <a:solidFill>
                <a:srgbClr val="D7007E"/>
              </a:solidFill>
              <a:latin typeface="Calibri" panose="020F0502020204030204"/>
            </a:endParaRPr>
          </a:p>
        </p:txBody>
      </p:sp>
    </p:spTree>
    <p:extLst>
      <p:ext uri="{BB962C8B-B14F-4D97-AF65-F5344CB8AC3E}">
        <p14:creationId xmlns:p14="http://schemas.microsoft.com/office/powerpoint/2010/main" val="12255400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342900" indent="-342900" eaLnBrk="1" hangingPunct="1">
              <a:buFont typeface="Calibri Light" pitchFamily="34" charset="0"/>
              <a:buAutoNum type="alphaUcPeriod"/>
            </a:pPr>
            <a:endParaRPr lang="nl-NL" altLang="nl-NL"/>
          </a:p>
          <a:p>
            <a:pPr marL="342900" indent="-342900" eaLnBrk="1" hangingPunct="1">
              <a:buFont typeface="Calibri Light" pitchFamily="34" charset="0"/>
              <a:buAutoNum type="alphaUcPeriod"/>
            </a:pPr>
            <a:r>
              <a:rPr lang="nl-NL" altLang="nl-NL"/>
              <a:t>Ze hebben hackers ingehuurd die gingen kijken of zij binnen konden dringen bij een belangrijk waterwerk.</a:t>
            </a:r>
          </a:p>
          <a:p>
            <a:pPr marL="342900" indent="-342900" eaLnBrk="1" hangingPunct="1">
              <a:buFont typeface="Calibri Light" pitchFamily="34" charset="0"/>
              <a:buAutoNum type="alphaUcPeriod"/>
            </a:pPr>
            <a:r>
              <a:rPr lang="nl-NL" altLang="nl-NL"/>
              <a:t>Ze zijn in andere landen gaan kijken op welke manier waterwerken daar beveiligd zijn.</a:t>
            </a:r>
          </a:p>
          <a:p>
            <a:pPr marL="342900" indent="-342900" eaLnBrk="1" hangingPunct="1">
              <a:buFont typeface="Calibri Light" pitchFamily="34" charset="0"/>
              <a:buAutoNum type="alphaUcPeriod"/>
            </a:pPr>
            <a:r>
              <a:rPr lang="nl-NL" altLang="nl-NL"/>
              <a:t>Ze hebben de minister ondervraagd over de beveiliging van de waterwerken.</a:t>
            </a:r>
          </a:p>
          <a:p>
            <a:pPr marL="342900" indent="-342900" eaLnBrk="1" hangingPunct="1">
              <a:buFont typeface="Calibri Light" pitchFamily="34" charset="0"/>
              <a:buAutoNum type="alphaUcPeriod"/>
            </a:pPr>
            <a:endParaRPr lang="nl-NL" altLang="nl-NL"/>
          </a:p>
          <a:p>
            <a:pPr marL="342900" indent="-342900" eaLnBrk="1" hangingPunct="1">
              <a:buFont typeface="Calibri Light" pitchFamily="34" charset="0"/>
              <a:buAutoNum type="alphaUcPeriod"/>
            </a:pPr>
            <a:endParaRPr lang="nl-NL" altLang="nl-NL"/>
          </a:p>
        </p:txBody>
      </p:sp>
      <p:sp>
        <p:nvSpPr>
          <p:cNvPr id="15363" name="Titel 2"/>
          <p:cNvSpPr>
            <a:spLocks noGrp="1"/>
          </p:cNvSpPr>
          <p:nvPr>
            <p:ph type="title"/>
          </p:nvPr>
        </p:nvSpPr>
        <p:spPr/>
        <p:txBody>
          <a:bodyPr/>
          <a:lstStyle/>
          <a:p>
            <a:pPr eaLnBrk="1" hangingPunct="1"/>
            <a:r>
              <a:rPr lang="nl-NL" altLang="nl-NL" sz="2800">
                <a:latin typeface="Calibri" pitchFamily="34" charset="0"/>
                <a:ea typeface="Calibri" pitchFamily="34" charset="0"/>
                <a:cs typeface="Calibri" pitchFamily="34" charset="0"/>
              </a:rPr>
              <a:t>Wat hebben de onderzoekers van de Algemene Rekenkamer gedaan?</a:t>
            </a:r>
          </a:p>
        </p:txBody>
      </p:sp>
      <p:sp>
        <p:nvSpPr>
          <p:cNvPr id="6" name="Titel 1">
            <a:hlinkClick r:id="rId3" action="ppaction://hlinksldjump"/>
          </p:cNvPr>
          <p:cNvSpPr txBox="1">
            <a:spLocks/>
          </p:cNvSpPr>
          <p:nvPr/>
        </p:nvSpPr>
        <p:spPr bwMode="auto">
          <a:xfrm>
            <a:off x="6370320" y="4749800"/>
            <a:ext cx="2770574" cy="39516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0" tIns="180000" rIns="180000" bIns="180000" numCol="1" anchor="ctr" anchorCtr="1" compatLnSpc="1">
            <a:prstTxWarp prst="textNoShape">
              <a:avLst/>
            </a:prstTxWarp>
          </a:bodyPr>
          <a:lstStyle>
            <a:lvl1pPr algn="ctr" defTabSz="685800" rtl="0" eaLnBrk="0" fontAlgn="base" hangingPunct="0">
              <a:lnSpc>
                <a:spcPts val="3600"/>
              </a:lnSpc>
              <a:spcBef>
                <a:spcPct val="0"/>
              </a:spcBef>
              <a:spcAft>
                <a:spcPct val="0"/>
              </a:spcAft>
              <a:defRPr sz="3200" b="1" kern="1200">
                <a:ln>
                  <a:noFill/>
                </a:ln>
                <a:solidFill>
                  <a:schemeClr val="bg1"/>
                </a:solidFill>
                <a:latin typeface="Calibri" charset="0"/>
                <a:ea typeface="Calibri" charset="0"/>
                <a:cs typeface="Calibri" charset="0"/>
              </a:defRPr>
            </a:lvl1pPr>
            <a:lvl2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2pPr>
            <a:lvl3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3pPr>
            <a:lvl4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4pPr>
            <a:lvl5pPr algn="l" defTabSz="685800" rtl="0" eaLnBrk="0" fontAlgn="base" hangingPunct="0">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5pPr>
            <a:lvl6pPr marL="4572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6pPr>
            <a:lvl7pPr marL="9144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7pPr>
            <a:lvl8pPr marL="13716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8pPr>
            <a:lvl9pPr marL="1828800" algn="l" defTabSz="685800" rtl="0" fontAlgn="base">
              <a:lnSpc>
                <a:spcPts val="3600"/>
              </a:lnSpc>
              <a:spcBef>
                <a:spcPct val="0"/>
              </a:spcBef>
              <a:spcAft>
                <a:spcPct val="0"/>
              </a:spcAft>
              <a:defRPr sz="3200" b="1">
                <a:solidFill>
                  <a:schemeClr val="tx1"/>
                </a:solidFill>
                <a:latin typeface="Calibri" pitchFamily="34" charset="0"/>
                <a:ea typeface="Calibri" pitchFamily="34" charset="0"/>
                <a:cs typeface="Calibri" pitchFamily="34" charset="0"/>
              </a:defRPr>
            </a:lvl9pPr>
          </a:lstStyle>
          <a:p>
            <a:pPr eaLnBrk="1" hangingPunct="1">
              <a:lnSpc>
                <a:spcPct val="100000"/>
              </a:lnSpc>
            </a:pPr>
            <a:r>
              <a:rPr lang="nl-NL" altLang="nl-NL" sz="2000">
                <a:latin typeface="Calibri" pitchFamily="34" charset="0"/>
                <a:ea typeface="Calibri" pitchFamily="34" charset="0"/>
                <a:cs typeface="Calibri" pitchFamily="34" charset="0"/>
              </a:rPr>
              <a:t>Terug naar keuzemenu</a:t>
            </a:r>
          </a:p>
        </p:txBody>
      </p:sp>
      <p:pic>
        <p:nvPicPr>
          <p:cNvPr id="10" name="Picture 2" descr="Afbeeldingsresultaat voor cybersecurity waterwerken"/>
          <p:cNvPicPr>
            <a:picLocks noChangeAspect="1" noChangeArrowheads="1"/>
          </p:cNvPicPr>
          <p:nvPr/>
        </p:nvPicPr>
        <p:blipFill rotWithShape="1">
          <a:blip r:embed="rId4">
            <a:extLst>
              <a:ext uri="{28A0092B-C50C-407E-A947-70E740481C1C}">
                <a14:useLocalDpi xmlns:a14="http://schemas.microsoft.com/office/drawing/2010/main" val="0"/>
              </a:ext>
            </a:extLst>
          </a:blip>
          <a:srcRect t="17894" r="80417" b="13939"/>
          <a:stretch/>
        </p:blipFill>
        <p:spPr bwMode="auto">
          <a:xfrm>
            <a:off x="-1" y="461962"/>
            <a:ext cx="1790701" cy="468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7378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2">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03E3C-E0DE-D232-BBB8-7432FFF73A8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45175AC-56B2-6C1B-E3F0-1DB9B4022E30}"/>
              </a:ext>
            </a:extLst>
          </p:cNvPr>
          <p:cNvSpPr>
            <a:spLocks noGrp="1"/>
          </p:cNvSpPr>
          <p:nvPr>
            <p:ph type="title"/>
          </p:nvPr>
        </p:nvSpPr>
        <p:spPr>
          <a:xfrm>
            <a:off x="713830" y="794500"/>
            <a:ext cx="7981134" cy="825500"/>
          </a:xfrm>
        </p:spPr>
        <p:txBody>
          <a:bodyPr wrap="square" anchor="ctr">
            <a:normAutofit fontScale="90000"/>
          </a:bodyPr>
          <a:lstStyle/>
          <a:p>
            <a:r>
              <a:rPr lang="nl-NL"/>
              <a:t>Stel dat jij bij de Algemene Rekenkamer werkt…</a:t>
            </a:r>
          </a:p>
        </p:txBody>
      </p:sp>
      <p:sp>
        <p:nvSpPr>
          <p:cNvPr id="2" name="Tijdelijke aanduiding voor inhoud 1">
            <a:extLst>
              <a:ext uri="{FF2B5EF4-FFF2-40B4-BE49-F238E27FC236}">
                <a16:creationId xmlns:a16="http://schemas.microsoft.com/office/drawing/2014/main" id="{A7634A1C-A7C3-7766-7B1A-748F29B30FD6}"/>
              </a:ext>
            </a:extLst>
          </p:cNvPr>
          <p:cNvSpPr>
            <a:spLocks noGrp="1"/>
          </p:cNvSpPr>
          <p:nvPr>
            <p:ph idx="1"/>
          </p:nvPr>
        </p:nvSpPr>
        <p:spPr>
          <a:xfrm>
            <a:off x="713830" y="1615307"/>
            <a:ext cx="7981134" cy="3129336"/>
          </a:xfrm>
        </p:spPr>
        <p:txBody>
          <a:bodyPr wrap="square" anchor="t">
            <a:normAutofit/>
          </a:bodyPr>
          <a:lstStyle/>
          <a:p>
            <a:pPr marL="0" indent="0">
              <a:buNone/>
            </a:pPr>
            <a:r>
              <a:rPr lang="nl-NL"/>
              <a:t>Waar zou jij onderzoek naar willen doen?</a:t>
            </a:r>
          </a:p>
          <a:p>
            <a:pPr marL="0" indent="0">
              <a:buNone/>
            </a:pPr>
            <a:endParaRPr lang="nl-NL"/>
          </a:p>
          <a:p>
            <a:pPr marL="342900" indent="-342900">
              <a:buFont typeface="+mj-lt"/>
              <a:buAutoNum type="arabicPeriod"/>
            </a:pPr>
            <a:r>
              <a:rPr lang="nl-NL"/>
              <a:t>Denk even na over alles waar de Nederlandse overheid geld aan uitgeeft (zorg, onderwijs, defensie, sociale zekerheid, etc.)</a:t>
            </a:r>
          </a:p>
          <a:p>
            <a:pPr marL="342900" indent="-342900">
              <a:buFont typeface="+mj-lt"/>
              <a:buAutoNum type="arabicPeriod"/>
            </a:pPr>
            <a:r>
              <a:rPr lang="nl-NL"/>
              <a:t>Kies een onderwerp waarbij je twijfelt of het belastinggeld wel zorgvuldig, zinnig en zuinig besteed wordt.</a:t>
            </a:r>
          </a:p>
          <a:p>
            <a:pPr marL="342900" indent="-342900">
              <a:buFont typeface="+mj-lt"/>
              <a:buAutoNum type="arabicPeriod"/>
            </a:pPr>
            <a:r>
              <a:rPr lang="nl-NL"/>
              <a:t>Formuleer dit tot een onderzoeksvraag.</a:t>
            </a:r>
          </a:p>
        </p:txBody>
      </p:sp>
    </p:spTree>
    <p:extLst>
      <p:ext uri="{BB962C8B-B14F-4D97-AF65-F5344CB8AC3E}">
        <p14:creationId xmlns:p14="http://schemas.microsoft.com/office/powerpoint/2010/main" val="10253922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13829" y="720000"/>
            <a:ext cx="6270171" cy="900000"/>
          </a:xfrm>
        </p:spPr>
        <p:txBody>
          <a:bodyPr wrap="square" anchor="t">
            <a:normAutofit/>
          </a:bodyPr>
          <a:lstStyle/>
          <a:p>
            <a:r>
              <a:rPr lang="nl-NL"/>
              <a:t>Verantwoordingsdag, wat is dat?</a:t>
            </a:r>
          </a:p>
        </p:txBody>
      </p:sp>
      <p:sp>
        <p:nvSpPr>
          <p:cNvPr id="2" name="Tijdelijke aanduiding voor inhoud 1"/>
          <p:cNvSpPr>
            <a:spLocks noGrp="1"/>
          </p:cNvSpPr>
          <p:nvPr>
            <p:ph idx="1"/>
          </p:nvPr>
        </p:nvSpPr>
        <p:spPr>
          <a:xfrm>
            <a:off x="713829" y="1620000"/>
            <a:ext cx="7581085" cy="3129336"/>
          </a:xfrm>
        </p:spPr>
        <p:txBody>
          <a:bodyPr wrap="square" anchor="t">
            <a:normAutofit/>
          </a:bodyPr>
          <a:lstStyle/>
          <a:p>
            <a:pPr marL="342900" indent="-342900">
              <a:buFont typeface="+mj-lt"/>
              <a:buAutoNum type="alphaLcParenR"/>
            </a:pPr>
            <a:r>
              <a:rPr lang="nl-NL"/>
              <a:t>Tijdens Verantwoordingsdag legt het kabinet verantwoording af over het beleid en de financiën van het afgelopen jaar.</a:t>
            </a:r>
          </a:p>
          <a:p>
            <a:pPr marL="342900" indent="-342900">
              <a:buFont typeface="+mj-lt"/>
              <a:buAutoNum type="alphaLcParenR"/>
            </a:pPr>
            <a:r>
              <a:rPr lang="nl-NL"/>
              <a:t>Tijdens Verantwoordingsdag legt het kabinet verantwoording af over de waarde van alle cadeaus die ze hebben gekregen tijdens werkbezoeken.</a:t>
            </a:r>
          </a:p>
          <a:p>
            <a:pPr marL="342900" indent="-342900">
              <a:buFont typeface="+mj-lt"/>
              <a:buAutoNum type="alphaLcParenR"/>
            </a:pPr>
            <a:r>
              <a:rPr lang="nl-NL"/>
              <a:t>Tijdens Verantwoordingsdag legt de Tweede Kamer verantwoording af over het aantal Kamervragen dat zijn gesteld.</a:t>
            </a:r>
          </a:p>
        </p:txBody>
      </p:sp>
    </p:spTree>
    <p:extLst>
      <p:ext uri="{BB962C8B-B14F-4D97-AF65-F5344CB8AC3E}">
        <p14:creationId xmlns:p14="http://schemas.microsoft.com/office/powerpoint/2010/main" val="304575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422C-3B62-4ED8-78AB-3F10BB418BF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5EB5C19-09FE-FCC7-1963-D4048570B1DB}"/>
              </a:ext>
            </a:extLst>
          </p:cNvPr>
          <p:cNvSpPr>
            <a:spLocks noGrp="1"/>
          </p:cNvSpPr>
          <p:nvPr>
            <p:ph type="title"/>
          </p:nvPr>
        </p:nvSpPr>
        <p:spPr>
          <a:xfrm>
            <a:off x="713829" y="720000"/>
            <a:ext cx="6270171" cy="900000"/>
          </a:xfrm>
        </p:spPr>
        <p:txBody>
          <a:bodyPr wrap="square" anchor="t">
            <a:normAutofit/>
          </a:bodyPr>
          <a:lstStyle/>
          <a:p>
            <a:r>
              <a:rPr lang="nl-NL"/>
              <a:t>Verantwoordingsdag, wat is dat?</a:t>
            </a:r>
          </a:p>
        </p:txBody>
      </p:sp>
      <p:sp>
        <p:nvSpPr>
          <p:cNvPr id="2" name="Tijdelijke aanduiding voor inhoud 1">
            <a:extLst>
              <a:ext uri="{FF2B5EF4-FFF2-40B4-BE49-F238E27FC236}">
                <a16:creationId xmlns:a16="http://schemas.microsoft.com/office/drawing/2014/main" id="{D8C16519-6C7B-DC7C-EB97-399787DB44B9}"/>
              </a:ext>
            </a:extLst>
          </p:cNvPr>
          <p:cNvSpPr>
            <a:spLocks noGrp="1"/>
          </p:cNvSpPr>
          <p:nvPr>
            <p:ph idx="1"/>
          </p:nvPr>
        </p:nvSpPr>
        <p:spPr>
          <a:xfrm>
            <a:off x="713829" y="1620000"/>
            <a:ext cx="7336157" cy="3129336"/>
          </a:xfrm>
        </p:spPr>
        <p:txBody>
          <a:bodyPr wrap="square" anchor="t">
            <a:normAutofit/>
          </a:bodyPr>
          <a:lstStyle/>
          <a:p>
            <a:pPr marL="342900" indent="-342900">
              <a:buFont typeface="+mj-lt"/>
              <a:buAutoNum type="alphaLcParenR"/>
            </a:pPr>
            <a:r>
              <a:rPr lang="nl-NL" b="1"/>
              <a:t>Tijdens Verantwoordingsdag legt het kabinet verantwoording af over het beleid en de financiën van het afgelopen jaar.</a:t>
            </a:r>
          </a:p>
          <a:p>
            <a:pPr marL="0" indent="0">
              <a:buNone/>
            </a:pPr>
            <a:endParaRPr lang="nl-NL"/>
          </a:p>
          <a:p>
            <a:pPr marL="0" indent="0">
              <a:buNone/>
            </a:pPr>
            <a:r>
              <a:rPr lang="nl-NL" b="0" i="0">
                <a:effectLst/>
              </a:rPr>
              <a:t>Op Verantwoordingsdag blikt het kabinet terug op het afgelopen jaar. Ze kijken of de plannen zijn gelukt en hoeveel geld dat kostte. Dat geld is namelijk belasting</a:t>
            </a:r>
            <a:r>
              <a:rPr lang="nl-NL"/>
              <a:t>geld, dat hebben alle Nederlanders samen betaald. Het is dus belangrijk om na te gaan of het kabinet het geld heeft uitgegeven op de manier die met de Tweede Kamer was afgesproken. Zo kan de Tweede Kamer controleren of het kabinet haar werk goed doet.</a:t>
            </a:r>
          </a:p>
          <a:p>
            <a:pPr marL="342900" indent="-342900">
              <a:buFont typeface="+mj-lt"/>
              <a:buAutoNum type="alphaLcParenR"/>
            </a:pPr>
            <a:endParaRPr lang="nl-NL"/>
          </a:p>
          <a:p>
            <a:pPr marL="0" indent="0">
              <a:buNone/>
            </a:pPr>
            <a:endParaRPr lang="nl-NL"/>
          </a:p>
        </p:txBody>
      </p:sp>
    </p:spTree>
    <p:extLst>
      <p:ext uri="{BB962C8B-B14F-4D97-AF65-F5344CB8AC3E}">
        <p14:creationId xmlns:p14="http://schemas.microsoft.com/office/powerpoint/2010/main" val="9989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373B-0D0C-2D14-31AB-03F6CD4AF54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CAD8B2F-E49C-BF00-4A74-DF5C1DDCB730}"/>
              </a:ext>
            </a:extLst>
          </p:cNvPr>
          <p:cNvSpPr>
            <a:spLocks noGrp="1"/>
          </p:cNvSpPr>
          <p:nvPr>
            <p:ph type="title"/>
          </p:nvPr>
        </p:nvSpPr>
        <p:spPr>
          <a:xfrm>
            <a:off x="713829" y="720000"/>
            <a:ext cx="6270171" cy="900000"/>
          </a:xfrm>
        </p:spPr>
        <p:txBody>
          <a:bodyPr wrap="square" anchor="t">
            <a:normAutofit/>
          </a:bodyPr>
          <a:lstStyle/>
          <a:p>
            <a:r>
              <a:rPr lang="nl-NL"/>
              <a:t>Een andere belangrijke dag…</a:t>
            </a:r>
          </a:p>
        </p:txBody>
      </p:sp>
      <p:sp>
        <p:nvSpPr>
          <p:cNvPr id="2" name="Tijdelijke aanduiding voor inhoud 1">
            <a:extLst>
              <a:ext uri="{FF2B5EF4-FFF2-40B4-BE49-F238E27FC236}">
                <a16:creationId xmlns:a16="http://schemas.microsoft.com/office/drawing/2014/main" id="{C38B601F-198C-1C44-3813-8F5C402E6BFD}"/>
              </a:ext>
            </a:extLst>
          </p:cNvPr>
          <p:cNvSpPr>
            <a:spLocks noGrp="1"/>
          </p:cNvSpPr>
          <p:nvPr>
            <p:ph idx="1"/>
          </p:nvPr>
        </p:nvSpPr>
        <p:spPr>
          <a:xfrm>
            <a:off x="713828" y="1615307"/>
            <a:ext cx="7393308" cy="3129336"/>
          </a:xfrm>
        </p:spPr>
        <p:txBody>
          <a:bodyPr wrap="square" anchor="t">
            <a:normAutofit/>
          </a:bodyPr>
          <a:lstStyle/>
          <a:p>
            <a:pPr marL="0" indent="0">
              <a:buNone/>
            </a:pPr>
            <a:r>
              <a:rPr lang="nl-NL"/>
              <a:t>Naast Verantwoordingsdag is er nog een andere belangrijke dag die te maken heeft met beleid en financiën. Welke dag is dit?</a:t>
            </a:r>
          </a:p>
          <a:p>
            <a:pPr marL="342900" indent="-342900">
              <a:buFont typeface="+mj-lt"/>
              <a:buAutoNum type="alphaLcParenR"/>
            </a:pPr>
            <a:r>
              <a:rPr lang="nl-NL"/>
              <a:t>De Tweede Kamerverkiezing</a:t>
            </a:r>
          </a:p>
          <a:p>
            <a:pPr marL="342900" indent="-342900">
              <a:buFont typeface="+mj-lt"/>
              <a:buAutoNum type="alphaLcParenR"/>
            </a:pPr>
            <a:r>
              <a:rPr lang="nl-NL"/>
              <a:t>Prinsjesdag</a:t>
            </a:r>
          </a:p>
          <a:p>
            <a:pPr marL="342900" indent="-342900">
              <a:buFont typeface="+mj-lt"/>
              <a:buAutoNum type="alphaLcParenR"/>
            </a:pPr>
            <a:r>
              <a:rPr lang="nl-NL"/>
              <a:t>Het Reces</a:t>
            </a:r>
          </a:p>
        </p:txBody>
      </p:sp>
    </p:spTree>
    <p:extLst>
      <p:ext uri="{BB962C8B-B14F-4D97-AF65-F5344CB8AC3E}">
        <p14:creationId xmlns:p14="http://schemas.microsoft.com/office/powerpoint/2010/main" val="35874974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2">
                                            <p:txEl>
                                              <p:pRg st="2" end="2"/>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F844-AA77-CABC-E12A-B0AC0D13CBD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804CE3E-C4DD-ADEE-ACA6-0A041BC5219D}"/>
              </a:ext>
            </a:extLst>
          </p:cNvPr>
          <p:cNvSpPr>
            <a:spLocks noGrp="1"/>
          </p:cNvSpPr>
          <p:nvPr>
            <p:ph type="title"/>
          </p:nvPr>
        </p:nvSpPr>
        <p:spPr>
          <a:xfrm>
            <a:off x="713829" y="720000"/>
            <a:ext cx="6270171" cy="900000"/>
          </a:xfrm>
        </p:spPr>
        <p:txBody>
          <a:bodyPr wrap="square" anchor="t">
            <a:normAutofit/>
          </a:bodyPr>
          <a:lstStyle/>
          <a:p>
            <a:r>
              <a:rPr lang="nl-NL"/>
              <a:t>Een andere belangrijke dag…</a:t>
            </a:r>
          </a:p>
        </p:txBody>
      </p:sp>
      <p:sp>
        <p:nvSpPr>
          <p:cNvPr id="2" name="Tijdelijke aanduiding voor inhoud 1">
            <a:extLst>
              <a:ext uri="{FF2B5EF4-FFF2-40B4-BE49-F238E27FC236}">
                <a16:creationId xmlns:a16="http://schemas.microsoft.com/office/drawing/2014/main" id="{9E1AA370-FD08-6AF0-873F-1AC55C85E8F9}"/>
              </a:ext>
            </a:extLst>
          </p:cNvPr>
          <p:cNvSpPr>
            <a:spLocks noGrp="1"/>
          </p:cNvSpPr>
          <p:nvPr>
            <p:ph idx="1"/>
          </p:nvPr>
        </p:nvSpPr>
        <p:spPr>
          <a:xfrm>
            <a:off x="713828" y="1620000"/>
            <a:ext cx="6270171" cy="3129336"/>
          </a:xfrm>
        </p:spPr>
        <p:txBody>
          <a:bodyPr wrap="square" anchor="t">
            <a:normAutofit/>
          </a:bodyPr>
          <a:lstStyle/>
          <a:p>
            <a:pPr marL="342900" indent="-342900">
              <a:buFont typeface="+mj-lt"/>
              <a:buAutoNum type="alphaLcParenR" startAt="2"/>
            </a:pPr>
            <a:r>
              <a:rPr lang="nl-NL" b="1"/>
              <a:t>Prinsjesdag</a:t>
            </a:r>
          </a:p>
          <a:p>
            <a:pPr marL="342900" indent="-342900">
              <a:buFont typeface="+mj-lt"/>
              <a:buAutoNum type="alphaLcParenR" startAt="2"/>
            </a:pPr>
            <a:endParaRPr lang="nl-NL"/>
          </a:p>
          <a:p>
            <a:pPr marL="0" indent="0">
              <a:buNone/>
            </a:pPr>
            <a:r>
              <a:rPr lang="nl-NL"/>
              <a:t>Dit is natuurlijk Prinsjesdag! Tijdens Prinsjesdag leest de Koning de Troonrede voor waarin de plannen voor het komende jaar staan. Oftewel: wat het beleid wordt en hoe het geld besteed zal worden.</a:t>
            </a:r>
          </a:p>
          <a:p>
            <a:pPr marL="0" indent="0">
              <a:buNone/>
            </a:pPr>
            <a:endParaRPr lang="nl-NL"/>
          </a:p>
        </p:txBody>
      </p:sp>
    </p:spTree>
    <p:extLst>
      <p:ext uri="{BB962C8B-B14F-4D97-AF65-F5344CB8AC3E}">
        <p14:creationId xmlns:p14="http://schemas.microsoft.com/office/powerpoint/2010/main" val="3740880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0B4E7-5894-44C4-1AF4-3619EA15775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143EDC0-AFE7-E174-87D9-3B75B099FBB3}"/>
              </a:ext>
            </a:extLst>
          </p:cNvPr>
          <p:cNvSpPr>
            <a:spLocks noGrp="1"/>
          </p:cNvSpPr>
          <p:nvPr>
            <p:ph type="title"/>
          </p:nvPr>
        </p:nvSpPr>
        <p:spPr>
          <a:xfrm>
            <a:off x="713829" y="720000"/>
            <a:ext cx="6270171" cy="900000"/>
          </a:xfrm>
        </p:spPr>
        <p:txBody>
          <a:bodyPr wrap="square" anchor="t">
            <a:normAutofit/>
          </a:bodyPr>
          <a:lstStyle/>
          <a:p>
            <a:r>
              <a:rPr lang="nl-NL" sz="2700"/>
              <a:t>Wat neemt de minister van Financiën mee?</a:t>
            </a:r>
          </a:p>
        </p:txBody>
      </p:sp>
      <p:sp>
        <p:nvSpPr>
          <p:cNvPr id="8" name="Tijdelijke aanduiding voor inhoud 7">
            <a:extLst>
              <a:ext uri="{FF2B5EF4-FFF2-40B4-BE49-F238E27FC236}">
                <a16:creationId xmlns:a16="http://schemas.microsoft.com/office/drawing/2014/main" id="{897A398C-58A8-9482-2AB0-5037034B99D6}"/>
              </a:ext>
            </a:extLst>
          </p:cNvPr>
          <p:cNvSpPr>
            <a:spLocks noGrp="1"/>
          </p:cNvSpPr>
          <p:nvPr>
            <p:ph idx="1"/>
          </p:nvPr>
        </p:nvSpPr>
        <p:spPr>
          <a:xfrm>
            <a:off x="713829" y="1468350"/>
            <a:ext cx="8185243" cy="3129336"/>
          </a:xfrm>
        </p:spPr>
        <p:txBody>
          <a:bodyPr/>
          <a:lstStyle/>
          <a:p>
            <a:pPr marL="342900" indent="-342900">
              <a:spcBef>
                <a:spcPts val="0"/>
              </a:spcBef>
              <a:buFont typeface="+mj-lt"/>
              <a:buAutoNum type="arabicPeriod"/>
            </a:pPr>
            <a:r>
              <a:rPr lang="nl-NL"/>
              <a:t>Op Verantwoordingsdag komt de minister van Financiën, net als op Prinsjesdag, naar de Tweede Kamer met een ……….</a:t>
            </a:r>
          </a:p>
          <a:p>
            <a:pPr marL="342900" indent="-342900">
              <a:spcBef>
                <a:spcPts val="0"/>
              </a:spcBef>
              <a:buFont typeface="+mj-lt"/>
              <a:buAutoNum type="arabicPeriod"/>
            </a:pPr>
            <a:r>
              <a:rPr lang="nl-NL"/>
              <a:t>Daarin zitten ……….</a:t>
            </a:r>
          </a:p>
          <a:p>
            <a:pPr marL="342900" indent="-342900">
              <a:spcBef>
                <a:spcPts val="0"/>
              </a:spcBef>
              <a:buFont typeface="+mj-lt"/>
              <a:buAutoNum type="arabicPeriod"/>
            </a:pPr>
            <a:r>
              <a:rPr lang="nl-NL"/>
              <a:t>Op Prinsjesdag neemt de minister iets anders mee, namelijk de ………</a:t>
            </a:r>
          </a:p>
          <a:p>
            <a:pPr marL="0" indent="0">
              <a:lnSpc>
                <a:spcPct val="100000"/>
              </a:lnSpc>
              <a:buNone/>
            </a:pPr>
            <a:endParaRPr lang="nl-NL" sz="1200"/>
          </a:p>
          <a:p>
            <a:pPr marL="342900" indent="-342900">
              <a:buFont typeface="+mj-lt"/>
              <a:buAutoNum type="alphaLcParenR" startAt="2"/>
            </a:pPr>
            <a:endParaRPr lang="nl-NL"/>
          </a:p>
          <a:p>
            <a:pPr marL="0" indent="0">
              <a:buNone/>
            </a:pPr>
            <a:endParaRPr lang="nl-NL"/>
          </a:p>
        </p:txBody>
      </p:sp>
      <p:sp>
        <p:nvSpPr>
          <p:cNvPr id="2" name="Tekstvak 1">
            <a:extLst>
              <a:ext uri="{FF2B5EF4-FFF2-40B4-BE49-F238E27FC236}">
                <a16:creationId xmlns:a16="http://schemas.microsoft.com/office/drawing/2014/main" id="{D58385C0-9475-3EEC-9064-77114180C62D}"/>
              </a:ext>
            </a:extLst>
          </p:cNvPr>
          <p:cNvSpPr txBox="1"/>
          <p:nvPr/>
        </p:nvSpPr>
        <p:spPr>
          <a:xfrm>
            <a:off x="2409019" y="3335057"/>
            <a:ext cx="4247804" cy="1384995"/>
          </a:xfrm>
          <a:prstGeom prst="rect">
            <a:avLst/>
          </a:prstGeom>
          <a:noFill/>
        </p:spPr>
        <p:txBody>
          <a:bodyPr wrap="square" rtlCol="0">
            <a:spAutoFit/>
          </a:bodyPr>
          <a:lstStyle/>
          <a:p>
            <a:pPr marL="342900" indent="-342900">
              <a:lnSpc>
                <a:spcPct val="100000"/>
              </a:lnSpc>
              <a:buAutoNum type="alphaUcParenR"/>
            </a:pPr>
            <a:r>
              <a:rPr lang="nl-NL" sz="1200">
                <a:solidFill>
                  <a:schemeClr val="tx2"/>
                </a:solidFill>
              </a:rPr>
              <a:t>het financieel jaarverslag van het Rijk + de jaarverslagen van alle ministeries </a:t>
            </a:r>
          </a:p>
          <a:p>
            <a:pPr marL="342900" indent="-342900">
              <a:lnSpc>
                <a:spcPct val="100000"/>
              </a:lnSpc>
              <a:buAutoNum type="alphaUcParenR"/>
            </a:pPr>
            <a:r>
              <a:rPr lang="nl-NL" sz="1200">
                <a:solidFill>
                  <a:schemeClr val="tx2"/>
                </a:solidFill>
              </a:rPr>
              <a:t>het financieel jaarverslag van het Rijk + de jaarverslagen van de Tweede Kamer </a:t>
            </a:r>
          </a:p>
          <a:p>
            <a:pPr marL="342900" indent="-342900">
              <a:lnSpc>
                <a:spcPct val="100000"/>
              </a:lnSpc>
              <a:buAutoNum type="alphaUcParenR"/>
            </a:pPr>
            <a:r>
              <a:rPr lang="nl-NL" sz="1200">
                <a:solidFill>
                  <a:schemeClr val="tx2"/>
                </a:solidFill>
              </a:rPr>
              <a:t>het financieel jaarverslag van het Koningshuis + de jaarverslagen van de Tweede Kamer</a:t>
            </a:r>
          </a:p>
          <a:p>
            <a:endParaRPr lang="nl-NL" sz="1200">
              <a:solidFill>
                <a:schemeClr val="tx2"/>
              </a:solidFill>
            </a:endParaRPr>
          </a:p>
        </p:txBody>
      </p:sp>
      <p:sp>
        <p:nvSpPr>
          <p:cNvPr id="4" name="Tekstvak 3">
            <a:extLst>
              <a:ext uri="{FF2B5EF4-FFF2-40B4-BE49-F238E27FC236}">
                <a16:creationId xmlns:a16="http://schemas.microsoft.com/office/drawing/2014/main" id="{90756698-E149-32C6-91D9-9E450F064189}"/>
              </a:ext>
            </a:extLst>
          </p:cNvPr>
          <p:cNvSpPr txBox="1"/>
          <p:nvPr/>
        </p:nvSpPr>
        <p:spPr>
          <a:xfrm>
            <a:off x="6984000" y="3335057"/>
            <a:ext cx="1727200" cy="846386"/>
          </a:xfrm>
          <a:prstGeom prst="rect">
            <a:avLst/>
          </a:prstGeom>
          <a:noFill/>
        </p:spPr>
        <p:txBody>
          <a:bodyPr wrap="square" rtlCol="0">
            <a:spAutoFit/>
          </a:bodyPr>
          <a:lstStyle/>
          <a:p>
            <a:pPr marL="342900" indent="-342900">
              <a:lnSpc>
                <a:spcPct val="100000"/>
              </a:lnSpc>
              <a:buAutoNum type="alphaUcParenR"/>
            </a:pPr>
            <a:r>
              <a:rPr lang="nl-NL" sz="1200">
                <a:solidFill>
                  <a:schemeClr val="tx2"/>
                </a:solidFill>
              </a:rPr>
              <a:t>begroting </a:t>
            </a:r>
          </a:p>
          <a:p>
            <a:pPr marL="342900" indent="-342900">
              <a:lnSpc>
                <a:spcPct val="100000"/>
              </a:lnSpc>
              <a:buAutoNum type="alphaUcParenR"/>
            </a:pPr>
            <a:r>
              <a:rPr lang="nl-NL" sz="1200">
                <a:solidFill>
                  <a:schemeClr val="tx2"/>
                </a:solidFill>
              </a:rPr>
              <a:t>Troonrede </a:t>
            </a:r>
          </a:p>
          <a:p>
            <a:pPr marL="342900" indent="-342900">
              <a:lnSpc>
                <a:spcPct val="100000"/>
              </a:lnSpc>
              <a:buAutoNum type="alphaUcParenR"/>
            </a:pPr>
            <a:r>
              <a:rPr lang="nl-NL" sz="1200">
                <a:solidFill>
                  <a:schemeClr val="tx2"/>
                </a:solidFill>
              </a:rPr>
              <a:t>bonnetjes</a:t>
            </a:r>
          </a:p>
          <a:p>
            <a:endParaRPr lang="nl-NL"/>
          </a:p>
        </p:txBody>
      </p:sp>
      <p:sp>
        <p:nvSpPr>
          <p:cNvPr id="5" name="Tekstvak 4">
            <a:extLst>
              <a:ext uri="{FF2B5EF4-FFF2-40B4-BE49-F238E27FC236}">
                <a16:creationId xmlns:a16="http://schemas.microsoft.com/office/drawing/2014/main" id="{29457D34-AFD5-34B8-4660-06D51F01BC4B}"/>
              </a:ext>
            </a:extLst>
          </p:cNvPr>
          <p:cNvSpPr txBox="1"/>
          <p:nvPr/>
        </p:nvSpPr>
        <p:spPr>
          <a:xfrm>
            <a:off x="712057" y="2965725"/>
            <a:ext cx="360681" cy="369332"/>
          </a:xfrm>
          <a:prstGeom prst="rect">
            <a:avLst/>
          </a:prstGeom>
          <a:noFill/>
        </p:spPr>
        <p:txBody>
          <a:bodyPr wrap="square" rtlCol="0">
            <a:spAutoFit/>
          </a:bodyPr>
          <a:lstStyle/>
          <a:p>
            <a:r>
              <a:rPr lang="nl-NL" sz="1800" b="1">
                <a:solidFill>
                  <a:schemeClr val="tx2"/>
                </a:solidFill>
              </a:rPr>
              <a:t>1</a:t>
            </a:r>
          </a:p>
        </p:txBody>
      </p:sp>
      <p:sp>
        <p:nvSpPr>
          <p:cNvPr id="6" name="Tekstvak 5">
            <a:extLst>
              <a:ext uri="{FF2B5EF4-FFF2-40B4-BE49-F238E27FC236}">
                <a16:creationId xmlns:a16="http://schemas.microsoft.com/office/drawing/2014/main" id="{C5C7A2A3-74AF-4D39-0716-1ADAC50FD40E}"/>
              </a:ext>
            </a:extLst>
          </p:cNvPr>
          <p:cNvSpPr txBox="1"/>
          <p:nvPr/>
        </p:nvSpPr>
        <p:spPr>
          <a:xfrm>
            <a:off x="2409019" y="2976900"/>
            <a:ext cx="360681" cy="369332"/>
          </a:xfrm>
          <a:prstGeom prst="rect">
            <a:avLst/>
          </a:prstGeom>
          <a:noFill/>
        </p:spPr>
        <p:txBody>
          <a:bodyPr wrap="square" rtlCol="0">
            <a:spAutoFit/>
          </a:bodyPr>
          <a:lstStyle/>
          <a:p>
            <a:r>
              <a:rPr lang="nl-NL" sz="1800" b="1">
                <a:solidFill>
                  <a:schemeClr val="tx2"/>
                </a:solidFill>
              </a:rPr>
              <a:t>2</a:t>
            </a:r>
          </a:p>
        </p:txBody>
      </p:sp>
      <p:sp>
        <p:nvSpPr>
          <p:cNvPr id="7" name="Tekstvak 6">
            <a:extLst>
              <a:ext uri="{FF2B5EF4-FFF2-40B4-BE49-F238E27FC236}">
                <a16:creationId xmlns:a16="http://schemas.microsoft.com/office/drawing/2014/main" id="{8C8C08DA-90EB-9434-364A-135D99B2112F}"/>
              </a:ext>
            </a:extLst>
          </p:cNvPr>
          <p:cNvSpPr txBox="1"/>
          <p:nvPr/>
        </p:nvSpPr>
        <p:spPr>
          <a:xfrm>
            <a:off x="6979153" y="2976900"/>
            <a:ext cx="360681" cy="369332"/>
          </a:xfrm>
          <a:prstGeom prst="rect">
            <a:avLst/>
          </a:prstGeom>
          <a:noFill/>
        </p:spPr>
        <p:txBody>
          <a:bodyPr wrap="square" rtlCol="0">
            <a:spAutoFit/>
          </a:bodyPr>
          <a:lstStyle/>
          <a:p>
            <a:r>
              <a:rPr lang="nl-NL" sz="1800" b="1">
                <a:solidFill>
                  <a:schemeClr val="tx2"/>
                </a:solidFill>
              </a:rPr>
              <a:t>3</a:t>
            </a:r>
          </a:p>
        </p:txBody>
      </p:sp>
      <p:sp>
        <p:nvSpPr>
          <p:cNvPr id="9" name="Tekstvak 8">
            <a:extLst>
              <a:ext uri="{FF2B5EF4-FFF2-40B4-BE49-F238E27FC236}">
                <a16:creationId xmlns:a16="http://schemas.microsoft.com/office/drawing/2014/main" id="{97717DFC-9307-9FE0-419B-91F65401DB8D}"/>
              </a:ext>
            </a:extLst>
          </p:cNvPr>
          <p:cNvSpPr txBox="1"/>
          <p:nvPr/>
        </p:nvSpPr>
        <p:spPr>
          <a:xfrm>
            <a:off x="720817" y="3320040"/>
            <a:ext cx="1524613" cy="646331"/>
          </a:xfrm>
          <a:prstGeom prst="rect">
            <a:avLst/>
          </a:prstGeom>
          <a:noFill/>
        </p:spPr>
        <p:txBody>
          <a:bodyPr wrap="square" rtlCol="0">
            <a:spAutoFit/>
          </a:bodyPr>
          <a:lstStyle/>
          <a:p>
            <a:pPr marL="342900" indent="-342900">
              <a:lnSpc>
                <a:spcPct val="100000"/>
              </a:lnSpc>
              <a:spcBef>
                <a:spcPts val="0"/>
              </a:spcBef>
              <a:buAutoNum type="alphaUcParenR"/>
            </a:pPr>
            <a:r>
              <a:rPr lang="nl-NL" sz="1200">
                <a:solidFill>
                  <a:schemeClr val="tx2"/>
                </a:solidFill>
              </a:rPr>
              <a:t>hamer </a:t>
            </a:r>
          </a:p>
          <a:p>
            <a:pPr marL="342900" indent="-342900">
              <a:lnSpc>
                <a:spcPct val="100000"/>
              </a:lnSpc>
              <a:spcBef>
                <a:spcPts val="0"/>
              </a:spcBef>
              <a:buAutoNum type="alphaUcParenR"/>
            </a:pPr>
            <a:r>
              <a:rPr lang="nl-NL" sz="1200">
                <a:solidFill>
                  <a:schemeClr val="tx2"/>
                </a:solidFill>
              </a:rPr>
              <a:t>koffertje</a:t>
            </a:r>
          </a:p>
          <a:p>
            <a:pPr marL="216000" indent="-342900">
              <a:lnSpc>
                <a:spcPct val="100000"/>
              </a:lnSpc>
              <a:spcBef>
                <a:spcPts val="0"/>
              </a:spcBef>
              <a:buAutoNum type="alphaUcParenR"/>
            </a:pPr>
            <a:r>
              <a:rPr lang="nl-NL" sz="1200">
                <a:solidFill>
                  <a:schemeClr val="tx2"/>
                </a:solidFill>
              </a:rPr>
              <a:t>rekenmachine</a:t>
            </a:r>
          </a:p>
        </p:txBody>
      </p:sp>
    </p:spTree>
    <p:extLst>
      <p:ext uri="{BB962C8B-B14F-4D97-AF65-F5344CB8AC3E}">
        <p14:creationId xmlns:p14="http://schemas.microsoft.com/office/powerpoint/2010/main" val="22532517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489E-5006-CF8B-B1EC-2EDE51C588F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E5B9814-4D7A-381D-FDDD-9CA2A73AE026}"/>
              </a:ext>
            </a:extLst>
          </p:cNvPr>
          <p:cNvSpPr>
            <a:spLocks noGrp="1"/>
          </p:cNvSpPr>
          <p:nvPr>
            <p:ph type="title"/>
          </p:nvPr>
        </p:nvSpPr>
        <p:spPr>
          <a:xfrm>
            <a:off x="713829" y="720000"/>
            <a:ext cx="6270171" cy="900000"/>
          </a:xfrm>
        </p:spPr>
        <p:txBody>
          <a:bodyPr wrap="square" anchor="t">
            <a:normAutofit/>
          </a:bodyPr>
          <a:lstStyle/>
          <a:p>
            <a:r>
              <a:rPr lang="nl-NL" sz="2700"/>
              <a:t>Wat neemt de minister van Financiën mee?</a:t>
            </a:r>
          </a:p>
        </p:txBody>
      </p:sp>
      <p:sp>
        <p:nvSpPr>
          <p:cNvPr id="8" name="Tijdelijke aanduiding voor inhoud 7">
            <a:extLst>
              <a:ext uri="{FF2B5EF4-FFF2-40B4-BE49-F238E27FC236}">
                <a16:creationId xmlns:a16="http://schemas.microsoft.com/office/drawing/2014/main" id="{A04B6150-3272-FA9C-0CF2-533D37D061EC}"/>
              </a:ext>
            </a:extLst>
          </p:cNvPr>
          <p:cNvSpPr>
            <a:spLocks noGrp="1"/>
          </p:cNvSpPr>
          <p:nvPr>
            <p:ph idx="1"/>
          </p:nvPr>
        </p:nvSpPr>
        <p:spPr>
          <a:xfrm>
            <a:off x="713829" y="1510144"/>
            <a:ext cx="7633535" cy="3087541"/>
          </a:xfrm>
        </p:spPr>
        <p:txBody>
          <a:bodyPr/>
          <a:lstStyle/>
          <a:p>
            <a:pPr marL="342900" indent="-342900">
              <a:spcBef>
                <a:spcPts val="600"/>
              </a:spcBef>
              <a:spcAft>
                <a:spcPts val="600"/>
              </a:spcAft>
              <a:buFont typeface="+mj-lt"/>
              <a:buAutoNum type="arabicPeriod"/>
            </a:pPr>
            <a:r>
              <a:rPr lang="nl-NL"/>
              <a:t>Op Verantwoordingsdag komt de minister van Financiën, net als op Prinsjesdag, naar de Tweede Kamer met een </a:t>
            </a:r>
            <a:r>
              <a:rPr lang="nl-NL" b="1"/>
              <a:t>koffertje</a:t>
            </a:r>
            <a:r>
              <a:rPr lang="nl-NL"/>
              <a:t>.</a:t>
            </a:r>
            <a:endParaRPr lang="nl-NL" b="1"/>
          </a:p>
          <a:p>
            <a:pPr marL="342900" indent="-342900">
              <a:spcBef>
                <a:spcPts val="600"/>
              </a:spcBef>
              <a:spcAft>
                <a:spcPts val="600"/>
              </a:spcAft>
              <a:buFont typeface="+mj-lt"/>
              <a:buAutoNum type="arabicPeriod"/>
            </a:pPr>
            <a:r>
              <a:rPr lang="nl-NL"/>
              <a:t>Daarin zitten </a:t>
            </a:r>
            <a:r>
              <a:rPr lang="nl-NL" sz="1800" b="1"/>
              <a:t>het financieel jaarverslag van het Rijk + de jaarverslagen van alle ministeries.</a:t>
            </a:r>
            <a:r>
              <a:rPr lang="nl-NL"/>
              <a:t> </a:t>
            </a:r>
          </a:p>
          <a:p>
            <a:pPr marL="342900" indent="-342900">
              <a:spcBef>
                <a:spcPts val="600"/>
              </a:spcBef>
              <a:spcAft>
                <a:spcPts val="600"/>
              </a:spcAft>
              <a:buFont typeface="+mj-lt"/>
              <a:buAutoNum type="arabicPeriod"/>
            </a:pPr>
            <a:r>
              <a:rPr lang="nl-NL"/>
              <a:t>Op Prinsjesdag neemt de minister iets anders mee, namelijk de </a:t>
            </a:r>
            <a:r>
              <a:rPr lang="nl-NL" sz="1800" b="1"/>
              <a:t>begroting.</a:t>
            </a:r>
            <a:endParaRPr lang="nl-NL"/>
          </a:p>
          <a:p>
            <a:pPr marL="0" indent="0">
              <a:buNone/>
            </a:pPr>
            <a:endParaRPr lang="nl-NL"/>
          </a:p>
        </p:txBody>
      </p:sp>
    </p:spTree>
    <p:extLst>
      <p:ext uri="{BB962C8B-B14F-4D97-AF65-F5344CB8AC3E}">
        <p14:creationId xmlns:p14="http://schemas.microsoft.com/office/powerpoint/2010/main" val="41610728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CF41-CC8A-175E-18D6-93A26866C7A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FCF6AA0-34CA-2EB3-6B94-E7BCB9373DC3}"/>
              </a:ext>
            </a:extLst>
          </p:cNvPr>
          <p:cNvSpPr>
            <a:spLocks noGrp="1"/>
          </p:cNvSpPr>
          <p:nvPr>
            <p:ph type="title"/>
          </p:nvPr>
        </p:nvSpPr>
        <p:spPr>
          <a:xfrm>
            <a:off x="713829" y="720000"/>
            <a:ext cx="6270171" cy="900000"/>
          </a:xfrm>
        </p:spPr>
        <p:txBody>
          <a:bodyPr wrap="square" anchor="t">
            <a:normAutofit/>
          </a:bodyPr>
          <a:lstStyle/>
          <a:p>
            <a:r>
              <a:rPr lang="nl-NL" sz="3000"/>
              <a:t>De Algemene Rekenkamer, wat is dat?</a:t>
            </a:r>
          </a:p>
        </p:txBody>
      </p:sp>
      <p:sp>
        <p:nvSpPr>
          <p:cNvPr id="2" name="Tijdelijke aanduiding voor inhoud 1">
            <a:extLst>
              <a:ext uri="{FF2B5EF4-FFF2-40B4-BE49-F238E27FC236}">
                <a16:creationId xmlns:a16="http://schemas.microsoft.com/office/drawing/2014/main" id="{C34382DE-805F-7DBB-A7C7-ABF3D0D13923}"/>
              </a:ext>
            </a:extLst>
          </p:cNvPr>
          <p:cNvSpPr>
            <a:spLocks noGrp="1"/>
          </p:cNvSpPr>
          <p:nvPr>
            <p:ph idx="1"/>
          </p:nvPr>
        </p:nvSpPr>
        <p:spPr>
          <a:xfrm>
            <a:off x="713829" y="1639800"/>
            <a:ext cx="7778238" cy="3129336"/>
          </a:xfrm>
        </p:spPr>
        <p:txBody>
          <a:bodyPr wrap="square" anchor="t">
            <a:normAutofit/>
          </a:bodyPr>
          <a:lstStyle/>
          <a:p>
            <a:pPr marL="342900" indent="-342900">
              <a:buFont typeface="+mj-lt"/>
              <a:buAutoNum type="alphaLcParenR"/>
            </a:pPr>
            <a:r>
              <a:rPr lang="nl-NL"/>
              <a:t>De Algemene Rekenkamer berekent hoeveel belastinggeld Nederlanders hebben betaald.</a:t>
            </a:r>
          </a:p>
          <a:p>
            <a:pPr marL="342900" indent="-342900">
              <a:buFont typeface="+mj-lt"/>
              <a:buAutoNum type="alphaLcParenR"/>
            </a:pPr>
            <a:r>
              <a:rPr lang="nl-NL"/>
              <a:t>De Algemene Rekenkamer stelt alle begrotingen op voor de ministeries.</a:t>
            </a:r>
          </a:p>
          <a:p>
            <a:pPr marL="342900" indent="-342900">
              <a:buFont typeface="+mj-lt"/>
              <a:buAutoNum type="alphaLcParenR"/>
            </a:pPr>
            <a:r>
              <a:rPr lang="nl-NL"/>
              <a:t>De Algemene Rekenkamer kijkt of belastinggeld zinnig, zorgvuldig en zuinig wordt uitgegeven.</a:t>
            </a:r>
          </a:p>
          <a:p>
            <a:pPr marL="342900" indent="-342900">
              <a:buFont typeface="+mj-lt"/>
              <a:buAutoNum type="alphaLcParenR"/>
            </a:pPr>
            <a:endParaRPr lang="nl-NL"/>
          </a:p>
          <a:p>
            <a:pPr marL="0" indent="0">
              <a:buNone/>
            </a:pPr>
            <a:endParaRPr lang="nl-NL"/>
          </a:p>
        </p:txBody>
      </p:sp>
    </p:spTree>
    <p:extLst>
      <p:ext uri="{BB962C8B-B14F-4D97-AF65-F5344CB8AC3E}">
        <p14:creationId xmlns:p14="http://schemas.microsoft.com/office/powerpoint/2010/main" val="32855391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2">
                                            <p:txEl>
                                              <p:pRg st="2" end="2"/>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C70D1-0BE1-1E8E-CF2A-AF1468A3F2F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3A8FC9D-EF69-9F0F-D4E1-2406B58B976C}"/>
              </a:ext>
            </a:extLst>
          </p:cNvPr>
          <p:cNvSpPr>
            <a:spLocks noGrp="1"/>
          </p:cNvSpPr>
          <p:nvPr>
            <p:ph type="title"/>
          </p:nvPr>
        </p:nvSpPr>
        <p:spPr>
          <a:xfrm>
            <a:off x="713829" y="720000"/>
            <a:ext cx="6270171" cy="900000"/>
          </a:xfrm>
        </p:spPr>
        <p:txBody>
          <a:bodyPr wrap="square" anchor="t">
            <a:normAutofit/>
          </a:bodyPr>
          <a:lstStyle/>
          <a:p>
            <a:r>
              <a:rPr lang="nl-NL" sz="3000"/>
              <a:t>De Algemene Rekenkamer, wat is dat?</a:t>
            </a:r>
          </a:p>
        </p:txBody>
      </p:sp>
      <p:sp>
        <p:nvSpPr>
          <p:cNvPr id="2" name="Tijdelijke aanduiding voor inhoud 1">
            <a:extLst>
              <a:ext uri="{FF2B5EF4-FFF2-40B4-BE49-F238E27FC236}">
                <a16:creationId xmlns:a16="http://schemas.microsoft.com/office/drawing/2014/main" id="{FF5E0E5F-4922-3952-9D22-5CB845FC3CA2}"/>
              </a:ext>
            </a:extLst>
          </p:cNvPr>
          <p:cNvSpPr>
            <a:spLocks noGrp="1"/>
          </p:cNvSpPr>
          <p:nvPr>
            <p:ph idx="1"/>
          </p:nvPr>
        </p:nvSpPr>
        <p:spPr>
          <a:xfrm>
            <a:off x="713829" y="1639800"/>
            <a:ext cx="7778238" cy="3129336"/>
          </a:xfrm>
        </p:spPr>
        <p:txBody>
          <a:bodyPr wrap="square" anchor="t">
            <a:normAutofit/>
          </a:bodyPr>
          <a:lstStyle/>
          <a:p>
            <a:pPr marL="342900" indent="-342900">
              <a:buFont typeface="+mj-lt"/>
              <a:buAutoNum type="alphaLcParenR" startAt="3"/>
            </a:pPr>
            <a:r>
              <a:rPr lang="nl-NL" b="1"/>
              <a:t>De Algemene Rekenkamer kijkt of belastinggeld zinnig, zorgvuldig en zuinig wordt uitgegeven.</a:t>
            </a:r>
            <a:br>
              <a:rPr lang="nl-NL" b="1"/>
            </a:br>
            <a:endParaRPr lang="nl-NL"/>
          </a:p>
          <a:p>
            <a:pPr marL="0" indent="0">
              <a:buNone/>
            </a:pPr>
            <a:r>
              <a:rPr lang="nl-NL"/>
              <a:t>Op Verantwoordingsdag speelt de Algemene Rekenkamer dus een belangrijke rol. Zij controleert alle financiële jaarverslagen en beoordeelt of de uitgaven effect hebben (zinnig), of ze doordacht en doelgericht zijn (zorgvuldig) en of er niet meer geld dan nodig is uitgegeven (zuinig). </a:t>
            </a:r>
          </a:p>
          <a:p>
            <a:pPr marL="0" indent="0">
              <a:buNone/>
            </a:pPr>
            <a:r>
              <a:rPr lang="nl-NL"/>
              <a:t>De Algemene Rekenkamer is onafhankelijk; ze kan verzoeken krijgen, maar bepaalt uiteindelijk zelf waar ze onderzoek naar doet.</a:t>
            </a:r>
          </a:p>
          <a:p>
            <a:pPr marL="342900" indent="-342900">
              <a:buFont typeface="+mj-lt"/>
              <a:buAutoNum type="alphaLcParenR" startAt="3"/>
            </a:pPr>
            <a:endParaRPr lang="nl-NL"/>
          </a:p>
          <a:p>
            <a:pPr marL="0" indent="0">
              <a:buNone/>
            </a:pPr>
            <a:endParaRPr lang="nl-NL"/>
          </a:p>
        </p:txBody>
      </p:sp>
    </p:spTree>
    <p:extLst>
      <p:ext uri="{BB962C8B-B14F-4D97-AF65-F5344CB8AC3E}">
        <p14:creationId xmlns:p14="http://schemas.microsoft.com/office/powerpoint/2010/main" val="14141637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ProDemos-powerpointtemplate-NL-fuchsia">
  <a:themeElements>
    <a:clrScheme name="ProDemos fuchsia">
      <a:dk1>
        <a:srgbClr val="D7007E"/>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emos powerpointtemplate-NL fuchsia.pptx" id="{65755BC3-56A6-4C4F-9311-E4030A3CE962}" vid="{F4C76D7B-60F4-A94A-9BAD-6BCD88F42EBF}"/>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8" ma:contentTypeDescription="Een nieuw document maken." ma:contentTypeScope="" ma:versionID="8133afb84a15b69cb26b22f1c1db2a09">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62832601cabcd8f2266d9163ccbf5c7b"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Props1.xml><?xml version="1.0" encoding="utf-8"?>
<ds:datastoreItem xmlns:ds="http://schemas.openxmlformats.org/officeDocument/2006/customXml" ds:itemID="{CFBE6CE4-B797-46CC-AF4D-D376D19875AC}">
  <ds:schemaRefs>
    <ds:schemaRef ds:uri="3a7bcf79-13ec-4791-9315-eb816fa35df2"/>
    <ds:schemaRef ds:uri="f6166596-befa-4d6e-9b8b-75e822e8a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CDCCBB-5F82-4B4D-8566-7BE757E97EED}">
  <ds:schemaRefs>
    <ds:schemaRef ds:uri="http://schemas.microsoft.com/sharepoint/v3/contenttype/forms"/>
  </ds:schemaRefs>
</ds:datastoreItem>
</file>

<file path=customXml/itemProps3.xml><?xml version="1.0" encoding="utf-8"?>
<ds:datastoreItem xmlns:ds="http://schemas.openxmlformats.org/officeDocument/2006/customXml" ds:itemID="{3706B4FD-E509-4CAB-9952-D656504BE535}">
  <ds:schemaRefs>
    <ds:schemaRef ds:uri="3a7bcf79-13ec-4791-9315-eb816fa35df2"/>
    <ds:schemaRef ds:uri="f6166596-befa-4d6e-9b8b-75e822e8a2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ff47c44-a17a-41cf-a8f7-54127cafb343}" enabled="0" method="" siteId="{bff47c44-a17a-41cf-a8f7-54127cafb343}"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19</Slides>
  <Notes>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ProDemos-powerpointtemplate-NL-fuchsia</vt:lpstr>
      <vt:lpstr>PowerPoint Presentation</vt:lpstr>
      <vt:lpstr>Verantwoordingsdag, wat is dat?</vt:lpstr>
      <vt:lpstr>Verantwoordingsdag, wat is dat?</vt:lpstr>
      <vt:lpstr>Een andere belangrijke dag…</vt:lpstr>
      <vt:lpstr>Een andere belangrijke dag…</vt:lpstr>
      <vt:lpstr>Wat neemt de minister van Financiën mee?</vt:lpstr>
      <vt:lpstr>Wat neemt de minister van Financiën mee?</vt:lpstr>
      <vt:lpstr>De Algemene Rekenkamer, wat is dat?</vt:lpstr>
      <vt:lpstr>De Algemene Rekenkamer, wat is dat?</vt:lpstr>
      <vt:lpstr>PowerPoint Presentation</vt:lpstr>
      <vt:lpstr>Andere onderzoeken</vt:lpstr>
      <vt:lpstr>PowerPoint Presentation</vt:lpstr>
      <vt:lpstr>Beveiliging  Rijksmuseum</vt:lpstr>
      <vt:lpstr>Wat heeft de onderzoeker van de Algemene Rekenkamer gedaan?</vt:lpstr>
      <vt:lpstr>Orkaan op Sint-Maarten</vt:lpstr>
      <vt:lpstr>Welke oorzaak wijzen de onderzoekers hiervoor aan?</vt:lpstr>
      <vt:lpstr>Cybersecurity waterwerken</vt:lpstr>
      <vt:lpstr>Wat hebben de onderzoekers van de Algemene Rekenkamer gedaan?</vt:lpstr>
      <vt:lpstr>Stel dat jij bij de Algemene Rekenkamer werkt…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Cees van Dijk</dc:creator>
  <cp:revision>1</cp:revision>
  <cp:lastPrinted>2017-06-07T13:51:27Z</cp:lastPrinted>
  <dcterms:created xsi:type="dcterms:W3CDTF">2019-01-15T11:06:30Z</dcterms:created>
  <dcterms:modified xsi:type="dcterms:W3CDTF">2025-05-15T14:56:00Z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y fmtid="{D5CDD505-2E9C-101B-9397-08002B2CF9AE}" pid="3" name="ContentTypeId">
    <vt:lpwstr>0x010100BEB7D61D776EC44EBF96354E46DD7CF7</vt:lpwstr>
  </property>
  <property fmtid="{D5CDD505-2E9C-101B-9397-08002B2CF9AE}" pid="4" name="_dlc_DocIdItemGuid">
    <vt:lpwstr>44a08f61-1ab7-442f-b372-192c40159090</vt:lpwstr>
  </property>
  <property fmtid="{D5CDD505-2E9C-101B-9397-08002B2CF9AE}" pid="5" name="MediaServiceImageTags">
    <vt:lpwstr/>
  </property>
</Properties>
</file>