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5"/>
  </p:notesMasterIdLst>
  <p:handoutMasterIdLst>
    <p:handoutMasterId r:id="rId26"/>
  </p:handoutMasterIdLst>
  <p:sldIdLst>
    <p:sldId id="299" r:id="rId5"/>
    <p:sldId id="314" r:id="rId6"/>
    <p:sldId id="292" r:id="rId7"/>
    <p:sldId id="296" r:id="rId8"/>
    <p:sldId id="315" r:id="rId9"/>
    <p:sldId id="316" r:id="rId10"/>
    <p:sldId id="317" r:id="rId11"/>
    <p:sldId id="293" r:id="rId12"/>
    <p:sldId id="300" r:id="rId13"/>
    <p:sldId id="303" r:id="rId14"/>
    <p:sldId id="301" r:id="rId15"/>
    <p:sldId id="302" r:id="rId16"/>
    <p:sldId id="318" r:id="rId17"/>
    <p:sldId id="304" r:id="rId18"/>
    <p:sldId id="308" r:id="rId19"/>
    <p:sldId id="305" r:id="rId20"/>
    <p:sldId id="309" r:id="rId21"/>
    <p:sldId id="306" r:id="rId22"/>
    <p:sldId id="310" r:id="rId23"/>
    <p:sldId id="319" r:id="rId24"/>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6728E1-5837-1E81-5AA7-4B2DBEB9920F}" name="Sandra Boersma" initials="SB" userId="S::sandra@prodemos.nl::aa0d5c04-0f93-4a70-8f86-d3f3b8229c3c" providerId="AD"/>
  <p188:author id="{69C7EAFF-5257-5BCC-A44E-11CE66D2D3C4}" name="Sedi van Loon" initials="Sv" userId="S::sedi@prodemos.nl::e92ac43e-c176-40b7-8001-c8e58642eff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4FACF1-E9B8-4F7C-8490-2DB8B91B8FA5}" v="1" dt="2025-04-24T10:24:31.5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di van Loon" userId="e92ac43e-c176-40b7-8001-c8e58642eff9" providerId="ADAL" clId="{624FACF1-E9B8-4F7C-8490-2DB8B91B8FA5}"/>
    <pc:docChg chg="custSel modSld">
      <pc:chgData name="Sedi van Loon" userId="e92ac43e-c176-40b7-8001-c8e58642eff9" providerId="ADAL" clId="{624FACF1-E9B8-4F7C-8490-2DB8B91B8FA5}" dt="2025-04-24T10:24:14.642" v="1" actId="6264"/>
      <pc:docMkLst>
        <pc:docMk/>
      </pc:docMkLst>
      <pc:sldChg chg="addSp delSp modSp mod chgLayout">
        <pc:chgData name="Sedi van Loon" userId="e92ac43e-c176-40b7-8001-c8e58642eff9" providerId="ADAL" clId="{624FACF1-E9B8-4F7C-8490-2DB8B91B8FA5}" dt="2025-04-24T10:24:14.642" v="1" actId="6264"/>
        <pc:sldMkLst>
          <pc:docMk/>
          <pc:sldMk cId="1495283940" sldId="299"/>
        </pc:sldMkLst>
        <pc:spChg chg="mod ord">
          <ac:chgData name="Sedi van Loon" userId="e92ac43e-c176-40b7-8001-c8e58642eff9" providerId="ADAL" clId="{624FACF1-E9B8-4F7C-8490-2DB8B91B8FA5}" dt="2025-04-24T10:24:14.642" v="1" actId="6264"/>
          <ac:spMkLst>
            <pc:docMk/>
            <pc:sldMk cId="1495283940" sldId="299"/>
            <ac:spMk id="2" creationId="{00000000-0000-0000-0000-000000000000}"/>
          </ac:spMkLst>
        </pc:spChg>
        <pc:spChg chg="add del mod">
          <ac:chgData name="Sedi van Loon" userId="e92ac43e-c176-40b7-8001-c8e58642eff9" providerId="ADAL" clId="{624FACF1-E9B8-4F7C-8490-2DB8B91B8FA5}" dt="2025-04-24T10:23:56.234" v="0" actId="6264"/>
          <ac:spMkLst>
            <pc:docMk/>
            <pc:sldMk cId="1495283940" sldId="299"/>
            <ac:spMk id="3" creationId="{424D1FC4-A33A-7311-5F32-C132237968F8}"/>
          </ac:spMkLst>
        </pc:spChg>
        <pc:spChg chg="add del mod ord">
          <ac:chgData name="Sedi van Loon" userId="e92ac43e-c176-40b7-8001-c8e58642eff9" providerId="ADAL" clId="{624FACF1-E9B8-4F7C-8490-2DB8B91B8FA5}" dt="2025-04-24T10:24:14.642" v="1" actId="6264"/>
          <ac:spMkLst>
            <pc:docMk/>
            <pc:sldMk cId="1495283940" sldId="299"/>
            <ac:spMk id="4" creationId="{56F2AB9B-DEC8-30B6-01EA-1F81C48EFA80}"/>
          </ac:spMkLst>
        </pc:spChg>
        <pc:spChg chg="add del mod ord">
          <ac:chgData name="Sedi van Loon" userId="e92ac43e-c176-40b7-8001-c8e58642eff9" providerId="ADAL" clId="{624FACF1-E9B8-4F7C-8490-2DB8B91B8FA5}" dt="2025-04-24T10:24:14.642" v="1" actId="6264"/>
          <ac:spMkLst>
            <pc:docMk/>
            <pc:sldMk cId="1495283940" sldId="299"/>
            <ac:spMk id="12" creationId="{4B839551-4D0B-C5A8-A09A-6A28BB9AB408}"/>
          </ac:spMkLst>
        </pc:spChg>
        <pc:spChg chg="add del mod">
          <ac:chgData name="Sedi van Loon" userId="e92ac43e-c176-40b7-8001-c8e58642eff9" providerId="ADAL" clId="{624FACF1-E9B8-4F7C-8490-2DB8B91B8FA5}" dt="2025-04-24T10:24:14.642" v="1" actId="6264"/>
          <ac:spMkLst>
            <pc:docMk/>
            <pc:sldMk cId="1495283940" sldId="299"/>
            <ac:spMk id="13" creationId="{79329B49-62FD-0D34-7AD3-A610D4D16440}"/>
          </ac:spMkLst>
        </pc:spChg>
        <pc:spChg chg="add mod ord">
          <ac:chgData name="Sedi van Loon" userId="e92ac43e-c176-40b7-8001-c8e58642eff9" providerId="ADAL" clId="{624FACF1-E9B8-4F7C-8490-2DB8B91B8FA5}" dt="2025-04-24T10:24:14.642" v="1" actId="6264"/>
          <ac:spMkLst>
            <pc:docMk/>
            <pc:sldMk cId="1495283940" sldId="299"/>
            <ac:spMk id="15" creationId="{85D11988-936A-619A-8A20-06052C5A6262}"/>
          </ac:spMkLst>
        </pc:spChg>
        <pc:spChg chg="add mod ord">
          <ac:chgData name="Sedi van Loon" userId="e92ac43e-c176-40b7-8001-c8e58642eff9" providerId="ADAL" clId="{624FACF1-E9B8-4F7C-8490-2DB8B91B8FA5}" dt="2025-04-24T10:24:14.642" v="1" actId="6264"/>
          <ac:spMkLst>
            <pc:docMk/>
            <pc:sldMk cId="1495283940" sldId="299"/>
            <ac:spMk id="16" creationId="{5609E634-410F-058B-80DC-75D076DD98B5}"/>
          </ac:spMkLst>
        </pc:spChg>
      </pc:sldChg>
    </pc:docChg>
  </pc:docChgLst>
  <pc:docChgLst>
    <pc:chgData name="Sandra Boersma" userId="aa0d5c04-0f93-4a70-8f86-d3f3b8229c3c" providerId="ADAL" clId="{93739943-2A3D-442C-9C10-42949F9490B5}"/>
    <pc:docChg chg="undo custSel modSld">
      <pc:chgData name="Sandra Boersma" userId="aa0d5c04-0f93-4a70-8f86-d3f3b8229c3c" providerId="ADAL" clId="{93739943-2A3D-442C-9C10-42949F9490B5}" dt="2025-04-22T15:19:40.166" v="150" actId="20577"/>
      <pc:docMkLst>
        <pc:docMk/>
      </pc:docMkLst>
      <pc:sldChg chg="modNotesTx">
        <pc:chgData name="Sandra Boersma" userId="aa0d5c04-0f93-4a70-8f86-d3f3b8229c3c" providerId="ADAL" clId="{93739943-2A3D-442C-9C10-42949F9490B5}" dt="2025-04-22T14:45:32.561" v="14" actId="6549"/>
        <pc:sldMkLst>
          <pc:docMk/>
          <pc:sldMk cId="314719970" sldId="303"/>
        </pc:sldMkLst>
      </pc:sldChg>
      <pc:sldChg chg="modSp mod">
        <pc:chgData name="Sandra Boersma" userId="aa0d5c04-0f93-4a70-8f86-d3f3b8229c3c" providerId="ADAL" clId="{93739943-2A3D-442C-9C10-42949F9490B5}" dt="2025-04-22T15:19:40.166" v="150" actId="20577"/>
        <pc:sldMkLst>
          <pc:docMk/>
          <pc:sldMk cId="439920408" sldId="304"/>
        </pc:sldMkLst>
        <pc:spChg chg="mod">
          <ac:chgData name="Sandra Boersma" userId="aa0d5c04-0f93-4a70-8f86-d3f3b8229c3c" providerId="ADAL" clId="{93739943-2A3D-442C-9C10-42949F9490B5}" dt="2025-04-22T15:19:40.166" v="150" actId="20577"/>
          <ac:spMkLst>
            <pc:docMk/>
            <pc:sldMk cId="439920408" sldId="304"/>
            <ac:spMk id="2" creationId="{A818B5AA-1A0D-BAC1-AF3E-F0E9AAFE812F}"/>
          </ac:spMkLst>
        </pc:spChg>
      </pc:sldChg>
      <pc:sldChg chg="modSp">
        <pc:chgData name="Sandra Boersma" userId="aa0d5c04-0f93-4a70-8f86-d3f3b8229c3c" providerId="ADAL" clId="{93739943-2A3D-442C-9C10-42949F9490B5}" dt="2025-04-22T11:38:16.134" v="5" actId="20577"/>
        <pc:sldMkLst>
          <pc:docMk/>
          <pc:sldMk cId="4031168430" sldId="314"/>
        </pc:sldMkLst>
        <pc:spChg chg="mod">
          <ac:chgData name="Sandra Boersma" userId="aa0d5c04-0f93-4a70-8f86-d3f3b8229c3c" providerId="ADAL" clId="{93739943-2A3D-442C-9C10-42949F9490B5}" dt="2025-04-22T11:38:16.134" v="5" actId="20577"/>
          <ac:spMkLst>
            <pc:docMk/>
            <pc:sldMk cId="4031168430" sldId="314"/>
            <ac:spMk id="5" creationId="{CDDAE005-E0C6-6FB0-7782-76DBFCBCED13}"/>
          </ac:spMkLst>
        </pc:spChg>
      </pc:sldChg>
      <pc:sldChg chg="modNotesTx">
        <pc:chgData name="Sandra Boersma" userId="aa0d5c04-0f93-4a70-8f86-d3f3b8229c3c" providerId="ADAL" clId="{93739943-2A3D-442C-9C10-42949F9490B5}" dt="2025-04-22T14:45:12.393" v="13" actId="6549"/>
        <pc:sldMkLst>
          <pc:docMk/>
          <pc:sldMk cId="902344269" sldId="317"/>
        </pc:sldMkLst>
      </pc:sldChg>
    </pc:docChg>
  </pc:docChgLst>
  <pc:docChgLst>
    <pc:chgData name="Sedi van Loon" userId="e92ac43e-c176-40b7-8001-c8e58642eff9" providerId="ADAL" clId="{8135A5D9-1A94-4DCD-9B11-0C9B5802AEA6}"/>
    <pc:docChg chg="undo custSel addSld delSld modSld">
      <pc:chgData name="Sedi van Loon" userId="e92ac43e-c176-40b7-8001-c8e58642eff9" providerId="ADAL" clId="{8135A5D9-1A94-4DCD-9B11-0C9B5802AEA6}" dt="2025-04-17T11:39:01.355" v="130" actId="20577"/>
      <pc:docMkLst>
        <pc:docMk/>
      </pc:docMkLst>
      <pc:sldChg chg="del">
        <pc:chgData name="Sedi van Loon" userId="e92ac43e-c176-40b7-8001-c8e58642eff9" providerId="ADAL" clId="{8135A5D9-1A94-4DCD-9B11-0C9B5802AEA6}" dt="2025-04-17T11:32:58.822" v="62" actId="47"/>
        <pc:sldMkLst>
          <pc:docMk/>
          <pc:sldMk cId="1666467437" sldId="262"/>
        </pc:sldMkLst>
      </pc:sldChg>
      <pc:sldChg chg="del">
        <pc:chgData name="Sedi van Loon" userId="e92ac43e-c176-40b7-8001-c8e58642eff9" providerId="ADAL" clId="{8135A5D9-1A94-4DCD-9B11-0C9B5802AEA6}" dt="2025-04-17T11:32:58.822" v="62" actId="47"/>
        <pc:sldMkLst>
          <pc:docMk/>
          <pc:sldMk cId="657039176" sldId="266"/>
        </pc:sldMkLst>
      </pc:sldChg>
      <pc:sldChg chg="del">
        <pc:chgData name="Sedi van Loon" userId="e92ac43e-c176-40b7-8001-c8e58642eff9" providerId="ADAL" clId="{8135A5D9-1A94-4DCD-9B11-0C9B5802AEA6}" dt="2025-04-17T11:32:58.822" v="62" actId="47"/>
        <pc:sldMkLst>
          <pc:docMk/>
          <pc:sldMk cId="1558368490" sldId="269"/>
        </pc:sldMkLst>
      </pc:sldChg>
      <pc:sldChg chg="del">
        <pc:chgData name="Sedi van Loon" userId="e92ac43e-c176-40b7-8001-c8e58642eff9" providerId="ADAL" clId="{8135A5D9-1A94-4DCD-9B11-0C9B5802AEA6}" dt="2025-04-17T11:33:18.668" v="114" actId="47"/>
        <pc:sldMkLst>
          <pc:docMk/>
          <pc:sldMk cId="5088699" sldId="278"/>
        </pc:sldMkLst>
      </pc:sldChg>
      <pc:sldChg chg="del modNotesTx">
        <pc:chgData name="Sedi van Loon" userId="e92ac43e-c176-40b7-8001-c8e58642eff9" providerId="ADAL" clId="{8135A5D9-1A94-4DCD-9B11-0C9B5802AEA6}" dt="2025-04-17T11:34:06.162" v="116" actId="47"/>
        <pc:sldMkLst>
          <pc:docMk/>
          <pc:sldMk cId="7667022" sldId="279"/>
        </pc:sldMkLst>
      </pc:sldChg>
      <pc:sldChg chg="del">
        <pc:chgData name="Sedi van Loon" userId="e92ac43e-c176-40b7-8001-c8e58642eff9" providerId="ADAL" clId="{8135A5D9-1A94-4DCD-9B11-0C9B5802AEA6}" dt="2025-04-17T11:32:58.822" v="62" actId="47"/>
        <pc:sldMkLst>
          <pc:docMk/>
          <pc:sldMk cId="1700929349" sldId="280"/>
        </pc:sldMkLst>
      </pc:sldChg>
      <pc:sldChg chg="del">
        <pc:chgData name="Sedi van Loon" userId="e92ac43e-c176-40b7-8001-c8e58642eff9" providerId="ADAL" clId="{8135A5D9-1A94-4DCD-9B11-0C9B5802AEA6}" dt="2025-04-17T11:32:58.822" v="62" actId="47"/>
        <pc:sldMkLst>
          <pc:docMk/>
          <pc:sldMk cId="2093931051" sldId="281"/>
        </pc:sldMkLst>
      </pc:sldChg>
      <pc:sldChg chg="del">
        <pc:chgData name="Sedi van Loon" userId="e92ac43e-c176-40b7-8001-c8e58642eff9" providerId="ADAL" clId="{8135A5D9-1A94-4DCD-9B11-0C9B5802AEA6}" dt="2025-04-17T11:32:58.822" v="62" actId="47"/>
        <pc:sldMkLst>
          <pc:docMk/>
          <pc:sldMk cId="1809249219" sldId="283"/>
        </pc:sldMkLst>
      </pc:sldChg>
      <pc:sldChg chg="del">
        <pc:chgData name="Sedi van Loon" userId="e92ac43e-c176-40b7-8001-c8e58642eff9" providerId="ADAL" clId="{8135A5D9-1A94-4DCD-9B11-0C9B5802AEA6}" dt="2025-04-17T11:32:58.822" v="62" actId="47"/>
        <pc:sldMkLst>
          <pc:docMk/>
          <pc:sldMk cId="234115516" sldId="285"/>
        </pc:sldMkLst>
      </pc:sldChg>
      <pc:sldChg chg="del">
        <pc:chgData name="Sedi van Loon" userId="e92ac43e-c176-40b7-8001-c8e58642eff9" providerId="ADAL" clId="{8135A5D9-1A94-4DCD-9B11-0C9B5802AEA6}" dt="2025-04-17T11:32:58.822" v="62" actId="47"/>
        <pc:sldMkLst>
          <pc:docMk/>
          <pc:sldMk cId="641510064" sldId="286"/>
        </pc:sldMkLst>
      </pc:sldChg>
      <pc:sldChg chg="del">
        <pc:chgData name="Sedi van Loon" userId="e92ac43e-c176-40b7-8001-c8e58642eff9" providerId="ADAL" clId="{8135A5D9-1A94-4DCD-9B11-0C9B5802AEA6}" dt="2025-04-17T11:32:58.822" v="62" actId="47"/>
        <pc:sldMkLst>
          <pc:docMk/>
          <pc:sldMk cId="2005088298" sldId="287"/>
        </pc:sldMkLst>
      </pc:sldChg>
      <pc:sldChg chg="del">
        <pc:chgData name="Sedi van Loon" userId="e92ac43e-c176-40b7-8001-c8e58642eff9" providerId="ADAL" clId="{8135A5D9-1A94-4DCD-9B11-0C9B5802AEA6}" dt="2025-04-17T11:32:58.822" v="62" actId="47"/>
        <pc:sldMkLst>
          <pc:docMk/>
          <pc:sldMk cId="2395709065" sldId="291"/>
        </pc:sldMkLst>
      </pc:sldChg>
      <pc:sldChg chg="del">
        <pc:chgData name="Sedi van Loon" userId="e92ac43e-c176-40b7-8001-c8e58642eff9" providerId="ADAL" clId="{8135A5D9-1A94-4DCD-9B11-0C9B5802AEA6}" dt="2025-04-17T11:32:58.822" v="62" actId="47"/>
        <pc:sldMkLst>
          <pc:docMk/>
          <pc:sldMk cId="3300453322" sldId="294"/>
        </pc:sldMkLst>
      </pc:sldChg>
      <pc:sldChg chg="modSp mod">
        <pc:chgData name="Sedi van Loon" userId="e92ac43e-c176-40b7-8001-c8e58642eff9" providerId="ADAL" clId="{8135A5D9-1A94-4DCD-9B11-0C9B5802AEA6}" dt="2025-04-17T11:39:01.355" v="130" actId="20577"/>
        <pc:sldMkLst>
          <pc:docMk/>
          <pc:sldMk cId="2832849173" sldId="296"/>
        </pc:sldMkLst>
        <pc:spChg chg="mod">
          <ac:chgData name="Sedi van Loon" userId="e92ac43e-c176-40b7-8001-c8e58642eff9" providerId="ADAL" clId="{8135A5D9-1A94-4DCD-9B11-0C9B5802AEA6}" dt="2025-04-17T11:39:01.355" v="130" actId="20577"/>
          <ac:spMkLst>
            <pc:docMk/>
            <pc:sldMk cId="2832849173" sldId="296"/>
            <ac:spMk id="3" creationId="{986FBED0-7855-2B1C-FA87-F14064550EF7}"/>
          </ac:spMkLst>
        </pc:spChg>
      </pc:sldChg>
      <pc:sldChg chg="del">
        <pc:chgData name="Sedi van Loon" userId="e92ac43e-c176-40b7-8001-c8e58642eff9" providerId="ADAL" clId="{8135A5D9-1A94-4DCD-9B11-0C9B5802AEA6}" dt="2025-04-17T11:32:58.822" v="62" actId="47"/>
        <pc:sldMkLst>
          <pc:docMk/>
          <pc:sldMk cId="3015369057" sldId="297"/>
        </pc:sldMkLst>
      </pc:sldChg>
      <pc:sldChg chg="del">
        <pc:chgData name="Sedi van Loon" userId="e92ac43e-c176-40b7-8001-c8e58642eff9" providerId="ADAL" clId="{8135A5D9-1A94-4DCD-9B11-0C9B5802AEA6}" dt="2025-04-17T11:32:58.822" v="62" actId="47"/>
        <pc:sldMkLst>
          <pc:docMk/>
          <pc:sldMk cId="3406723178" sldId="298"/>
        </pc:sldMkLst>
      </pc:sldChg>
      <pc:sldChg chg="modNotesTx">
        <pc:chgData name="Sedi van Loon" userId="e92ac43e-c176-40b7-8001-c8e58642eff9" providerId="ADAL" clId="{8135A5D9-1A94-4DCD-9B11-0C9B5802AEA6}" dt="2025-04-17T11:34:08.271" v="117" actId="6549"/>
        <pc:sldMkLst>
          <pc:docMk/>
          <pc:sldMk cId="1495283940" sldId="299"/>
        </pc:sldMkLst>
      </pc:sldChg>
      <pc:sldChg chg="modSp mod modCm">
        <pc:chgData name="Sedi van Loon" userId="e92ac43e-c176-40b7-8001-c8e58642eff9" providerId="ADAL" clId="{8135A5D9-1A94-4DCD-9B11-0C9B5802AEA6}" dt="2025-04-17T11:28:05.181" v="61" actId="20577"/>
        <pc:sldMkLst>
          <pc:docMk/>
          <pc:sldMk cId="1029676675" sldId="306"/>
        </pc:sldMkLst>
        <pc:spChg chg="mod">
          <ac:chgData name="Sedi van Loon" userId="e92ac43e-c176-40b7-8001-c8e58642eff9" providerId="ADAL" clId="{8135A5D9-1A94-4DCD-9B11-0C9B5802AEA6}" dt="2025-04-17T11:28:05.181" v="61" actId="20577"/>
          <ac:spMkLst>
            <pc:docMk/>
            <pc:sldMk cId="1029676675" sldId="306"/>
            <ac:spMk id="2" creationId="{BA5EB95A-AD8B-EBB9-9343-9BD641E626B7}"/>
          </ac:spMkLst>
        </pc:spChg>
        <pc:extLst>
          <p:ext xmlns:p="http://schemas.openxmlformats.org/presentationml/2006/main" uri="{D6D511B9-2390-475A-947B-AFAB55BFBCF1}">
            <pc226:cmChg xmlns:pc226="http://schemas.microsoft.com/office/powerpoint/2022/06/main/command" chg="mod">
              <pc226:chgData name="Sedi van Loon" userId="e92ac43e-c176-40b7-8001-c8e58642eff9" providerId="ADAL" clId="{8135A5D9-1A94-4DCD-9B11-0C9B5802AEA6}" dt="2025-04-17T11:28:05.181" v="61" actId="20577"/>
              <pc2:cmMkLst xmlns:pc2="http://schemas.microsoft.com/office/powerpoint/2019/9/main/command">
                <pc:docMk/>
                <pc:sldMk cId="1029676675" sldId="306"/>
                <pc2:cmMk id="{11FA0673-F1C6-4770-B8F1-F852D5E95C99}"/>
              </pc2:cmMkLst>
            </pc226:cmChg>
          </p:ext>
        </pc:extLst>
      </pc:sldChg>
      <pc:sldChg chg="modSp mod modCm">
        <pc:chgData name="Sedi van Loon" userId="e92ac43e-c176-40b7-8001-c8e58642eff9" providerId="ADAL" clId="{8135A5D9-1A94-4DCD-9B11-0C9B5802AEA6}" dt="2025-04-17T10:44:19.162" v="2"/>
        <pc:sldMkLst>
          <pc:docMk/>
          <pc:sldMk cId="3825490570" sldId="310"/>
        </pc:sldMkLst>
        <pc:spChg chg="mod">
          <ac:chgData name="Sedi van Loon" userId="e92ac43e-c176-40b7-8001-c8e58642eff9" providerId="ADAL" clId="{8135A5D9-1A94-4DCD-9B11-0C9B5802AEA6}" dt="2025-04-17T10:44:19.162" v="2"/>
          <ac:spMkLst>
            <pc:docMk/>
            <pc:sldMk cId="3825490570" sldId="310"/>
            <ac:spMk id="2" creationId="{05D651E2-4AF8-3D7C-59E1-66E6C49CEBF7}"/>
          </ac:spMkLst>
        </pc:spChg>
        <pc:extLst>
          <p:ext xmlns:p="http://schemas.openxmlformats.org/presentationml/2006/main" uri="{D6D511B9-2390-475A-947B-AFAB55BFBCF1}">
            <pc226:cmChg xmlns:pc226="http://schemas.microsoft.com/office/powerpoint/2022/06/main/command" chg="mod">
              <pc226:chgData name="Sedi van Loon" userId="e92ac43e-c176-40b7-8001-c8e58642eff9" providerId="ADAL" clId="{8135A5D9-1A94-4DCD-9B11-0C9B5802AEA6}" dt="2025-04-17T10:44:19.162" v="2"/>
              <pc2:cmMkLst xmlns:pc2="http://schemas.microsoft.com/office/powerpoint/2019/9/main/command">
                <pc:docMk/>
                <pc:sldMk cId="3825490570" sldId="310"/>
                <pc2:cmMk id="{0D223114-381A-4E4A-8DC0-E1A98D705148}"/>
              </pc2:cmMkLst>
            </pc226:cmChg>
          </p:ext>
        </pc:extLst>
      </pc:sldChg>
      <pc:sldChg chg="modSp new mod">
        <pc:chgData name="Sedi van Loon" userId="e92ac43e-c176-40b7-8001-c8e58642eff9" providerId="ADAL" clId="{8135A5D9-1A94-4DCD-9B11-0C9B5802AEA6}" dt="2025-04-17T11:33:15.353" v="113" actId="20577"/>
        <pc:sldMkLst>
          <pc:docMk/>
          <pc:sldMk cId="2069464334" sldId="319"/>
        </pc:sldMkLst>
        <pc:spChg chg="mod">
          <ac:chgData name="Sedi van Loon" userId="e92ac43e-c176-40b7-8001-c8e58642eff9" providerId="ADAL" clId="{8135A5D9-1A94-4DCD-9B11-0C9B5802AEA6}" dt="2025-04-17T11:33:15.353" v="113" actId="20577"/>
          <ac:spMkLst>
            <pc:docMk/>
            <pc:sldMk cId="2069464334" sldId="319"/>
            <ac:spMk id="2" creationId="{0D217B4E-A11A-C575-9693-A06F8567969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24-4-2025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‹nr.›</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24-4-2025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‹nr.›</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olitie.nl/informatie/heling-is-strafbaar.html#:~:text=Hier%20staat%20een%20gevangenisstraf%20van%20maximaal%20vier%20jaar%20op%20en,en%2Fof%20een%20hoge%20geldboet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ommons.wikimedia.org/wiki/File:Bordeaux_-_Statue_Montesquieu_(1).JPG" TargetMode="External"/><Relationship Id="rId4" Type="http://schemas.openxmlformats.org/officeDocument/2006/relationships/hyperlink" Target="https://commons.wikimedia.org/wiki/Commons:GNU_Free_Documentation_Licens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0619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By U.S. Immigration and Customs Enforcement - https://www.flickr.com/photos/us_icegov/50045014747/, Public Domain, https://commons.wikimedia.org/w/index.php?curid=105000947</a:t>
            </a:r>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15</a:t>
            </a:fld>
            <a:endParaRPr lang="nl-NL"/>
          </a:p>
        </p:txBody>
      </p:sp>
    </p:spTree>
    <p:extLst>
      <p:ext uri="{BB962C8B-B14F-4D97-AF65-F5344CB8AC3E}">
        <p14:creationId xmlns:p14="http://schemas.microsoft.com/office/powerpoint/2010/main" val="3564695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By Mass Communication Specialist 2nd Class Brandon Williams-Church - NSAB launches crime prevention program. The Journal, Naval Support Activity Bethesda. Vol. 27, No. 1. January 8, 2015, Public Domain, https://commons.wikimedia.org/w/index.php?curid=104856411</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16</a:t>
            </a:fld>
            <a:endParaRPr lang="nl-NL"/>
          </a:p>
        </p:txBody>
      </p:sp>
    </p:spTree>
    <p:extLst>
      <p:ext uri="{BB962C8B-B14F-4D97-AF65-F5344CB8AC3E}">
        <p14:creationId xmlns:p14="http://schemas.microsoft.com/office/powerpoint/2010/main" val="198041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Afbeelding</a:t>
            </a:r>
            <a:r>
              <a:rPr lang="en-US"/>
              <a:t>: By Mass Communication Specialist 2nd Class Brandon Williams-Church - NSAB launches crime prevention program. The Journal, Naval Support Activity Bethesda. Vol. 27, No. 1. January 8, 2015, Public Domain, https://commons.wikimedia.org/w/index.php?curid=104856411</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17</a:t>
            </a:fld>
            <a:endParaRPr lang="nl-NL"/>
          </a:p>
        </p:txBody>
      </p:sp>
    </p:spTree>
    <p:extLst>
      <p:ext uri="{BB962C8B-B14F-4D97-AF65-F5344CB8AC3E}">
        <p14:creationId xmlns:p14="http://schemas.microsoft.com/office/powerpoint/2010/main" val="4233086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By Andy Li - Own work, CC0, https://commons.wikimedia.org/w/index.php?curid=129758328</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18</a:t>
            </a:fld>
            <a:endParaRPr lang="nl-NL"/>
          </a:p>
        </p:txBody>
      </p:sp>
    </p:spTree>
    <p:extLst>
      <p:ext uri="{BB962C8B-B14F-4D97-AF65-F5344CB8AC3E}">
        <p14:creationId xmlns:p14="http://schemas.microsoft.com/office/powerpoint/2010/main" val="2113256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By Andy Li - Own work, CC0, https://commons.wikimedia.org/w/index.php?curid=129758328</a:t>
            </a:r>
          </a:p>
          <a:p>
            <a:endParaRPr lang="en-US"/>
          </a:p>
          <a:p>
            <a:r>
              <a:rPr lang="nl-NL">
                <a:hlinkClick r:id="rId3"/>
              </a:rPr>
              <a:t>Heling is strafbaar | politie.nl</a:t>
            </a:r>
            <a:endParaRPr lang="en-US"/>
          </a:p>
          <a:p>
            <a:pPr algn="l"/>
            <a:r>
              <a:rPr lang="nl-NL" b="1" i="0">
                <a:solidFill>
                  <a:srgbClr val="004682"/>
                </a:solidFill>
                <a:effectLst/>
                <a:latin typeface="PolitieSans"/>
              </a:rPr>
              <a:t>Heling is strafbaar</a:t>
            </a:r>
          </a:p>
          <a:p>
            <a:pPr algn="l"/>
            <a:r>
              <a:rPr lang="nl-NL" b="0" i="0">
                <a:solidFill>
                  <a:srgbClr val="202020"/>
                </a:solidFill>
                <a:effectLst/>
                <a:latin typeface="PolitieSans"/>
              </a:rPr>
              <a:t>voor heling kunt u een gevangenisstraf en/of een boete krijgen en bovendien een strafblad. Heling is opgenomen in het Wetboek van strafrecht. Er zijn drie soorten heling:</a:t>
            </a:r>
          </a:p>
          <a:p>
            <a:pPr algn="l">
              <a:buFont typeface="Arial" panose="020B0604020202020204" pitchFamily="34" charset="0"/>
              <a:buChar char="•"/>
            </a:pPr>
            <a:r>
              <a:rPr lang="nl-NL" b="0" i="0">
                <a:solidFill>
                  <a:srgbClr val="202020"/>
                </a:solidFill>
                <a:effectLst/>
                <a:latin typeface="PolitieSans"/>
              </a:rPr>
              <a:t>Schuldheling: iemand kan bij de aankoop, bezit of verkoop van een artikel vermoeden dat het om een gestolen goed gaat. Hier staat een gevangenisstraf van ten hoogste één jaar op en/of een geldboete.</a:t>
            </a:r>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19</a:t>
            </a:fld>
            <a:endParaRPr lang="nl-NL"/>
          </a:p>
        </p:txBody>
      </p:sp>
    </p:spTree>
    <p:extLst>
      <p:ext uri="{BB962C8B-B14F-4D97-AF65-F5344CB8AC3E}">
        <p14:creationId xmlns:p14="http://schemas.microsoft.com/office/powerpoint/2010/main" val="213268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3</a:t>
            </a:fld>
            <a:endParaRPr lang="nl-NL"/>
          </a:p>
        </p:txBody>
      </p:sp>
    </p:spTree>
    <p:extLst>
      <p:ext uri="{BB962C8B-B14F-4D97-AF65-F5344CB8AC3E}">
        <p14:creationId xmlns:p14="http://schemas.microsoft.com/office/powerpoint/2010/main" val="342737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4</a:t>
            </a:fld>
            <a:endParaRPr lang="nl-NL"/>
          </a:p>
        </p:txBody>
      </p:sp>
    </p:spTree>
    <p:extLst>
      <p:ext uri="{BB962C8B-B14F-4D97-AF65-F5344CB8AC3E}">
        <p14:creationId xmlns:p14="http://schemas.microsoft.com/office/powerpoint/2010/main" val="268674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Foto: By Velvet - Own work, CC BY-SA 3.0, https://commons.wikimedia.org/w/index.php?curid=28787060</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5</a:t>
            </a:fld>
            <a:endParaRPr lang="nl-NL"/>
          </a:p>
        </p:txBody>
      </p:sp>
    </p:spTree>
    <p:extLst>
      <p:ext uri="{BB962C8B-B14F-4D97-AF65-F5344CB8AC3E}">
        <p14:creationId xmlns:p14="http://schemas.microsoft.com/office/powerpoint/2010/main" val="201668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effectLst/>
                <a:latin typeface="Segoe UI" panose="020B0502040204020203" pitchFamily="34" charset="0"/>
              </a:rPr>
              <a:t>Afbeelding: voorraadafbeelding Office 365-account (stockafbeeldingen). </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6</a:t>
            </a:fld>
            <a:endParaRPr lang="nl-NL"/>
          </a:p>
        </p:txBody>
      </p:sp>
    </p:spTree>
    <p:extLst>
      <p:ext uri="{BB962C8B-B14F-4D97-AF65-F5344CB8AC3E}">
        <p14:creationId xmlns:p14="http://schemas.microsoft.com/office/powerpoint/2010/main" val="1697925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Foto: by Gene Herrick for the Associated Press; restored by Adam </a:t>
            </a:r>
            <a:r>
              <a:rPr lang="en-US" err="1"/>
              <a:t>Cuerden</a:t>
            </a:r>
            <a:r>
              <a:rPr lang="en-US"/>
              <a:t> - http://www.rmyauctions.com/lot-8002.aspx, Public Domain, https://commons.wikimedia.org/w/index.php?curid=81795540 </a:t>
            </a:r>
            <a:br>
              <a:rPr lang="en-US"/>
            </a:br>
            <a:r>
              <a:rPr lang="en-US"/>
              <a:t>(</a:t>
            </a:r>
            <a:r>
              <a:rPr lang="en-US" b="0" i="0">
                <a:solidFill>
                  <a:srgbClr val="101418"/>
                </a:solidFill>
                <a:effectLst/>
                <a:latin typeface="Linux Libertine"/>
              </a:rPr>
              <a:t>Rosa Parks being fingerprinted after being arrested on February 22, 1956, during the Montgomery bus boycott)</a:t>
            </a:r>
          </a:p>
          <a:p>
            <a:endParaRPr lang="en-US"/>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7</a:t>
            </a:fld>
            <a:endParaRPr lang="nl-NL"/>
          </a:p>
        </p:txBody>
      </p:sp>
    </p:spTree>
    <p:extLst>
      <p:ext uri="{BB962C8B-B14F-4D97-AF65-F5344CB8AC3E}">
        <p14:creationId xmlns:p14="http://schemas.microsoft.com/office/powerpoint/2010/main" val="1362919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u="none" strike="noStrike">
                <a:solidFill>
                  <a:srgbClr val="000000"/>
                </a:solidFill>
                <a:effectLst/>
                <a:latin typeface="Calibri" panose="020F0502020204030204" pitchFamily="34" charset="0"/>
              </a:rPr>
              <a:t>Foto: </a:t>
            </a:r>
            <a:r>
              <a:rPr lang="en-US" b="0" i="0" u="none" strike="noStrike" err="1">
                <a:solidFill>
                  <a:srgbClr val="202122"/>
                </a:solidFill>
                <a:effectLst/>
                <a:latin typeface="Arial" panose="020B0604020202020204" pitchFamily="34" charset="0"/>
              </a:rPr>
              <a:t>Rémi</a:t>
            </a:r>
            <a:r>
              <a:rPr lang="en-US" b="0" i="0" u="none" strike="noStrike">
                <a:solidFill>
                  <a:srgbClr val="202122"/>
                </a:solidFill>
                <a:effectLst/>
                <a:latin typeface="Arial" panose="020B0604020202020204" pitchFamily="34" charset="0"/>
              </a:rPr>
              <a:t> </a:t>
            </a:r>
            <a:r>
              <a:rPr lang="en-US" b="0" i="0" u="none" strike="noStrike" err="1">
                <a:solidFill>
                  <a:srgbClr val="202122"/>
                </a:solidFill>
                <a:effectLst/>
                <a:latin typeface="Arial" panose="020B0604020202020204" pitchFamily="34" charset="0"/>
              </a:rPr>
              <a:t>Jouan</a:t>
            </a:r>
            <a:r>
              <a:rPr lang="en-US" b="0" i="0" u="none" strike="noStrike">
                <a:solidFill>
                  <a:srgbClr val="202122"/>
                </a:solidFill>
                <a:effectLst/>
                <a:latin typeface="Arial" panose="020B0604020202020204" pitchFamily="34" charset="0"/>
              </a:rPr>
              <a:t>, </a:t>
            </a:r>
            <a:r>
              <a:rPr lang="en-US" b="0" i="0" u="sng" strike="noStrike">
                <a:solidFill>
                  <a:srgbClr val="00B3E6"/>
                </a:solidFill>
                <a:effectLst/>
                <a:latin typeface="Arial" panose="020B0604020202020204" pitchFamily="34" charset="0"/>
                <a:hlinkClick r:id="rId3"/>
              </a:rPr>
              <a:t>CC-BY-SA</a:t>
            </a:r>
            <a:r>
              <a:rPr lang="en-US" b="0" i="0" u="none" strike="noStrike">
                <a:solidFill>
                  <a:srgbClr val="202122"/>
                </a:solidFill>
                <a:effectLst/>
                <a:latin typeface="Arial" panose="020B0604020202020204" pitchFamily="34" charset="0"/>
              </a:rPr>
              <a:t>, </a:t>
            </a:r>
            <a:r>
              <a:rPr lang="en-US" b="0" i="0" u="sng" strike="noStrike">
                <a:solidFill>
                  <a:srgbClr val="00B3E6"/>
                </a:solidFill>
                <a:effectLst/>
                <a:latin typeface="Arial" panose="020B0604020202020204" pitchFamily="34" charset="0"/>
                <a:hlinkClick r:id="rId4"/>
              </a:rPr>
              <a:t>GNU Free Documentation License</a:t>
            </a:r>
            <a:r>
              <a:rPr lang="en-US" b="0" i="0" u="none" strike="noStrike">
                <a:solidFill>
                  <a:srgbClr val="202122"/>
                </a:solidFill>
                <a:effectLst/>
                <a:latin typeface="Arial" panose="020B0604020202020204" pitchFamily="34" charset="0"/>
              </a:rPr>
              <a:t>, </a:t>
            </a:r>
            <a:r>
              <a:rPr lang="en-US" b="0" i="0" u="sng" strike="noStrike">
                <a:solidFill>
                  <a:srgbClr val="00B3E6"/>
                </a:solidFill>
                <a:effectLst/>
                <a:latin typeface="Arial" panose="020B0604020202020204" pitchFamily="34" charset="0"/>
                <a:hlinkClick r:id="rId5"/>
              </a:rPr>
              <a:t>Wikimedia Commons</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9</a:t>
            </a:fld>
            <a:endParaRPr lang="nl-NL"/>
          </a:p>
        </p:txBody>
      </p:sp>
    </p:spTree>
    <p:extLst>
      <p:ext uri="{BB962C8B-B14F-4D97-AF65-F5344CB8AC3E}">
        <p14:creationId xmlns:p14="http://schemas.microsoft.com/office/powerpoint/2010/main" val="4093260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By </a:t>
            </a:r>
            <a:r>
              <a:rPr lang="en-US" err="1"/>
              <a:t>PBDramaworks</a:t>
            </a:r>
            <a:r>
              <a:rPr lang="en-US"/>
              <a:t> - Own work, CC BY-SA 4.0, https://commons.wikimedia.org/w/index.php?curid=137571278 - (</a:t>
            </a:r>
            <a:r>
              <a:rPr lang="en-US" err="1"/>
              <a:t>scène</a:t>
            </a:r>
            <a:r>
              <a:rPr lang="en-US"/>
              <a:t> </a:t>
            </a:r>
            <a:r>
              <a:rPr lang="en-US" err="1"/>
              <a:t>uit</a:t>
            </a:r>
            <a:r>
              <a:rPr lang="en-US"/>
              <a:t> ‘12 Angry Men’, </a:t>
            </a:r>
            <a:r>
              <a:rPr lang="en-US" err="1"/>
              <a:t>een</a:t>
            </a:r>
            <a:r>
              <a:rPr lang="en-US"/>
              <a:t> film over </a:t>
            </a:r>
            <a:r>
              <a:rPr lang="en-US" err="1"/>
              <a:t>juryrechtspraak</a:t>
            </a:r>
            <a:r>
              <a:rPr lang="en-US"/>
              <a:t>)</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10</a:t>
            </a:fld>
            <a:endParaRPr lang="nl-NL"/>
          </a:p>
        </p:txBody>
      </p:sp>
    </p:spTree>
    <p:extLst>
      <p:ext uri="{BB962C8B-B14F-4D97-AF65-F5344CB8AC3E}">
        <p14:creationId xmlns:p14="http://schemas.microsoft.com/office/powerpoint/2010/main" val="4215705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By U.S. Immigration and Customs Enforcement - https://www.flickr.com/photos/us_icegov/50045014747/, Public Domain, https://commons.wikimedia.org/w/index.php?curid=105000947</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14</a:t>
            </a:fld>
            <a:endParaRPr lang="nl-NL"/>
          </a:p>
        </p:txBody>
      </p:sp>
    </p:spTree>
    <p:extLst>
      <p:ext uri="{BB962C8B-B14F-4D97-AF65-F5344CB8AC3E}">
        <p14:creationId xmlns:p14="http://schemas.microsoft.com/office/powerpoint/2010/main" val="3634788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a:solidFill>
                  <a:schemeClr val="bg2">
                    <a:lumMod val="75000"/>
                  </a:schemeClr>
                </a:solidFill>
              </a:rPr>
              <a:t>Beeld op de positie van dit grijze kader </a:t>
            </a:r>
          </a:p>
          <a:p>
            <a:r>
              <a:rPr lang="nl-NL">
                <a:solidFill>
                  <a:schemeClr val="bg2">
                    <a:lumMod val="75000"/>
                  </a:schemeClr>
                </a:solidFill>
              </a:rPr>
              <a:t>Breedte 5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FB8F4642-1559-EA49-A11F-C4E6F8063681}"/>
              </a:ext>
            </a:extLst>
          </p:cNvPr>
          <p:cNvSpPr/>
          <p:nvPr userDrawn="1"/>
        </p:nvSpPr>
        <p:spPr>
          <a:xfrm>
            <a:off x="0" y="-8099"/>
            <a:ext cx="9144000" cy="515159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7A109BA0-B169-0349-84BF-B9D76C9D1B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1" y="-8099"/>
            <a:ext cx="9144000" cy="5143500"/>
          </a:xfrm>
          <a:prstGeom prst="rect">
            <a:avLst/>
          </a:prstGeom>
        </p:spPr>
      </p:pic>
      <p:sp>
        <p:nvSpPr>
          <p:cNvPr id="4" name="Rechthoek 3"/>
          <p:cNvSpPr/>
          <p:nvPr userDrawn="1"/>
        </p:nvSpPr>
        <p:spPr>
          <a:xfrm>
            <a:off x="2836084" y="3308858"/>
            <a:ext cx="3586680" cy="692497"/>
          </a:xfrm>
          <a:prstGeom prst="rect">
            <a:avLst/>
          </a:prstGeom>
        </p:spPr>
        <p:txBody>
          <a:bodyPr wrap="square" lIns="0" tIns="0" rIns="0" bIns="0" numCol="2">
            <a:noAutofit/>
          </a:bodyPr>
          <a:lstStyle/>
          <a:p>
            <a:pPr algn="ctr">
              <a:lnSpc>
                <a:spcPts val="2000"/>
              </a:lnSpc>
            </a:pPr>
            <a:r>
              <a:rPr lang="nl-NL" sz="1400">
                <a:solidFill>
                  <a:schemeClr val="tx2"/>
                </a:solidFill>
              </a:rPr>
              <a:t>﻿</a:t>
            </a:r>
            <a:r>
              <a:rPr lang="nl-NL" sz="1400" err="1">
                <a:solidFill>
                  <a:schemeClr val="tx2"/>
                </a:solidFill>
              </a:rPr>
              <a:t>ProDemos</a:t>
            </a:r>
            <a:endParaRPr lang="nl-NL" sz="1400">
              <a:solidFill>
                <a:schemeClr val="tx2"/>
              </a:solidFill>
            </a:endParaRPr>
          </a:p>
          <a:p>
            <a:pPr algn="ctr">
              <a:lnSpc>
                <a:spcPts val="2000"/>
              </a:lnSpc>
            </a:pPr>
            <a:r>
              <a:rPr lang="nl-NL" sz="1400" err="1">
                <a:solidFill>
                  <a:schemeClr val="tx2"/>
                </a:solidFill>
              </a:rPr>
              <a:t>Hofweg</a:t>
            </a:r>
            <a:r>
              <a:rPr lang="nl-NL" sz="1400">
                <a:solidFill>
                  <a:schemeClr val="tx2"/>
                </a:solidFill>
              </a:rPr>
              <a:t> 1H</a:t>
            </a:r>
          </a:p>
          <a:p>
            <a:pPr algn="ctr">
              <a:lnSpc>
                <a:spcPts val="2000"/>
              </a:lnSpc>
            </a:pPr>
            <a:r>
              <a:rPr lang="nl-NL" sz="1400">
                <a:solidFill>
                  <a:schemeClr val="tx2"/>
                </a:solidFill>
              </a:rPr>
              <a:t>2511 AA Den Haag</a:t>
            </a:r>
          </a:p>
          <a:p>
            <a:pPr algn="ctr">
              <a:lnSpc>
                <a:spcPts val="2000"/>
              </a:lnSpc>
            </a:pPr>
            <a:r>
              <a:rPr lang="nl-NL" sz="1400">
                <a:solidFill>
                  <a:schemeClr val="tx2"/>
                </a:solidFill>
              </a:rPr>
              <a:t>(070) 757 02 00</a:t>
            </a:r>
          </a:p>
          <a:p>
            <a:pPr algn="ctr">
              <a:lnSpc>
                <a:spcPts val="2000"/>
              </a:lnSpc>
            </a:pPr>
            <a:r>
              <a:rPr lang="nl-NL" sz="1400" err="1">
                <a:solidFill>
                  <a:schemeClr val="tx2"/>
                </a:solidFill>
              </a:rPr>
              <a:t>info@prodemos.nl</a:t>
            </a:r>
            <a:endParaRPr lang="nl-NL" sz="1400">
              <a:solidFill>
                <a:schemeClr val="tx2"/>
              </a:solidFill>
            </a:endParaRPr>
          </a:p>
          <a:p>
            <a:pPr algn="ctr">
              <a:lnSpc>
                <a:spcPts val="2000"/>
              </a:lnSpc>
            </a:pPr>
            <a:r>
              <a:rPr lang="nl-NL" sz="1400" err="1">
                <a:solidFill>
                  <a:schemeClr val="tx2"/>
                </a:solidFill>
              </a:rPr>
              <a:t>prodemos.nl</a:t>
            </a:r>
            <a:endParaRPr lang="nl-NL" sz="1400">
              <a:solidFill>
                <a:schemeClr val="tx2"/>
              </a:solidFill>
            </a:endParaRPr>
          </a:p>
        </p:txBody>
      </p:sp>
      <p:pic>
        <p:nvPicPr>
          <p:cNvPr id="16" name="Afbeelding 15">
            <a:extLst>
              <a:ext uri="{FF2B5EF4-FFF2-40B4-BE49-F238E27FC236}">
                <a16:creationId xmlns:a16="http://schemas.microsoft.com/office/drawing/2014/main" id="{338E597C-C6EC-2E4B-8AB3-879AF0C8BA5E}"/>
              </a:ext>
            </a:extLst>
          </p:cNvPr>
          <p:cNvPicPr>
            <a:picLocks noChangeAspect="1"/>
          </p:cNvPicPr>
          <p:nvPr userDrawn="1"/>
        </p:nvPicPr>
        <p:blipFill rotWithShape="1">
          <a:blip r:embed="rId3"/>
          <a:srcRect l="12602" r="39210" b="-4423"/>
          <a:stretch/>
        </p:blipFill>
        <p:spPr>
          <a:xfrm>
            <a:off x="3744103" y="4396618"/>
            <a:ext cx="1655794" cy="335570"/>
          </a:xfrm>
          <a:prstGeom prst="rect">
            <a:avLst/>
          </a:prstGeom>
        </p:spPr>
      </p:pic>
      <p:pic>
        <p:nvPicPr>
          <p:cNvPr id="12" name="Afbeelding 11">
            <a:extLst>
              <a:ext uri="{FF2B5EF4-FFF2-40B4-BE49-F238E27FC236}">
                <a16:creationId xmlns:a16="http://schemas.microsoft.com/office/drawing/2014/main" id="{282F4A23-1655-3948-9BEE-53024A68CC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89061" y="0"/>
            <a:ext cx="2386181" cy="807445"/>
          </a:xfrm>
          <a:prstGeom prst="rect">
            <a:avLst/>
          </a:prstGeom>
          <a:solidFill>
            <a:schemeClr val="tx1"/>
          </a:solidFill>
        </p:spPr>
      </p:pic>
      <p:sp>
        <p:nvSpPr>
          <p:cNvPr id="8" name="Titel 1"/>
          <p:cNvSpPr>
            <a:spLocks noGrp="1"/>
          </p:cNvSpPr>
          <p:nvPr>
            <p:ph type="title"/>
          </p:nvPr>
        </p:nvSpPr>
        <p:spPr>
          <a:xfrm>
            <a:off x="828676" y="2332043"/>
            <a:ext cx="7601496" cy="588371"/>
          </a:xfrm>
        </p:spPr>
        <p:txBody>
          <a:bodyPr/>
          <a:lstStyle>
            <a:lvl1pPr algn="ctr">
              <a:defRPr>
                <a:solidFill>
                  <a:schemeClr val="tx2"/>
                </a:solidFill>
              </a:defRPr>
            </a:lvl1pPr>
          </a:lstStyle>
          <a:p>
            <a:r>
              <a:rPr lang="nl-NL"/>
              <a:t>Klik om stijl te bewerken</a:t>
            </a:r>
          </a:p>
        </p:txBody>
      </p:sp>
    </p:spTree>
    <p:extLst>
      <p:ext uri="{BB962C8B-B14F-4D97-AF65-F5344CB8AC3E}">
        <p14:creationId xmlns:p14="http://schemas.microsoft.com/office/powerpoint/2010/main" val="204250519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 + icoon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6" name="Rechthoek 5"/>
          <p:cNvSpPr/>
          <p:nvPr userDrawn="1"/>
        </p:nvSpPr>
        <p:spPr>
          <a:xfrm>
            <a:off x="0" y="468838"/>
            <a:ext cx="1800000" cy="467466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52F215F-94DF-C14F-AF3C-BDDFCA1DEB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7" name="Titel 6"/>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err="1">
                <a:solidFill>
                  <a:schemeClr val="bg2">
                    <a:lumMod val="75000"/>
                  </a:schemeClr>
                </a:solidFill>
              </a:rPr>
              <a:t>Beelddia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r>
              <a:rPr lang="nl-NL">
                <a:solidFill>
                  <a:schemeClr val="bg2">
                    <a:lumMod val="75000"/>
                  </a:schemeClr>
                </a:solidFill>
              </a:rPr>
              <a:t>Tekst vrij te positioneren.</a:t>
            </a:r>
          </a:p>
          <a:p>
            <a:r>
              <a:rPr lang="nl-NL">
                <a:solidFill>
                  <a:schemeClr val="bg2">
                    <a:lumMod val="75000"/>
                  </a:schemeClr>
                </a:solidFill>
              </a:rPr>
              <a:t>Breedte 25,4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baseline="0">
                <a:solidFill>
                  <a:schemeClr val="bg2">
                    <a:lumMod val="75000"/>
                  </a:schemeClr>
                </a:solidFill>
              </a:rPr>
              <a:t>Selecteer de afbeelding en ga naar menu ‘Schikken / Naar achtergrond’ </a:t>
            </a:r>
            <a:br>
              <a:rPr lang="nl-NL" baseline="0">
                <a:solidFill>
                  <a:schemeClr val="bg2">
                    <a:lumMod val="75000"/>
                  </a:schemeClr>
                </a:solidFill>
              </a:rPr>
            </a:br>
            <a:r>
              <a:rPr lang="nl-NL" baseline="0">
                <a:solidFill>
                  <a:schemeClr val="bg2">
                    <a:lumMod val="75000"/>
                  </a:schemeClr>
                </a:solidFill>
              </a:rPr>
              <a:t>om de afbeelding achter de tekst te plaatsen</a:t>
            </a:r>
            <a:endParaRPr lang="nl-NL">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a:solidFill>
                  <a:schemeClr val="bg2">
                    <a:lumMod val="75000"/>
                  </a:schemeClr>
                </a:solidFill>
              </a:rPr>
              <a:t>Kop</a:t>
            </a:r>
            <a:br>
              <a:rPr lang="nl-NL">
                <a:solidFill>
                  <a:schemeClr val="bg2">
                    <a:lumMod val="75000"/>
                  </a:schemeClr>
                </a:solidFill>
              </a:rPr>
            </a:br>
            <a:r>
              <a:rPr lang="nl-NL">
                <a:solidFill>
                  <a:schemeClr val="bg2">
                    <a:lumMod val="75000"/>
                  </a:schemeClr>
                </a:solidFill>
              </a:rPr>
              <a:t>Plaatsing in gekleurd kader</a:t>
            </a:r>
          </a:p>
          <a:p>
            <a:r>
              <a:rPr lang="nl-NL">
                <a:solidFill>
                  <a:schemeClr val="bg2">
                    <a:lumMod val="75000"/>
                  </a:schemeClr>
                </a:solidFill>
              </a:rPr>
              <a:t>Links of rechts tegen de rand aan plaatsen, hoogte afhankelijk van achterliggende afbeelding</a:t>
            </a:r>
          </a:p>
          <a:p>
            <a:endParaRPr lang="nl-NL">
              <a:solidFill>
                <a:schemeClr val="bg2">
                  <a:lumMod val="75000"/>
                </a:schemeClr>
              </a:solidFill>
            </a:endParaRPr>
          </a:p>
          <a:p>
            <a:r>
              <a:rPr lang="nl-NL" baseline="0">
                <a:solidFill>
                  <a:schemeClr val="bg2">
                    <a:lumMod val="75000"/>
                  </a:schemeClr>
                </a:solidFill>
              </a:rPr>
              <a:t>Maak het kader rondom de tekst ca. 1 cm groter</a:t>
            </a:r>
            <a:endParaRPr lang="nl-NL">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coondia 1">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7" name="Titel 1"/>
          <p:cNvSpPr txBox="1">
            <a:spLocks/>
          </p:cNvSpPr>
          <p:nvPr userDrawn="1"/>
        </p:nvSpPr>
        <p:spPr>
          <a:xfrm>
            <a:off x="2160000" y="1474045"/>
            <a:ext cx="6436800" cy="720000"/>
          </a:xfrm>
          <a:prstGeom prst="rect">
            <a:avLst/>
          </a:prstGeom>
          <a:no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Titelstijl van model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coondia 2">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en-US"/>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en-US"/>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2"/>
                </a:solidFill>
              </a:defRPr>
            </a:lvl1pPr>
          </a:lstStyle>
          <a:p>
            <a:r>
              <a:rPr lang="nl-NL"/>
              <a:t>Klik om stijl te bewerken</a:t>
            </a:r>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a:solidFill>
                  <a:schemeClr val="bg2">
                    <a:lumMod val="75000"/>
                  </a:schemeClr>
                </a:solidFill>
              </a:rPr>
              <a:t>Beeld op de positie van dit </a:t>
            </a:r>
            <a:r>
              <a:rPr lang="nl-NL" err="1">
                <a:solidFill>
                  <a:schemeClr val="bg2">
                    <a:lumMod val="75000"/>
                  </a:schemeClr>
                </a:solidFill>
              </a:rPr>
              <a:t>grijzekader</a:t>
            </a:r>
            <a:r>
              <a:rPr lang="nl-NL">
                <a:solidFill>
                  <a:schemeClr val="bg2">
                    <a:lumMod val="75000"/>
                  </a:schemeClr>
                </a:solidFill>
              </a:rPr>
              <a:t> </a:t>
            </a:r>
          </a:p>
          <a:p>
            <a:pPr algn="ctr"/>
            <a:r>
              <a:rPr lang="nl-NL">
                <a:solidFill>
                  <a:schemeClr val="bg2">
                    <a:lumMod val="75000"/>
                  </a:schemeClr>
                </a:solidFill>
              </a:rPr>
              <a:t>Breedte 5,5 cm</a:t>
            </a:r>
          </a:p>
          <a:p>
            <a:pPr algn="ctr"/>
            <a:r>
              <a:rPr lang="nl-NL">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Hor. positie</a:t>
            </a:r>
            <a:r>
              <a:rPr lang="nl-NL" baseline="0">
                <a:solidFill>
                  <a:schemeClr val="bg2">
                    <a:lumMod val="75000"/>
                  </a:schemeClr>
                </a:solidFill>
              </a:rPr>
              <a:t> 1 cm</a:t>
            </a:r>
            <a:endParaRPr lang="nl-NL">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a:t>Titelstijl van model bewerken</a:t>
            </a:r>
            <a:endParaRPr lang="en-US"/>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Afbeelding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78" r:id="rId3"/>
    <p:sldLayoutId id="2147483680" r:id="rId4"/>
    <p:sldLayoutId id="2147483684" r:id="rId5"/>
    <p:sldLayoutId id="2147483683" r:id="rId6"/>
    <p:sldLayoutId id="2147483676" r:id="rId7"/>
    <p:sldLayoutId id="2147483681" r:id="rId8"/>
    <p:sldLayoutId id="2147483677" r:id="rId9"/>
    <p:sldLayoutId id="2147483675" r:id="rId10"/>
    <p:sldLayoutId id="2147483673" r:id="rId11"/>
    <p:sldLayoutId id="2147483679" r:id="rId12"/>
  </p:sldLayoutIdLst>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p:titleStyle>
    <p:bodyStyle>
      <a:lvl1pPr marL="144000" indent="-144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88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432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576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720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374904" y="419442"/>
            <a:ext cx="8414496" cy="3482618"/>
          </a:xfrm>
          <a:prstGeom prst="rect">
            <a:avLst/>
          </a:prstGeom>
          <a:solidFill>
            <a:schemeClr val="bg2"/>
          </a:solidFill>
        </p:spPr>
        <p:txBody>
          <a:bodyPr wrap="square" lIns="2160000" tIns="46800" rIns="2160000" rtlCol="0" anchor="ctr" anchorCtr="0">
            <a:noAutofit/>
          </a:bodyPr>
          <a:lstStyle/>
          <a:p>
            <a:r>
              <a:rPr lang="nl-NL" err="1">
                <a:solidFill>
                  <a:schemeClr val="bg2">
                    <a:lumMod val="75000"/>
                  </a:schemeClr>
                </a:solidFill>
              </a:rPr>
              <a:t>Openingsdia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a:solidFill>
                  <a:schemeClr val="bg2">
                    <a:lumMod val="75000"/>
                  </a:schemeClr>
                </a:solidFill>
              </a:rPr>
              <a:t> rechts </a:t>
            </a:r>
            <a:r>
              <a:rPr lang="nl-NL" baseline="0">
                <a:solidFill>
                  <a:schemeClr val="bg2">
                    <a:lumMod val="75000"/>
                  </a:schemeClr>
                </a:solidFill>
              </a:rPr>
              <a:t>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a:solidFill>
                  <a:schemeClr val="bg2">
                    <a:lumMod val="75000"/>
                  </a:schemeClr>
                </a:solidFill>
              </a:rPr>
              <a:t>Selecteer de afbeelding en ga naar menu ‘Schikken / Naar achtergrond’ om deze achter het blauwe kader te plaatsen</a:t>
            </a:r>
            <a:endParaRPr lang="nl-NL" baseline="0">
              <a:solidFill>
                <a:schemeClr val="bg2">
                  <a:lumMod val="75000"/>
                </a:schemeClr>
              </a:solidFill>
            </a:endParaRPr>
          </a:p>
          <a:p>
            <a:pPr marL="228600" indent="-228600">
              <a:buAutoNum type="arabicPeriod"/>
            </a:pPr>
            <a:r>
              <a:rPr lang="nl-NL">
                <a:solidFill>
                  <a:schemeClr val="bg2">
                    <a:lumMod val="75000"/>
                  </a:schemeClr>
                </a:solidFill>
              </a:rPr>
              <a:t>Verwijder dit grijze kader</a:t>
            </a:r>
          </a:p>
        </p:txBody>
      </p:sp>
      <p:sp>
        <p:nvSpPr>
          <p:cNvPr id="15" name="Titel 14">
            <a:extLst>
              <a:ext uri="{FF2B5EF4-FFF2-40B4-BE49-F238E27FC236}">
                <a16:creationId xmlns:a16="http://schemas.microsoft.com/office/drawing/2014/main" id="{85D11988-936A-619A-8A20-06052C5A6262}"/>
              </a:ext>
            </a:extLst>
          </p:cNvPr>
          <p:cNvSpPr>
            <a:spLocks noGrp="1"/>
          </p:cNvSpPr>
          <p:nvPr>
            <p:ph type="title"/>
          </p:nvPr>
        </p:nvSpPr>
        <p:spPr/>
        <p:txBody>
          <a:bodyPr/>
          <a:lstStyle/>
          <a:p>
            <a:endParaRPr lang="nl-NL"/>
          </a:p>
        </p:txBody>
      </p:sp>
      <p:sp>
        <p:nvSpPr>
          <p:cNvPr id="16" name="Tijdelijke aanduiding voor inhoud 15">
            <a:extLst>
              <a:ext uri="{FF2B5EF4-FFF2-40B4-BE49-F238E27FC236}">
                <a16:creationId xmlns:a16="http://schemas.microsoft.com/office/drawing/2014/main" id="{5609E634-410F-058B-80DC-75D076DD98B5}"/>
              </a:ext>
            </a:extLst>
          </p:cNvPr>
          <p:cNvSpPr>
            <a:spLocks noGrp="1"/>
          </p:cNvSpPr>
          <p:nvPr>
            <p:ph idx="1"/>
          </p:nvPr>
        </p:nvSpPr>
        <p:spPr/>
        <p:txBody>
          <a:bodyPr/>
          <a:lstStyle/>
          <a:p>
            <a:endParaRPr lang="nl-NL"/>
          </a:p>
        </p:txBody>
      </p:sp>
      <p:sp>
        <p:nvSpPr>
          <p:cNvPr id="2" name="Tijdelijke aanduiding voor voettekst 1"/>
          <p:cNvSpPr>
            <a:spLocks noGrp="1"/>
          </p:cNvSpPr>
          <p:nvPr>
            <p:ph type="ftr" sz="quarter" idx="3"/>
          </p:nvPr>
        </p:nvSpPr>
        <p:spPr>
          <a:xfrm>
            <a:off x="2160000" y="102875"/>
            <a:ext cx="6436800" cy="308563"/>
          </a:xfrm>
        </p:spPr>
        <p:txBody>
          <a:bodyPr/>
          <a:lstStyle/>
          <a:p>
            <a:r>
              <a:rPr lang="nl-NL"/>
              <a:t>Hier de titel van de presentatie invoegen</a:t>
            </a:r>
          </a:p>
        </p:txBody>
      </p:sp>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p:cNvSpPr txBox="1">
            <a:spLocks/>
          </p:cNvSpPr>
          <p:nvPr/>
        </p:nvSpPr>
        <p:spPr>
          <a:xfrm>
            <a:off x="2926957" y="3716597"/>
            <a:ext cx="3281058"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fontAlgn="ctr">
              <a:lnSpc>
                <a:spcPts val="3200"/>
              </a:lnSpc>
            </a:pPr>
            <a:r>
              <a:rPr lang="nl-NL">
                <a:solidFill>
                  <a:schemeClr val="bg1"/>
                </a:solidFill>
              </a:rPr>
              <a:t>Denken over recht</a:t>
            </a:r>
            <a:endParaRPr lang="nl-NL" sz="1800">
              <a:solidFill>
                <a:schemeClr val="tx2"/>
              </a:solidFill>
            </a:endParaRPr>
          </a:p>
        </p:txBody>
      </p:sp>
      <p:pic>
        <p:nvPicPr>
          <p:cNvPr id="1026" name="Picture 2">
            <a:extLst>
              <a:ext uri="{FF2B5EF4-FFF2-40B4-BE49-F238E27FC236}">
                <a16:creationId xmlns:a16="http://schemas.microsoft.com/office/drawing/2014/main" id="{BAF34871-CA2B-57B8-655B-354360CB4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9853" y="449036"/>
            <a:ext cx="8220571" cy="3322864"/>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9554"/>
            <a:ext cx="2049577" cy="794362"/>
          </a:xfrm>
          <a:prstGeom prst="rect">
            <a:avLst/>
          </a:prstGeom>
        </p:spPr>
      </p:pic>
    </p:spTree>
    <p:extLst>
      <p:ext uri="{BB962C8B-B14F-4D97-AF65-F5344CB8AC3E}">
        <p14:creationId xmlns:p14="http://schemas.microsoft.com/office/powerpoint/2010/main" val="149528394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E6DE0-843B-2427-6921-AD24FC044AD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0E7D0EB-D13A-0E0F-DF75-B7A668EBFBF1}"/>
              </a:ext>
            </a:extLst>
          </p:cNvPr>
          <p:cNvSpPr>
            <a:spLocks noGrp="1"/>
          </p:cNvSpPr>
          <p:nvPr>
            <p:ph type="title"/>
          </p:nvPr>
        </p:nvSpPr>
        <p:spPr>
          <a:xfrm>
            <a:off x="2407599" y="1880257"/>
            <a:ext cx="2656261" cy="1291348"/>
          </a:xfrm>
        </p:spPr>
        <p:txBody>
          <a:bodyPr/>
          <a:lstStyle/>
          <a:p>
            <a:r>
              <a:rPr lang="nl-NL" sz="2800"/>
              <a:t>Rechtspraak met een jury</a:t>
            </a:r>
          </a:p>
        </p:txBody>
      </p:sp>
      <p:sp>
        <p:nvSpPr>
          <p:cNvPr id="2" name="Titel 2">
            <a:extLst>
              <a:ext uri="{FF2B5EF4-FFF2-40B4-BE49-F238E27FC236}">
                <a16:creationId xmlns:a16="http://schemas.microsoft.com/office/drawing/2014/main" id="{9724F21F-311D-FBF9-E221-2CF5BC97E848}"/>
              </a:ext>
            </a:extLst>
          </p:cNvPr>
          <p:cNvSpPr txBox="1">
            <a:spLocks/>
          </p:cNvSpPr>
          <p:nvPr/>
        </p:nvSpPr>
        <p:spPr>
          <a:xfrm>
            <a:off x="5892090" y="1612619"/>
            <a:ext cx="2656262" cy="1558986"/>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sz="2800">
                <a:solidFill>
                  <a:schemeClr val="tx2"/>
                </a:solidFill>
              </a:rPr>
              <a:t>Rechtspraak alleen met rechters</a:t>
            </a:r>
          </a:p>
        </p:txBody>
      </p:sp>
      <p:pic>
        <p:nvPicPr>
          <p:cNvPr id="5" name="Afbeelding 4" descr="Afbeelding met meubels, kleding, person, persoon&#10;&#10;Automatisch gegenereerde beschrijving">
            <a:extLst>
              <a:ext uri="{FF2B5EF4-FFF2-40B4-BE49-F238E27FC236}">
                <a16:creationId xmlns:a16="http://schemas.microsoft.com/office/drawing/2014/main" id="{B57D9C84-15B8-B1D5-9C51-C8C2B174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38306"/>
            <a:ext cx="1808173" cy="4705193"/>
          </a:xfrm>
          <a:prstGeom prst="rect">
            <a:avLst/>
          </a:prstGeom>
        </p:spPr>
      </p:pic>
      <p:sp>
        <p:nvSpPr>
          <p:cNvPr id="12" name="Pijl links 3">
            <a:extLst>
              <a:ext uri="{FF2B5EF4-FFF2-40B4-BE49-F238E27FC236}">
                <a16:creationId xmlns:a16="http://schemas.microsoft.com/office/drawing/2014/main" id="{17B4EC73-11DA-1A38-F59A-4DA5F85A3907}"/>
              </a:ext>
            </a:extLst>
          </p:cNvPr>
          <p:cNvSpPr/>
          <p:nvPr/>
        </p:nvSpPr>
        <p:spPr>
          <a:xfrm>
            <a:off x="5892090" y="3868878"/>
            <a:ext cx="2120773"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2400" b="1"/>
          </a:p>
        </p:txBody>
      </p:sp>
      <p:sp>
        <p:nvSpPr>
          <p:cNvPr id="13" name="Pijl rechts 7">
            <a:extLst>
              <a:ext uri="{FF2B5EF4-FFF2-40B4-BE49-F238E27FC236}">
                <a16:creationId xmlns:a16="http://schemas.microsoft.com/office/drawing/2014/main" id="{B36C70B8-CBE9-CFCD-932B-0F621A965E43}"/>
              </a:ext>
            </a:extLst>
          </p:cNvPr>
          <p:cNvSpPr/>
          <p:nvPr/>
        </p:nvSpPr>
        <p:spPr>
          <a:xfrm>
            <a:off x="2757005" y="3868877"/>
            <a:ext cx="2120773"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b="1"/>
          </a:p>
        </p:txBody>
      </p:sp>
    </p:spTree>
    <p:extLst>
      <p:ext uri="{BB962C8B-B14F-4D97-AF65-F5344CB8AC3E}">
        <p14:creationId xmlns:p14="http://schemas.microsoft.com/office/powerpoint/2010/main" val="31471997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141DC-8237-D483-65FF-0AC473997BC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39CC8B9-DDAC-6E4D-FC5D-69D32284BF2E}"/>
              </a:ext>
            </a:extLst>
          </p:cNvPr>
          <p:cNvSpPr>
            <a:spLocks noGrp="1"/>
          </p:cNvSpPr>
          <p:nvPr>
            <p:ph type="title"/>
          </p:nvPr>
        </p:nvSpPr>
        <p:spPr>
          <a:xfrm>
            <a:off x="3127953" y="2077367"/>
            <a:ext cx="1935907" cy="900000"/>
          </a:xfrm>
        </p:spPr>
        <p:txBody>
          <a:bodyPr/>
          <a:lstStyle/>
          <a:p>
            <a:r>
              <a:rPr lang="nl-NL"/>
              <a:t>Misdaad voorkomen</a:t>
            </a:r>
          </a:p>
        </p:txBody>
      </p:sp>
      <p:sp>
        <p:nvSpPr>
          <p:cNvPr id="2" name="Titel 2">
            <a:extLst>
              <a:ext uri="{FF2B5EF4-FFF2-40B4-BE49-F238E27FC236}">
                <a16:creationId xmlns:a16="http://schemas.microsoft.com/office/drawing/2014/main" id="{24993BD1-85FD-A1EB-D9B4-58686F089642}"/>
              </a:ext>
            </a:extLst>
          </p:cNvPr>
          <p:cNvSpPr txBox="1">
            <a:spLocks/>
          </p:cNvSpPr>
          <p:nvPr/>
        </p:nvSpPr>
        <p:spPr>
          <a:xfrm>
            <a:off x="5984522" y="1686019"/>
            <a:ext cx="1935907" cy="1291348"/>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solidFill>
                  <a:schemeClr val="tx2"/>
                </a:solidFill>
              </a:rPr>
              <a:t>Misdaad harder bestraffen</a:t>
            </a:r>
          </a:p>
        </p:txBody>
      </p:sp>
      <p:pic>
        <p:nvPicPr>
          <p:cNvPr id="5" name="Afbeelding 4" descr="Politieauto in de straat">
            <a:extLst>
              <a:ext uri="{FF2B5EF4-FFF2-40B4-BE49-F238E27FC236}">
                <a16:creationId xmlns:a16="http://schemas.microsoft.com/office/drawing/2014/main" id="{AD6C1957-94CA-476F-847B-AFD59AEDB8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45864"/>
            <a:ext cx="1808173" cy="4697636"/>
          </a:xfrm>
          <a:prstGeom prst="rect">
            <a:avLst/>
          </a:prstGeom>
        </p:spPr>
      </p:pic>
      <p:sp>
        <p:nvSpPr>
          <p:cNvPr id="4" name="Pijl links 3">
            <a:extLst>
              <a:ext uri="{FF2B5EF4-FFF2-40B4-BE49-F238E27FC236}">
                <a16:creationId xmlns:a16="http://schemas.microsoft.com/office/drawing/2014/main" id="{8BCBAC95-9485-7AA4-DA54-D30C036BB503}"/>
              </a:ext>
            </a:extLst>
          </p:cNvPr>
          <p:cNvSpPr/>
          <p:nvPr/>
        </p:nvSpPr>
        <p:spPr>
          <a:xfrm>
            <a:off x="5892090" y="3868878"/>
            <a:ext cx="2120773"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2400" b="1"/>
          </a:p>
        </p:txBody>
      </p:sp>
      <p:sp>
        <p:nvSpPr>
          <p:cNvPr id="11" name="Pijl rechts 7">
            <a:extLst>
              <a:ext uri="{FF2B5EF4-FFF2-40B4-BE49-F238E27FC236}">
                <a16:creationId xmlns:a16="http://schemas.microsoft.com/office/drawing/2014/main" id="{8EF492B8-2457-C114-E659-1B030C2A7D5F}"/>
              </a:ext>
            </a:extLst>
          </p:cNvPr>
          <p:cNvSpPr/>
          <p:nvPr/>
        </p:nvSpPr>
        <p:spPr>
          <a:xfrm>
            <a:off x="2757005" y="3868877"/>
            <a:ext cx="2120773"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b="1"/>
          </a:p>
        </p:txBody>
      </p:sp>
    </p:spTree>
    <p:extLst>
      <p:ext uri="{BB962C8B-B14F-4D97-AF65-F5344CB8AC3E}">
        <p14:creationId xmlns:p14="http://schemas.microsoft.com/office/powerpoint/2010/main" val="17393777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D6990-BBC3-5CE8-D0DA-2845D6AF345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A597F79-833C-CD5E-7A4C-E7B91BE0B5A7}"/>
              </a:ext>
            </a:extLst>
          </p:cNvPr>
          <p:cNvSpPr>
            <a:spLocks noGrp="1"/>
          </p:cNvSpPr>
          <p:nvPr>
            <p:ph type="title"/>
          </p:nvPr>
        </p:nvSpPr>
        <p:spPr>
          <a:xfrm>
            <a:off x="2407599" y="1770014"/>
            <a:ext cx="2656261" cy="1831473"/>
          </a:xfrm>
        </p:spPr>
        <p:txBody>
          <a:bodyPr/>
          <a:lstStyle/>
          <a:p>
            <a:r>
              <a:rPr lang="nl-NL" sz="2400"/>
              <a:t>Als de dader spijt heeft: de straf verlagen</a:t>
            </a:r>
          </a:p>
        </p:txBody>
      </p:sp>
      <p:sp>
        <p:nvSpPr>
          <p:cNvPr id="2" name="Titel 2">
            <a:extLst>
              <a:ext uri="{FF2B5EF4-FFF2-40B4-BE49-F238E27FC236}">
                <a16:creationId xmlns:a16="http://schemas.microsoft.com/office/drawing/2014/main" id="{C25E2CAE-8EB8-8E48-D315-CA07A1393272}"/>
              </a:ext>
            </a:extLst>
          </p:cNvPr>
          <p:cNvSpPr txBox="1">
            <a:spLocks/>
          </p:cNvSpPr>
          <p:nvPr/>
        </p:nvSpPr>
        <p:spPr>
          <a:xfrm>
            <a:off x="5892090" y="1770014"/>
            <a:ext cx="2656262" cy="1831473"/>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sz="2400">
                <a:solidFill>
                  <a:schemeClr val="tx2"/>
                </a:solidFill>
              </a:rPr>
              <a:t>De straf hetzelfde houden, ook als de dader spijt heeft</a:t>
            </a:r>
          </a:p>
        </p:txBody>
      </p:sp>
      <p:pic>
        <p:nvPicPr>
          <p:cNvPr id="14" name="Afbeelding 13" descr="Rechter die een houten hamer vasthoudt">
            <a:extLst>
              <a:ext uri="{FF2B5EF4-FFF2-40B4-BE49-F238E27FC236}">
                <a16:creationId xmlns:a16="http://schemas.microsoft.com/office/drawing/2014/main" id="{C0DE3A23-A7EB-16E4-A8A1-5773A6FE5BD9}"/>
              </a:ext>
            </a:extLst>
          </p:cNvPr>
          <p:cNvPicPr>
            <a:picLocks noChangeAspect="1"/>
          </p:cNvPicPr>
          <p:nvPr/>
        </p:nvPicPr>
        <p:blipFill>
          <a:blip r:embed="rId2">
            <a:extLst>
              <a:ext uri="{28A0092B-C50C-407E-A947-70E740481C1C}">
                <a14:useLocalDpi xmlns:a14="http://schemas.microsoft.com/office/drawing/2010/main" val="0"/>
              </a:ext>
            </a:extLst>
          </a:blip>
          <a:srcRect t="-9154" b="-1"/>
          <a:stretch/>
        </p:blipFill>
        <p:spPr>
          <a:xfrm>
            <a:off x="0" y="0"/>
            <a:ext cx="1808173" cy="5143500"/>
          </a:xfrm>
          <a:prstGeom prst="rect">
            <a:avLst/>
          </a:prstGeom>
        </p:spPr>
      </p:pic>
      <p:sp>
        <p:nvSpPr>
          <p:cNvPr id="11" name="Pijl links 3">
            <a:extLst>
              <a:ext uri="{FF2B5EF4-FFF2-40B4-BE49-F238E27FC236}">
                <a16:creationId xmlns:a16="http://schemas.microsoft.com/office/drawing/2014/main" id="{3B40A2CF-6A5D-5CA7-833A-5B972EEBA58A}"/>
              </a:ext>
            </a:extLst>
          </p:cNvPr>
          <p:cNvSpPr/>
          <p:nvPr/>
        </p:nvSpPr>
        <p:spPr>
          <a:xfrm>
            <a:off x="5892090" y="3868878"/>
            <a:ext cx="2120773"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2400" b="1"/>
          </a:p>
        </p:txBody>
      </p:sp>
      <p:sp>
        <p:nvSpPr>
          <p:cNvPr id="12" name="Pijl rechts 7">
            <a:extLst>
              <a:ext uri="{FF2B5EF4-FFF2-40B4-BE49-F238E27FC236}">
                <a16:creationId xmlns:a16="http://schemas.microsoft.com/office/drawing/2014/main" id="{E105A0FC-93C9-C74A-DF7E-BBF2085CCBCF}"/>
              </a:ext>
            </a:extLst>
          </p:cNvPr>
          <p:cNvSpPr/>
          <p:nvPr/>
        </p:nvSpPr>
        <p:spPr>
          <a:xfrm>
            <a:off x="2757005" y="3868877"/>
            <a:ext cx="2120773"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b="1"/>
          </a:p>
        </p:txBody>
      </p:sp>
    </p:spTree>
    <p:extLst>
      <p:ext uri="{BB962C8B-B14F-4D97-AF65-F5344CB8AC3E}">
        <p14:creationId xmlns:p14="http://schemas.microsoft.com/office/powerpoint/2010/main" val="249384646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7BCE9-70C6-CF61-78FD-4DFB2E06C4C4}"/>
            </a:ext>
          </a:extLst>
        </p:cNvPr>
        <p:cNvGrpSpPr/>
        <p:nvPr/>
      </p:nvGrpSpPr>
      <p:grpSpPr>
        <a:xfrm>
          <a:off x="0" y="0"/>
          <a:ext cx="0" cy="0"/>
          <a:chOff x="0" y="0"/>
          <a:chExt cx="0" cy="0"/>
        </a:xfrm>
      </p:grpSpPr>
      <p:pic>
        <p:nvPicPr>
          <p:cNvPr id="5" name="Afbeelding 4" descr="Afbeelding met kleding, persoon, overdekt, muur&#10;&#10;Automatisch gegenereerde beschrijving">
            <a:extLst>
              <a:ext uri="{FF2B5EF4-FFF2-40B4-BE49-F238E27FC236}">
                <a16:creationId xmlns:a16="http://schemas.microsoft.com/office/drawing/2014/main" id="{AA65AA0B-D0F0-0157-5036-6B9B2F1120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76092"/>
            <a:ext cx="9144000" cy="4667407"/>
          </a:xfrm>
          <a:prstGeom prst="rect">
            <a:avLst/>
          </a:prstGeom>
        </p:spPr>
      </p:pic>
      <p:sp>
        <p:nvSpPr>
          <p:cNvPr id="2" name="Titel 1">
            <a:extLst>
              <a:ext uri="{FF2B5EF4-FFF2-40B4-BE49-F238E27FC236}">
                <a16:creationId xmlns:a16="http://schemas.microsoft.com/office/drawing/2014/main" id="{134DCCB8-575B-EEBA-97CC-9100519DDE65}"/>
              </a:ext>
            </a:extLst>
          </p:cNvPr>
          <p:cNvSpPr>
            <a:spLocks noGrp="1"/>
          </p:cNvSpPr>
          <p:nvPr>
            <p:ph type="title"/>
          </p:nvPr>
        </p:nvSpPr>
        <p:spPr>
          <a:xfrm>
            <a:off x="0" y="3687161"/>
            <a:ext cx="4505325" cy="720000"/>
          </a:xfrm>
        </p:spPr>
        <p:txBody>
          <a:bodyPr/>
          <a:lstStyle/>
          <a:p>
            <a:r>
              <a:rPr lang="nl-NL"/>
              <a:t>Een passende straf?</a:t>
            </a:r>
          </a:p>
        </p:txBody>
      </p:sp>
      <p:sp>
        <p:nvSpPr>
          <p:cNvPr id="3" name="Tijdelijke aanduiding voor voettekst 2">
            <a:extLst>
              <a:ext uri="{FF2B5EF4-FFF2-40B4-BE49-F238E27FC236}">
                <a16:creationId xmlns:a16="http://schemas.microsoft.com/office/drawing/2014/main" id="{7804375B-4E5F-D2F6-BE38-021BF2874A96}"/>
              </a:ext>
            </a:extLst>
          </p:cNvPr>
          <p:cNvSpPr>
            <a:spLocks noGrp="1"/>
          </p:cNvSpPr>
          <p:nvPr>
            <p:ph type="ftr" sz="quarter" idx="3"/>
          </p:nvPr>
        </p:nvSpPr>
        <p:spPr/>
        <p:txBody>
          <a:bodyPr/>
          <a:lstStyle/>
          <a:p>
            <a:endParaRPr lang="nl-NL"/>
          </a:p>
        </p:txBody>
      </p:sp>
    </p:spTree>
    <p:extLst>
      <p:ext uri="{BB962C8B-B14F-4D97-AF65-F5344CB8AC3E}">
        <p14:creationId xmlns:p14="http://schemas.microsoft.com/office/powerpoint/2010/main" val="41523649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3F0F-3C5E-363B-7504-A711E1C2E50C}"/>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818B5AA-1A0D-BAC1-AF3E-F0E9AAFE812F}"/>
              </a:ext>
            </a:extLst>
          </p:cNvPr>
          <p:cNvSpPr>
            <a:spLocks noGrp="1"/>
          </p:cNvSpPr>
          <p:nvPr>
            <p:ph idx="1"/>
          </p:nvPr>
        </p:nvSpPr>
        <p:spPr/>
        <p:txBody>
          <a:bodyPr/>
          <a:lstStyle/>
          <a:p>
            <a:pPr marL="0" indent="0">
              <a:buNone/>
            </a:pPr>
            <a:r>
              <a:rPr lang="nl-NL"/>
              <a:t>Tijdens een avond in de kroeg begint Ward D. iemand te slaan en daarbij breekt hij de neus van die persoon. Tijdens de strafzaak legt hij uit dat hij dronken was en spijt heeft van zijn daad. De rechter legt een taakstraf van 150 uur op.</a:t>
            </a:r>
          </a:p>
        </p:txBody>
      </p:sp>
      <p:sp>
        <p:nvSpPr>
          <p:cNvPr id="3" name="Titel 2">
            <a:extLst>
              <a:ext uri="{FF2B5EF4-FFF2-40B4-BE49-F238E27FC236}">
                <a16:creationId xmlns:a16="http://schemas.microsoft.com/office/drawing/2014/main" id="{6BE64F4A-EB5E-D3CF-3E23-FFCAA1C2C242}"/>
              </a:ext>
            </a:extLst>
          </p:cNvPr>
          <p:cNvSpPr>
            <a:spLocks noGrp="1"/>
          </p:cNvSpPr>
          <p:nvPr>
            <p:ph type="title"/>
          </p:nvPr>
        </p:nvSpPr>
        <p:spPr/>
        <p:txBody>
          <a:bodyPr/>
          <a:lstStyle/>
          <a:p>
            <a:r>
              <a:rPr lang="nl-NL"/>
              <a:t>Geweld in de kroeg</a:t>
            </a:r>
          </a:p>
        </p:txBody>
      </p:sp>
      <p:pic>
        <p:nvPicPr>
          <p:cNvPr id="11" name="Afbeelding 10" descr="Afbeelding met buitenshuis, kleding, persoon, voertuig&#10;&#10;Automatisch gegenereerde beschrijving">
            <a:extLst>
              <a:ext uri="{FF2B5EF4-FFF2-40B4-BE49-F238E27FC236}">
                <a16:creationId xmlns:a16="http://schemas.microsoft.com/office/drawing/2014/main" id="{F0C46827-F778-9A7C-B118-E1284C0A6C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53420"/>
            <a:ext cx="1808173" cy="4690079"/>
          </a:xfrm>
          <a:prstGeom prst="rect">
            <a:avLst/>
          </a:prstGeom>
        </p:spPr>
      </p:pic>
      <p:sp>
        <p:nvSpPr>
          <p:cNvPr id="13" name="Pijl links 3">
            <a:extLst>
              <a:ext uri="{FF2B5EF4-FFF2-40B4-BE49-F238E27FC236}">
                <a16:creationId xmlns:a16="http://schemas.microsoft.com/office/drawing/2014/main" id="{AED00C40-8A4C-38D0-AEF3-9571DDE72EAF}"/>
              </a:ext>
            </a:extLst>
          </p:cNvPr>
          <p:cNvSpPr/>
          <p:nvPr/>
        </p:nvSpPr>
        <p:spPr>
          <a:xfrm>
            <a:off x="5474784" y="3868878"/>
            <a:ext cx="2538080"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b="1"/>
              <a:t>Ongepast, want:</a:t>
            </a:r>
          </a:p>
        </p:txBody>
      </p:sp>
      <p:sp>
        <p:nvSpPr>
          <p:cNvPr id="14" name="Pijl rechts 7">
            <a:extLst>
              <a:ext uri="{FF2B5EF4-FFF2-40B4-BE49-F238E27FC236}">
                <a16:creationId xmlns:a16="http://schemas.microsoft.com/office/drawing/2014/main" id="{FB913902-160E-E3E3-3D4D-20718835A946}"/>
              </a:ext>
            </a:extLst>
          </p:cNvPr>
          <p:cNvSpPr/>
          <p:nvPr/>
        </p:nvSpPr>
        <p:spPr>
          <a:xfrm>
            <a:off x="2723901" y="3868877"/>
            <a:ext cx="2538080"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t>Gepast, want:</a:t>
            </a:r>
          </a:p>
        </p:txBody>
      </p:sp>
    </p:spTree>
    <p:extLst>
      <p:ext uri="{BB962C8B-B14F-4D97-AF65-F5344CB8AC3E}">
        <p14:creationId xmlns:p14="http://schemas.microsoft.com/office/powerpoint/2010/main" val="43992040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C2246-9CBF-46D5-4BAC-2BB697FDB7D9}"/>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B6F4422-E5C3-E06F-CAD4-52E7B377C032}"/>
              </a:ext>
            </a:extLst>
          </p:cNvPr>
          <p:cNvSpPr>
            <a:spLocks noGrp="1"/>
          </p:cNvSpPr>
          <p:nvPr>
            <p:ph idx="1"/>
          </p:nvPr>
        </p:nvSpPr>
        <p:spPr/>
        <p:txBody>
          <a:bodyPr/>
          <a:lstStyle/>
          <a:p>
            <a:pPr marL="0" indent="0">
              <a:buNone/>
            </a:pPr>
            <a:r>
              <a:rPr lang="nl-NL"/>
              <a:t>Met welke andere straf zouden jullie tevreden zijn?</a:t>
            </a:r>
          </a:p>
          <a:p>
            <a:pPr marL="0" indent="0">
              <a:buNone/>
            </a:pPr>
            <a:endParaRPr lang="nl-NL"/>
          </a:p>
          <a:p>
            <a:r>
              <a:rPr lang="nl-NL"/>
              <a:t>Een geldboete (maximaal 22.500 euro)</a:t>
            </a:r>
          </a:p>
          <a:p>
            <a:r>
              <a:rPr lang="nl-NL"/>
              <a:t>Een celstraf (maximaal 6 jaar)</a:t>
            </a:r>
          </a:p>
          <a:p>
            <a:r>
              <a:rPr lang="nl-NL"/>
              <a:t>Een lagere of hogere taakstraf (maximaal 240 uur)</a:t>
            </a:r>
          </a:p>
        </p:txBody>
      </p:sp>
      <p:sp>
        <p:nvSpPr>
          <p:cNvPr id="3" name="Titel 2">
            <a:extLst>
              <a:ext uri="{FF2B5EF4-FFF2-40B4-BE49-F238E27FC236}">
                <a16:creationId xmlns:a16="http://schemas.microsoft.com/office/drawing/2014/main" id="{3C71A096-7128-C36F-EFA4-662F3AEB6FB2}"/>
              </a:ext>
            </a:extLst>
          </p:cNvPr>
          <p:cNvSpPr>
            <a:spLocks noGrp="1"/>
          </p:cNvSpPr>
          <p:nvPr>
            <p:ph type="title"/>
          </p:nvPr>
        </p:nvSpPr>
        <p:spPr/>
        <p:txBody>
          <a:bodyPr/>
          <a:lstStyle/>
          <a:p>
            <a:r>
              <a:rPr lang="nl-NL"/>
              <a:t>Jullie keuze</a:t>
            </a:r>
          </a:p>
        </p:txBody>
      </p:sp>
      <p:pic>
        <p:nvPicPr>
          <p:cNvPr id="5" name="Afbeelding 4" descr="Afbeelding met buitenshuis, kleding, persoon, voertuig&#10;&#10;Automatisch gegenereerde beschrijving">
            <a:extLst>
              <a:ext uri="{FF2B5EF4-FFF2-40B4-BE49-F238E27FC236}">
                <a16:creationId xmlns:a16="http://schemas.microsoft.com/office/drawing/2014/main" id="{6B2B3E05-DAFB-7233-2319-916E3A0359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53420"/>
            <a:ext cx="1808173" cy="4690079"/>
          </a:xfrm>
          <a:prstGeom prst="rect">
            <a:avLst/>
          </a:prstGeom>
        </p:spPr>
      </p:pic>
    </p:spTree>
    <p:extLst>
      <p:ext uri="{BB962C8B-B14F-4D97-AF65-F5344CB8AC3E}">
        <p14:creationId xmlns:p14="http://schemas.microsoft.com/office/powerpoint/2010/main" val="226483598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BCC8-1A57-51CC-9968-43A57625A00E}"/>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1E82217-DDE7-50EF-40FA-7E5B1988C5F1}"/>
              </a:ext>
            </a:extLst>
          </p:cNvPr>
          <p:cNvSpPr>
            <a:spLocks noGrp="1"/>
          </p:cNvSpPr>
          <p:nvPr>
            <p:ph idx="1"/>
          </p:nvPr>
        </p:nvSpPr>
        <p:spPr>
          <a:xfrm>
            <a:off x="2160000" y="1331089"/>
            <a:ext cx="6270171" cy="3418247"/>
          </a:xfrm>
        </p:spPr>
        <p:txBody>
          <a:bodyPr/>
          <a:lstStyle/>
          <a:p>
            <a:pPr marL="0" indent="0">
              <a:buNone/>
            </a:pPr>
            <a:r>
              <a:rPr lang="nl-NL"/>
              <a:t>Rick H. is schuldig bevonden aan diefstal van een geparkeerde auto. Hij heeft de auto hiervoor opengebroken. Hij heeft dit al een keer eerder gedaan. </a:t>
            </a:r>
          </a:p>
          <a:p>
            <a:pPr marL="0" indent="0">
              <a:buNone/>
            </a:pPr>
            <a:r>
              <a:rPr lang="nl-NL"/>
              <a:t>Tijdens het proces zegt Rick dat hij de auto gestolen heeft omdat hij op straat woont en een warme plek wilde hebben om in te slapen. De rechter geeft hem een celstraf van 3 maanden.</a:t>
            </a:r>
          </a:p>
        </p:txBody>
      </p:sp>
      <p:sp>
        <p:nvSpPr>
          <p:cNvPr id="3" name="Titel 2">
            <a:extLst>
              <a:ext uri="{FF2B5EF4-FFF2-40B4-BE49-F238E27FC236}">
                <a16:creationId xmlns:a16="http://schemas.microsoft.com/office/drawing/2014/main" id="{FEDA9964-2074-F4FC-E2EC-198D94772DD5}"/>
              </a:ext>
            </a:extLst>
          </p:cNvPr>
          <p:cNvSpPr>
            <a:spLocks noGrp="1"/>
          </p:cNvSpPr>
          <p:nvPr>
            <p:ph type="title"/>
          </p:nvPr>
        </p:nvSpPr>
        <p:spPr/>
        <p:txBody>
          <a:bodyPr/>
          <a:lstStyle/>
          <a:p>
            <a:r>
              <a:rPr lang="nl-NL"/>
              <a:t>Autodiefstal</a:t>
            </a:r>
          </a:p>
        </p:txBody>
      </p:sp>
      <p:pic>
        <p:nvPicPr>
          <p:cNvPr id="11" name="Afbeelding 10" descr="Afbeelding met persoon, kleding, person, jasje&#10;&#10;Automatisch gegenereerde beschrijving">
            <a:extLst>
              <a:ext uri="{FF2B5EF4-FFF2-40B4-BE49-F238E27FC236}">
                <a16:creationId xmlns:a16="http://schemas.microsoft.com/office/drawing/2014/main" id="{BD14D39A-0C67-9A3C-EB81-E55B2B079B0B}"/>
              </a:ext>
            </a:extLst>
          </p:cNvPr>
          <p:cNvPicPr>
            <a:picLocks noChangeAspect="1"/>
          </p:cNvPicPr>
          <p:nvPr/>
        </p:nvPicPr>
        <p:blipFill>
          <a:blip r:embed="rId3">
            <a:extLst>
              <a:ext uri="{28A0092B-C50C-407E-A947-70E740481C1C}">
                <a14:useLocalDpi xmlns:a14="http://schemas.microsoft.com/office/drawing/2010/main" val="0"/>
              </a:ext>
            </a:extLst>
          </a:blip>
          <a:srcRect b="-2477"/>
          <a:stretch/>
        </p:blipFill>
        <p:spPr>
          <a:xfrm>
            <a:off x="0" y="463266"/>
            <a:ext cx="1808173" cy="4796423"/>
          </a:xfrm>
          <a:prstGeom prst="rect">
            <a:avLst/>
          </a:prstGeom>
        </p:spPr>
      </p:pic>
      <p:sp>
        <p:nvSpPr>
          <p:cNvPr id="10" name="Pijl links 3">
            <a:extLst>
              <a:ext uri="{FF2B5EF4-FFF2-40B4-BE49-F238E27FC236}">
                <a16:creationId xmlns:a16="http://schemas.microsoft.com/office/drawing/2014/main" id="{1F2B5AC8-A805-EA4C-C208-910B6C77ED7B}"/>
              </a:ext>
            </a:extLst>
          </p:cNvPr>
          <p:cNvSpPr/>
          <p:nvPr/>
        </p:nvSpPr>
        <p:spPr>
          <a:xfrm>
            <a:off x="5474784" y="3868878"/>
            <a:ext cx="2538080"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b="1"/>
              <a:t>Ongepast, want:</a:t>
            </a:r>
          </a:p>
        </p:txBody>
      </p:sp>
      <p:sp>
        <p:nvSpPr>
          <p:cNvPr id="12" name="Pijl rechts 7">
            <a:extLst>
              <a:ext uri="{FF2B5EF4-FFF2-40B4-BE49-F238E27FC236}">
                <a16:creationId xmlns:a16="http://schemas.microsoft.com/office/drawing/2014/main" id="{92B9B6CD-7005-8D56-A1B9-E10725D0F277}"/>
              </a:ext>
            </a:extLst>
          </p:cNvPr>
          <p:cNvSpPr/>
          <p:nvPr/>
        </p:nvSpPr>
        <p:spPr>
          <a:xfrm>
            <a:off x="2723901" y="3868877"/>
            <a:ext cx="2538080"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t>Gepast, want:</a:t>
            </a:r>
          </a:p>
        </p:txBody>
      </p:sp>
    </p:spTree>
    <p:extLst>
      <p:ext uri="{BB962C8B-B14F-4D97-AF65-F5344CB8AC3E}">
        <p14:creationId xmlns:p14="http://schemas.microsoft.com/office/powerpoint/2010/main" val="206174607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9C440-7841-FC4A-6747-C5AA002A6237}"/>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15BF567-2997-73B7-2F86-2DFCCDD412E2}"/>
              </a:ext>
            </a:extLst>
          </p:cNvPr>
          <p:cNvSpPr>
            <a:spLocks noGrp="1"/>
          </p:cNvSpPr>
          <p:nvPr>
            <p:ph idx="1"/>
          </p:nvPr>
        </p:nvSpPr>
        <p:spPr/>
        <p:txBody>
          <a:bodyPr/>
          <a:lstStyle/>
          <a:p>
            <a:pPr marL="0" indent="0">
              <a:buNone/>
            </a:pPr>
            <a:r>
              <a:rPr lang="nl-NL"/>
              <a:t>Met welke andere straf zouden jullie tevreden zijn?</a:t>
            </a:r>
          </a:p>
          <a:p>
            <a:pPr marL="0" indent="0">
              <a:buNone/>
            </a:pPr>
            <a:endParaRPr lang="nl-NL"/>
          </a:p>
          <a:p>
            <a:r>
              <a:rPr lang="nl-NL"/>
              <a:t>Een geldboete (maximaal 30.000 euro)</a:t>
            </a:r>
          </a:p>
          <a:p>
            <a:r>
              <a:rPr lang="nl-NL"/>
              <a:t>Een lagere of hogere celstraf (maximaal 8 jaar)</a:t>
            </a:r>
          </a:p>
          <a:p>
            <a:r>
              <a:rPr lang="nl-NL"/>
              <a:t>Een taakstraf (maximaal 240 uur)</a:t>
            </a:r>
          </a:p>
          <a:p>
            <a:pPr marL="0" indent="0">
              <a:buNone/>
            </a:pPr>
            <a:endParaRPr lang="nl-NL"/>
          </a:p>
        </p:txBody>
      </p:sp>
      <p:sp>
        <p:nvSpPr>
          <p:cNvPr id="3" name="Titel 2">
            <a:extLst>
              <a:ext uri="{FF2B5EF4-FFF2-40B4-BE49-F238E27FC236}">
                <a16:creationId xmlns:a16="http://schemas.microsoft.com/office/drawing/2014/main" id="{D7045092-D66B-7ED0-864B-D51D86D1A266}"/>
              </a:ext>
            </a:extLst>
          </p:cNvPr>
          <p:cNvSpPr>
            <a:spLocks noGrp="1"/>
          </p:cNvSpPr>
          <p:nvPr>
            <p:ph type="title"/>
          </p:nvPr>
        </p:nvSpPr>
        <p:spPr/>
        <p:txBody>
          <a:bodyPr/>
          <a:lstStyle/>
          <a:p>
            <a:r>
              <a:rPr lang="nl-NL"/>
              <a:t>Jullie keuze</a:t>
            </a:r>
          </a:p>
        </p:txBody>
      </p:sp>
      <p:pic>
        <p:nvPicPr>
          <p:cNvPr id="4" name="Afbeelding 3" descr="Afbeelding met persoon, kleding, person, jasje&#10;&#10;Automatisch gegenereerde beschrijving">
            <a:extLst>
              <a:ext uri="{FF2B5EF4-FFF2-40B4-BE49-F238E27FC236}">
                <a16:creationId xmlns:a16="http://schemas.microsoft.com/office/drawing/2014/main" id="{EED88A9D-B3C5-DA36-3F59-0827DCC3F1EE}"/>
              </a:ext>
            </a:extLst>
          </p:cNvPr>
          <p:cNvPicPr>
            <a:picLocks noChangeAspect="1"/>
          </p:cNvPicPr>
          <p:nvPr/>
        </p:nvPicPr>
        <p:blipFill>
          <a:blip r:embed="rId3">
            <a:extLst>
              <a:ext uri="{28A0092B-C50C-407E-A947-70E740481C1C}">
                <a14:useLocalDpi xmlns:a14="http://schemas.microsoft.com/office/drawing/2010/main" val="0"/>
              </a:ext>
            </a:extLst>
          </a:blip>
          <a:srcRect b="-2477"/>
          <a:stretch/>
        </p:blipFill>
        <p:spPr>
          <a:xfrm>
            <a:off x="0" y="463266"/>
            <a:ext cx="1808173" cy="4796423"/>
          </a:xfrm>
          <a:prstGeom prst="rect">
            <a:avLst/>
          </a:prstGeom>
        </p:spPr>
      </p:pic>
    </p:spTree>
    <p:extLst>
      <p:ext uri="{BB962C8B-B14F-4D97-AF65-F5344CB8AC3E}">
        <p14:creationId xmlns:p14="http://schemas.microsoft.com/office/powerpoint/2010/main" val="408843960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E1AFB-F2D2-0D5D-0C1E-FB69C03FF4A1}"/>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A5EB95A-AD8B-EBB9-9343-9BD641E626B7}"/>
              </a:ext>
            </a:extLst>
          </p:cNvPr>
          <p:cNvSpPr>
            <a:spLocks noGrp="1"/>
          </p:cNvSpPr>
          <p:nvPr>
            <p:ph idx="1"/>
          </p:nvPr>
        </p:nvSpPr>
        <p:spPr>
          <a:xfrm>
            <a:off x="2160000" y="1342663"/>
            <a:ext cx="6755400" cy="3406673"/>
          </a:xfrm>
        </p:spPr>
        <p:txBody>
          <a:bodyPr/>
          <a:lstStyle/>
          <a:p>
            <a:pPr marL="0" indent="0">
              <a:buNone/>
            </a:pPr>
            <a:r>
              <a:rPr lang="nl-NL"/>
              <a:t>De 17-jarige Manon van der V. is schuldig aan het kopen van gestolen schoenen. De schoenen kosten normaal 80 euro, maar Manon kon ze nieuw van iemand kopen voor 25 euro. Manon zegt tijdens de strafzaak dat zij de schoenen nodig had voor haar werk. Ze is bang dat als zij een zware straf krijgt, zij weer ontslagen wordt door haar nieuwe baas. </a:t>
            </a:r>
          </a:p>
          <a:p>
            <a:pPr marL="0" indent="0">
              <a:buNone/>
            </a:pPr>
            <a:r>
              <a:rPr lang="nl-NL"/>
              <a:t>De rechter legt haar 15 uur taakstraf op en 75 euro geldboete. Die zegt dat Manon had kunnen vermoeden dat het om gestolen schoenen ging.</a:t>
            </a:r>
          </a:p>
        </p:txBody>
      </p:sp>
      <p:sp>
        <p:nvSpPr>
          <p:cNvPr id="3" name="Titel 2">
            <a:extLst>
              <a:ext uri="{FF2B5EF4-FFF2-40B4-BE49-F238E27FC236}">
                <a16:creationId xmlns:a16="http://schemas.microsoft.com/office/drawing/2014/main" id="{A33A76A0-54C6-8ED9-1851-DEAAE238B6B3}"/>
              </a:ext>
            </a:extLst>
          </p:cNvPr>
          <p:cNvSpPr>
            <a:spLocks noGrp="1"/>
          </p:cNvSpPr>
          <p:nvPr>
            <p:ph type="title"/>
          </p:nvPr>
        </p:nvSpPr>
        <p:spPr/>
        <p:txBody>
          <a:bodyPr/>
          <a:lstStyle/>
          <a:p>
            <a:r>
              <a:rPr lang="nl-NL"/>
              <a:t>Gestolen schoenen kopen</a:t>
            </a:r>
          </a:p>
        </p:txBody>
      </p:sp>
      <p:pic>
        <p:nvPicPr>
          <p:cNvPr id="11" name="Afbeelding 10" descr="Afbeelding met kleding, schoen, schoeisel, schoenen&#10;&#10;Automatisch gegenereerde beschrijving">
            <a:extLst>
              <a:ext uri="{FF2B5EF4-FFF2-40B4-BE49-F238E27FC236}">
                <a16:creationId xmlns:a16="http://schemas.microsoft.com/office/drawing/2014/main" id="{9D435FAB-2943-45DC-9783-53B5B01B62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 y="460978"/>
            <a:ext cx="1808173" cy="4682521"/>
          </a:xfrm>
          <a:prstGeom prst="rect">
            <a:avLst/>
          </a:prstGeom>
        </p:spPr>
      </p:pic>
      <p:sp>
        <p:nvSpPr>
          <p:cNvPr id="10" name="Pijl links 3">
            <a:extLst>
              <a:ext uri="{FF2B5EF4-FFF2-40B4-BE49-F238E27FC236}">
                <a16:creationId xmlns:a16="http://schemas.microsoft.com/office/drawing/2014/main" id="{B9AAD8D1-6D96-37CD-E274-DDE2E68D0D4C}"/>
              </a:ext>
            </a:extLst>
          </p:cNvPr>
          <p:cNvSpPr/>
          <p:nvPr/>
        </p:nvSpPr>
        <p:spPr>
          <a:xfrm>
            <a:off x="5474784" y="3922077"/>
            <a:ext cx="2538080"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b="1"/>
              <a:t>Ongepast, want:</a:t>
            </a:r>
          </a:p>
        </p:txBody>
      </p:sp>
      <p:sp>
        <p:nvSpPr>
          <p:cNvPr id="12" name="Pijl rechts 7">
            <a:extLst>
              <a:ext uri="{FF2B5EF4-FFF2-40B4-BE49-F238E27FC236}">
                <a16:creationId xmlns:a16="http://schemas.microsoft.com/office/drawing/2014/main" id="{64513A54-3F98-0B08-DFE2-4A801EC87D86}"/>
              </a:ext>
            </a:extLst>
          </p:cNvPr>
          <p:cNvSpPr/>
          <p:nvPr/>
        </p:nvSpPr>
        <p:spPr>
          <a:xfrm>
            <a:off x="2723901" y="3922076"/>
            <a:ext cx="2538080"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t>Gepast, want:</a:t>
            </a:r>
          </a:p>
        </p:txBody>
      </p:sp>
    </p:spTree>
    <p:extLst>
      <p:ext uri="{BB962C8B-B14F-4D97-AF65-F5344CB8AC3E}">
        <p14:creationId xmlns:p14="http://schemas.microsoft.com/office/powerpoint/2010/main" val="102967667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2A775-8B82-9647-23B2-1E4EB7934ECC}"/>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5D651E2-4AF8-3D7C-59E1-66E6C49CEBF7}"/>
              </a:ext>
            </a:extLst>
          </p:cNvPr>
          <p:cNvSpPr>
            <a:spLocks noGrp="1"/>
          </p:cNvSpPr>
          <p:nvPr>
            <p:ph idx="1"/>
          </p:nvPr>
        </p:nvSpPr>
        <p:spPr/>
        <p:txBody>
          <a:bodyPr/>
          <a:lstStyle/>
          <a:p>
            <a:pPr marL="0" indent="0">
              <a:buNone/>
            </a:pPr>
            <a:r>
              <a:rPr lang="nl-NL"/>
              <a:t>Met welke andere straf zouden jullie tevreden zijn?</a:t>
            </a:r>
          </a:p>
          <a:p>
            <a:pPr marL="0" indent="0">
              <a:buNone/>
            </a:pPr>
            <a:endParaRPr lang="nl-NL"/>
          </a:p>
          <a:p>
            <a:r>
              <a:rPr lang="nl-NL"/>
              <a:t>Een lagere of hogere geldboete (maximaal € 87.000)</a:t>
            </a:r>
          </a:p>
          <a:p>
            <a:r>
              <a:rPr lang="nl-NL"/>
              <a:t>Een celstraf (maximaal 1 jaar)</a:t>
            </a:r>
          </a:p>
          <a:p>
            <a:r>
              <a:rPr lang="nl-NL"/>
              <a:t>Een taakstraf (maximaal 150 uur)</a:t>
            </a:r>
          </a:p>
          <a:p>
            <a:pPr marL="0" indent="0">
              <a:buNone/>
            </a:pPr>
            <a:endParaRPr lang="nl-NL"/>
          </a:p>
        </p:txBody>
      </p:sp>
      <p:sp>
        <p:nvSpPr>
          <p:cNvPr id="3" name="Titel 2">
            <a:extLst>
              <a:ext uri="{FF2B5EF4-FFF2-40B4-BE49-F238E27FC236}">
                <a16:creationId xmlns:a16="http://schemas.microsoft.com/office/drawing/2014/main" id="{087E6D6A-C0D6-CAB9-1E08-1605C3B15022}"/>
              </a:ext>
            </a:extLst>
          </p:cNvPr>
          <p:cNvSpPr>
            <a:spLocks noGrp="1"/>
          </p:cNvSpPr>
          <p:nvPr>
            <p:ph type="title"/>
          </p:nvPr>
        </p:nvSpPr>
        <p:spPr/>
        <p:txBody>
          <a:bodyPr/>
          <a:lstStyle/>
          <a:p>
            <a:r>
              <a:rPr lang="nl-NL"/>
              <a:t>Jullie keuze</a:t>
            </a:r>
          </a:p>
        </p:txBody>
      </p:sp>
      <p:pic>
        <p:nvPicPr>
          <p:cNvPr id="4" name="Afbeelding 3" descr="Afbeelding met kleding, schoen, schoeisel, schoenen&#10;&#10;Automatisch gegenereerde beschrijving">
            <a:extLst>
              <a:ext uri="{FF2B5EF4-FFF2-40B4-BE49-F238E27FC236}">
                <a16:creationId xmlns:a16="http://schemas.microsoft.com/office/drawing/2014/main" id="{D3932A59-7E08-1590-8843-CEC4F8AD1B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 y="460978"/>
            <a:ext cx="1808173" cy="4682521"/>
          </a:xfrm>
          <a:prstGeom prst="rect">
            <a:avLst/>
          </a:prstGeom>
        </p:spPr>
      </p:pic>
    </p:spTree>
    <p:extLst>
      <p:ext uri="{BB962C8B-B14F-4D97-AF65-F5344CB8AC3E}">
        <p14:creationId xmlns:p14="http://schemas.microsoft.com/office/powerpoint/2010/main" val="382549057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C7808-23B8-98FC-8ACD-A8E87D7C5EA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18A1F0A-0FFB-E2CB-C1F3-67A39F7D7742}"/>
              </a:ext>
            </a:extLst>
          </p:cNvPr>
          <p:cNvSpPr>
            <a:spLocks noGrp="1"/>
          </p:cNvSpPr>
          <p:nvPr>
            <p:ph type="title"/>
          </p:nvPr>
        </p:nvSpPr>
        <p:spPr>
          <a:xfrm>
            <a:off x="2243314" y="939297"/>
            <a:ext cx="6270171" cy="900000"/>
          </a:xfrm>
        </p:spPr>
        <p:txBody>
          <a:bodyPr/>
          <a:lstStyle/>
          <a:p>
            <a:r>
              <a:rPr lang="nl-NL"/>
              <a:t>Wat doet een rechter?</a:t>
            </a:r>
          </a:p>
        </p:txBody>
      </p:sp>
      <p:sp>
        <p:nvSpPr>
          <p:cNvPr id="4" name="Tijdelijke aanduiding voor voettekst 3">
            <a:extLst>
              <a:ext uri="{FF2B5EF4-FFF2-40B4-BE49-F238E27FC236}">
                <a16:creationId xmlns:a16="http://schemas.microsoft.com/office/drawing/2014/main" id="{21C00529-8E2F-C604-FCA9-48B32CC0ABFB}"/>
              </a:ext>
            </a:extLst>
          </p:cNvPr>
          <p:cNvSpPr>
            <a:spLocks noGrp="1"/>
          </p:cNvSpPr>
          <p:nvPr>
            <p:ph type="ftr" sz="quarter" idx="3"/>
          </p:nvPr>
        </p:nvSpPr>
        <p:spPr/>
        <p:txBody>
          <a:bodyPr/>
          <a:lstStyle/>
          <a:p>
            <a:endParaRPr lang="nl-NL"/>
          </a:p>
        </p:txBody>
      </p:sp>
      <p:grpSp>
        <p:nvGrpSpPr>
          <p:cNvPr id="26" name="Groep 25">
            <a:extLst>
              <a:ext uri="{FF2B5EF4-FFF2-40B4-BE49-F238E27FC236}">
                <a16:creationId xmlns:a16="http://schemas.microsoft.com/office/drawing/2014/main" id="{CF0577A5-1DFB-C076-0D5E-B549A166CE33}"/>
              </a:ext>
            </a:extLst>
          </p:cNvPr>
          <p:cNvGrpSpPr/>
          <p:nvPr/>
        </p:nvGrpSpPr>
        <p:grpSpPr>
          <a:xfrm>
            <a:off x="7236258" y="2442826"/>
            <a:ext cx="827750" cy="1483190"/>
            <a:chOff x="5065913" y="3292720"/>
            <a:chExt cx="725810" cy="1291864"/>
          </a:xfrm>
        </p:grpSpPr>
        <p:sp>
          <p:nvSpPr>
            <p:cNvPr id="27" name="object 25">
              <a:extLst>
                <a:ext uri="{FF2B5EF4-FFF2-40B4-BE49-F238E27FC236}">
                  <a16:creationId xmlns:a16="http://schemas.microsoft.com/office/drawing/2014/main" id="{59A7415A-F9D1-72C2-A513-DD77920E02F9}"/>
                </a:ext>
              </a:extLst>
            </p:cNvPr>
            <p:cNvSpPr/>
            <p:nvPr/>
          </p:nvSpPr>
          <p:spPr>
            <a:xfrm>
              <a:off x="5065913" y="3773761"/>
              <a:ext cx="725810" cy="810823"/>
            </a:xfrm>
            <a:custGeom>
              <a:avLst/>
              <a:gdLst/>
              <a:ahLst/>
              <a:cxnLst/>
              <a:rect l="l" t="t" r="r" b="b"/>
              <a:pathLst>
                <a:path w="1008379" h="1126489">
                  <a:moveTo>
                    <a:pt x="401205" y="0"/>
                  </a:moveTo>
                  <a:lnTo>
                    <a:pt x="313128" y="39936"/>
                  </a:lnTo>
                  <a:lnTo>
                    <a:pt x="242483" y="74472"/>
                  </a:lnTo>
                  <a:lnTo>
                    <a:pt x="187209" y="103912"/>
                  </a:lnTo>
                  <a:lnTo>
                    <a:pt x="145240" y="128556"/>
                  </a:lnTo>
                  <a:lnTo>
                    <a:pt x="92876" y="164746"/>
                  </a:lnTo>
                  <a:lnTo>
                    <a:pt x="69110" y="202725"/>
                  </a:lnTo>
                  <a:lnTo>
                    <a:pt x="59619" y="260331"/>
                  </a:lnTo>
                  <a:lnTo>
                    <a:pt x="54891" y="299217"/>
                  </a:lnTo>
                  <a:lnTo>
                    <a:pt x="50198" y="343877"/>
                  </a:lnTo>
                  <a:lnTo>
                    <a:pt x="45556" y="393600"/>
                  </a:lnTo>
                  <a:lnTo>
                    <a:pt x="40982" y="447675"/>
                  </a:lnTo>
                  <a:lnTo>
                    <a:pt x="36494" y="505391"/>
                  </a:lnTo>
                  <a:lnTo>
                    <a:pt x="32107" y="566037"/>
                  </a:lnTo>
                  <a:lnTo>
                    <a:pt x="27839" y="628902"/>
                  </a:lnTo>
                  <a:lnTo>
                    <a:pt x="23706" y="693276"/>
                  </a:lnTo>
                  <a:lnTo>
                    <a:pt x="19727" y="758446"/>
                  </a:lnTo>
                  <a:lnTo>
                    <a:pt x="15917" y="823703"/>
                  </a:lnTo>
                  <a:lnTo>
                    <a:pt x="12293" y="888336"/>
                  </a:lnTo>
                  <a:lnTo>
                    <a:pt x="8872" y="951633"/>
                  </a:lnTo>
                  <a:lnTo>
                    <a:pt x="5672" y="1012883"/>
                  </a:lnTo>
                  <a:lnTo>
                    <a:pt x="2709" y="1071376"/>
                  </a:lnTo>
                  <a:lnTo>
                    <a:pt x="0" y="1126401"/>
                  </a:lnTo>
                  <a:lnTo>
                    <a:pt x="1008176" y="1126401"/>
                  </a:lnTo>
                  <a:lnTo>
                    <a:pt x="1005465" y="1071376"/>
                  </a:lnTo>
                  <a:lnTo>
                    <a:pt x="1002500" y="1012883"/>
                  </a:lnTo>
                  <a:lnTo>
                    <a:pt x="999298" y="951633"/>
                  </a:lnTo>
                  <a:lnTo>
                    <a:pt x="995877" y="888336"/>
                  </a:lnTo>
                  <a:lnTo>
                    <a:pt x="992252" y="823703"/>
                  </a:lnTo>
                  <a:lnTo>
                    <a:pt x="988441" y="758446"/>
                  </a:lnTo>
                  <a:lnTo>
                    <a:pt x="984460" y="693276"/>
                  </a:lnTo>
                  <a:lnTo>
                    <a:pt x="980328" y="628902"/>
                  </a:lnTo>
                  <a:lnTo>
                    <a:pt x="976060" y="566037"/>
                  </a:lnTo>
                  <a:lnTo>
                    <a:pt x="971673" y="505391"/>
                  </a:lnTo>
                  <a:lnTo>
                    <a:pt x="967184" y="447675"/>
                  </a:lnTo>
                  <a:lnTo>
                    <a:pt x="962611" y="393600"/>
                  </a:lnTo>
                  <a:lnTo>
                    <a:pt x="957969" y="343877"/>
                  </a:lnTo>
                  <a:lnTo>
                    <a:pt x="953277" y="299217"/>
                  </a:lnTo>
                  <a:lnTo>
                    <a:pt x="948550" y="260331"/>
                  </a:lnTo>
                  <a:lnTo>
                    <a:pt x="939062" y="202725"/>
                  </a:lnTo>
                  <a:lnTo>
                    <a:pt x="915250" y="164670"/>
                  </a:lnTo>
                  <a:lnTo>
                    <a:pt x="863930" y="129095"/>
                  </a:lnTo>
                  <a:lnTo>
                    <a:pt x="822494" y="104741"/>
                  </a:lnTo>
                  <a:lnTo>
                    <a:pt x="767706" y="75567"/>
                  </a:lnTo>
                  <a:lnTo>
                    <a:pt x="697416" y="41224"/>
                  </a:lnTo>
                  <a:lnTo>
                    <a:pt x="609473" y="1358"/>
                  </a:lnTo>
                  <a:lnTo>
                    <a:pt x="401205" y="0"/>
                  </a:lnTo>
                  <a:close/>
                </a:path>
              </a:pathLst>
            </a:custGeom>
            <a:solidFill>
              <a:srgbClr val="231F20"/>
            </a:solid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sp>
          <p:nvSpPr>
            <p:cNvPr id="28" name="object 41">
              <a:extLst>
                <a:ext uri="{FF2B5EF4-FFF2-40B4-BE49-F238E27FC236}">
                  <a16:creationId xmlns:a16="http://schemas.microsoft.com/office/drawing/2014/main" id="{0D70C398-EFBC-7DF1-6875-4D68257798B4}"/>
                </a:ext>
              </a:extLst>
            </p:cNvPr>
            <p:cNvSpPr/>
            <p:nvPr/>
          </p:nvSpPr>
          <p:spPr>
            <a:xfrm>
              <a:off x="5199687" y="3328757"/>
              <a:ext cx="211618" cy="355135"/>
            </a:xfrm>
            <a:custGeom>
              <a:avLst/>
              <a:gdLst/>
              <a:ahLst/>
              <a:cxnLst/>
              <a:rect l="l" t="t" r="r" b="b"/>
              <a:pathLst>
                <a:path w="294004" h="493394">
                  <a:moveTo>
                    <a:pt x="164445" y="0"/>
                  </a:moveTo>
                  <a:lnTo>
                    <a:pt x="123740" y="5332"/>
                  </a:lnTo>
                  <a:lnTo>
                    <a:pt x="101254" y="21999"/>
                  </a:lnTo>
                  <a:lnTo>
                    <a:pt x="65033" y="32626"/>
                  </a:lnTo>
                  <a:lnTo>
                    <a:pt x="43030" y="60232"/>
                  </a:lnTo>
                  <a:lnTo>
                    <a:pt x="30806" y="98310"/>
                  </a:lnTo>
                  <a:lnTo>
                    <a:pt x="23919" y="140353"/>
                  </a:lnTo>
                  <a:lnTo>
                    <a:pt x="17928" y="179852"/>
                  </a:lnTo>
                  <a:lnTo>
                    <a:pt x="8392" y="210302"/>
                  </a:lnTo>
                  <a:lnTo>
                    <a:pt x="1409" y="236068"/>
                  </a:lnTo>
                  <a:lnTo>
                    <a:pt x="0" y="274437"/>
                  </a:lnTo>
                  <a:lnTo>
                    <a:pt x="4713" y="320479"/>
                  </a:lnTo>
                  <a:lnTo>
                    <a:pt x="16099" y="369263"/>
                  </a:lnTo>
                  <a:lnTo>
                    <a:pt x="34707" y="415860"/>
                  </a:lnTo>
                  <a:lnTo>
                    <a:pt x="61086" y="455338"/>
                  </a:lnTo>
                  <a:lnTo>
                    <a:pt x="95785" y="482768"/>
                  </a:lnTo>
                  <a:lnTo>
                    <a:pt x="139354" y="493220"/>
                  </a:lnTo>
                  <a:lnTo>
                    <a:pt x="181172" y="482885"/>
                  </a:lnTo>
                  <a:lnTo>
                    <a:pt x="216447" y="454871"/>
                  </a:lnTo>
                  <a:lnTo>
                    <a:pt x="245146" y="414564"/>
                  </a:lnTo>
                  <a:lnTo>
                    <a:pt x="267234" y="367349"/>
                  </a:lnTo>
                  <a:lnTo>
                    <a:pt x="282677" y="318611"/>
                  </a:lnTo>
                  <a:lnTo>
                    <a:pt x="291441" y="273737"/>
                  </a:lnTo>
                  <a:lnTo>
                    <a:pt x="293492" y="238112"/>
                  </a:lnTo>
                  <a:lnTo>
                    <a:pt x="288795" y="217122"/>
                  </a:lnTo>
                  <a:lnTo>
                    <a:pt x="278820" y="192487"/>
                  </a:lnTo>
                  <a:lnTo>
                    <a:pt x="274922" y="162455"/>
                  </a:lnTo>
                  <a:lnTo>
                    <a:pt x="267741" y="121535"/>
                  </a:lnTo>
                  <a:lnTo>
                    <a:pt x="247914" y="64239"/>
                  </a:lnTo>
                  <a:lnTo>
                    <a:pt x="210220" y="16227"/>
                  </a:lnTo>
                  <a:lnTo>
                    <a:pt x="164445" y="0"/>
                  </a:lnTo>
                  <a:close/>
                </a:path>
              </a:pathLst>
            </a:custGeom>
            <a:solidFill>
              <a:srgbClr val="A3A5A8"/>
            </a:solid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sp>
          <p:nvSpPr>
            <p:cNvPr id="29" name="object 42">
              <a:extLst>
                <a:ext uri="{FF2B5EF4-FFF2-40B4-BE49-F238E27FC236}">
                  <a16:creationId xmlns:a16="http://schemas.microsoft.com/office/drawing/2014/main" id="{919DF37B-B327-8658-9E0C-74BB97BF76A2}"/>
                </a:ext>
              </a:extLst>
            </p:cNvPr>
            <p:cNvSpPr/>
            <p:nvPr/>
          </p:nvSpPr>
          <p:spPr>
            <a:xfrm>
              <a:off x="5438586" y="3328757"/>
              <a:ext cx="211618" cy="355135"/>
            </a:xfrm>
            <a:custGeom>
              <a:avLst/>
              <a:gdLst/>
              <a:ahLst/>
              <a:cxnLst/>
              <a:rect l="l" t="t" r="r" b="b"/>
              <a:pathLst>
                <a:path w="294004" h="493394">
                  <a:moveTo>
                    <a:pt x="129045" y="0"/>
                  </a:moveTo>
                  <a:lnTo>
                    <a:pt x="83268" y="16227"/>
                  </a:lnTo>
                  <a:lnTo>
                    <a:pt x="45574" y="64239"/>
                  </a:lnTo>
                  <a:lnTo>
                    <a:pt x="25747" y="121535"/>
                  </a:lnTo>
                  <a:lnTo>
                    <a:pt x="18566" y="162455"/>
                  </a:lnTo>
                  <a:lnTo>
                    <a:pt x="14668" y="192487"/>
                  </a:lnTo>
                  <a:lnTo>
                    <a:pt x="4693" y="217122"/>
                  </a:lnTo>
                  <a:lnTo>
                    <a:pt x="0" y="238112"/>
                  </a:lnTo>
                  <a:lnTo>
                    <a:pt x="2052" y="273737"/>
                  </a:lnTo>
                  <a:lnTo>
                    <a:pt x="10817" y="318611"/>
                  </a:lnTo>
                  <a:lnTo>
                    <a:pt x="26260" y="367349"/>
                  </a:lnTo>
                  <a:lnTo>
                    <a:pt x="48349" y="414564"/>
                  </a:lnTo>
                  <a:lnTo>
                    <a:pt x="77048" y="454871"/>
                  </a:lnTo>
                  <a:lnTo>
                    <a:pt x="112325" y="482885"/>
                  </a:lnTo>
                  <a:lnTo>
                    <a:pt x="154146" y="493220"/>
                  </a:lnTo>
                  <a:lnTo>
                    <a:pt x="197715" y="482768"/>
                  </a:lnTo>
                  <a:lnTo>
                    <a:pt x="232413" y="455338"/>
                  </a:lnTo>
                  <a:lnTo>
                    <a:pt x="258789" y="415860"/>
                  </a:lnTo>
                  <a:lnTo>
                    <a:pt x="277395" y="369263"/>
                  </a:lnTo>
                  <a:lnTo>
                    <a:pt x="288779" y="320479"/>
                  </a:lnTo>
                  <a:lnTo>
                    <a:pt x="293490" y="274437"/>
                  </a:lnTo>
                  <a:lnTo>
                    <a:pt x="292080" y="236068"/>
                  </a:lnTo>
                  <a:lnTo>
                    <a:pt x="285096" y="210302"/>
                  </a:lnTo>
                  <a:lnTo>
                    <a:pt x="275565" y="179852"/>
                  </a:lnTo>
                  <a:lnTo>
                    <a:pt x="269578" y="140353"/>
                  </a:lnTo>
                  <a:lnTo>
                    <a:pt x="262693" y="98310"/>
                  </a:lnTo>
                  <a:lnTo>
                    <a:pt x="250470" y="60232"/>
                  </a:lnTo>
                  <a:lnTo>
                    <a:pt x="228468" y="32626"/>
                  </a:lnTo>
                  <a:lnTo>
                    <a:pt x="192246" y="21999"/>
                  </a:lnTo>
                  <a:lnTo>
                    <a:pt x="169754" y="5332"/>
                  </a:lnTo>
                  <a:lnTo>
                    <a:pt x="129045" y="0"/>
                  </a:lnTo>
                  <a:close/>
                </a:path>
              </a:pathLst>
            </a:custGeom>
            <a:solidFill>
              <a:srgbClr val="A3A5A8"/>
            </a:solid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sp>
          <p:nvSpPr>
            <p:cNvPr id="30" name="object 43">
              <a:extLst>
                <a:ext uri="{FF2B5EF4-FFF2-40B4-BE49-F238E27FC236}">
                  <a16:creationId xmlns:a16="http://schemas.microsoft.com/office/drawing/2014/main" id="{CB6A1DEC-810A-60A6-7781-16575BC9D51C}"/>
                </a:ext>
              </a:extLst>
            </p:cNvPr>
            <p:cNvSpPr/>
            <p:nvPr/>
          </p:nvSpPr>
          <p:spPr>
            <a:xfrm>
              <a:off x="5356804" y="3553932"/>
              <a:ext cx="147173" cy="308515"/>
            </a:xfrm>
            <a:custGeom>
              <a:avLst/>
              <a:gdLst/>
              <a:ahLst/>
              <a:cxnLst/>
              <a:rect l="l" t="t" r="r" b="b"/>
              <a:pathLst>
                <a:path w="204470" h="428625">
                  <a:moveTo>
                    <a:pt x="119070" y="0"/>
                  </a:moveTo>
                  <a:lnTo>
                    <a:pt x="85170" y="0"/>
                  </a:lnTo>
                  <a:lnTo>
                    <a:pt x="52951" y="10006"/>
                  </a:lnTo>
                  <a:lnTo>
                    <a:pt x="25775" y="30019"/>
                  </a:lnTo>
                  <a:lnTo>
                    <a:pt x="7004" y="60039"/>
                  </a:lnTo>
                  <a:lnTo>
                    <a:pt x="0" y="100066"/>
                  </a:lnTo>
                  <a:lnTo>
                    <a:pt x="0" y="350256"/>
                  </a:lnTo>
                  <a:lnTo>
                    <a:pt x="24211" y="388851"/>
                  </a:lnTo>
                  <a:lnTo>
                    <a:pt x="52157" y="414819"/>
                  </a:lnTo>
                  <a:lnTo>
                    <a:pt x="82589" y="428019"/>
                  </a:lnTo>
                  <a:lnTo>
                    <a:pt x="114261" y="428305"/>
                  </a:lnTo>
                  <a:lnTo>
                    <a:pt x="145925" y="415536"/>
                  </a:lnTo>
                  <a:lnTo>
                    <a:pt x="176334" y="389567"/>
                  </a:lnTo>
                  <a:lnTo>
                    <a:pt x="204241" y="350256"/>
                  </a:lnTo>
                  <a:lnTo>
                    <a:pt x="204241" y="100066"/>
                  </a:lnTo>
                  <a:lnTo>
                    <a:pt x="197237" y="60039"/>
                  </a:lnTo>
                  <a:lnTo>
                    <a:pt x="178466" y="30019"/>
                  </a:lnTo>
                  <a:lnTo>
                    <a:pt x="151289" y="10006"/>
                  </a:lnTo>
                  <a:lnTo>
                    <a:pt x="119070" y="0"/>
                  </a:lnTo>
                  <a:close/>
                </a:path>
              </a:pathLst>
            </a:custGeom>
            <a:solidFill>
              <a:srgbClr val="F9DCD3"/>
            </a:solid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sp>
          <p:nvSpPr>
            <p:cNvPr id="31" name="object 44">
              <a:extLst>
                <a:ext uri="{FF2B5EF4-FFF2-40B4-BE49-F238E27FC236}">
                  <a16:creationId xmlns:a16="http://schemas.microsoft.com/office/drawing/2014/main" id="{1F76F2EF-7C22-FF4B-8E06-9F585921FFFE}"/>
                </a:ext>
              </a:extLst>
            </p:cNvPr>
            <p:cNvSpPr/>
            <p:nvPr/>
          </p:nvSpPr>
          <p:spPr>
            <a:xfrm>
              <a:off x="5571688" y="3541081"/>
              <a:ext cx="65524" cy="9814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sp>
          <p:nvSpPr>
            <p:cNvPr id="32" name="object 45">
              <a:extLst>
                <a:ext uri="{FF2B5EF4-FFF2-40B4-BE49-F238E27FC236}">
                  <a16:creationId xmlns:a16="http://schemas.microsoft.com/office/drawing/2014/main" id="{54E7ECC6-3A34-1CEE-473A-0A323BB17AAC}"/>
                </a:ext>
              </a:extLst>
            </p:cNvPr>
            <p:cNvSpPr/>
            <p:nvPr/>
          </p:nvSpPr>
          <p:spPr>
            <a:xfrm>
              <a:off x="5223532" y="3541078"/>
              <a:ext cx="65518" cy="9815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sp>
          <p:nvSpPr>
            <p:cNvPr id="33" name="object 46">
              <a:extLst>
                <a:ext uri="{FF2B5EF4-FFF2-40B4-BE49-F238E27FC236}">
                  <a16:creationId xmlns:a16="http://schemas.microsoft.com/office/drawing/2014/main" id="{E787E169-9715-5511-DFD2-90AD4BB5BFFA}"/>
                </a:ext>
              </a:extLst>
            </p:cNvPr>
            <p:cNvSpPr/>
            <p:nvPr/>
          </p:nvSpPr>
          <p:spPr>
            <a:xfrm>
              <a:off x="5356804" y="3715541"/>
              <a:ext cx="147008" cy="51071"/>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sp>
          <p:nvSpPr>
            <p:cNvPr id="34" name="object 47">
              <a:extLst>
                <a:ext uri="{FF2B5EF4-FFF2-40B4-BE49-F238E27FC236}">
                  <a16:creationId xmlns:a16="http://schemas.microsoft.com/office/drawing/2014/main" id="{36B2956B-6706-F209-B6AA-ED02D748289F}"/>
                </a:ext>
              </a:extLst>
            </p:cNvPr>
            <p:cNvSpPr/>
            <p:nvPr/>
          </p:nvSpPr>
          <p:spPr>
            <a:xfrm>
              <a:off x="5250754" y="3302671"/>
              <a:ext cx="359706" cy="447918"/>
            </a:xfrm>
            <a:custGeom>
              <a:avLst/>
              <a:gdLst/>
              <a:ahLst/>
              <a:cxnLst/>
              <a:rect l="l" t="t" r="r" b="b"/>
              <a:pathLst>
                <a:path w="499745" h="622300">
                  <a:moveTo>
                    <a:pt x="249649" y="0"/>
                  </a:moveTo>
                  <a:lnTo>
                    <a:pt x="201745" y="4354"/>
                  </a:lnTo>
                  <a:lnTo>
                    <a:pt x="158963" y="16762"/>
                  </a:lnTo>
                  <a:lnTo>
                    <a:pt x="121293" y="36243"/>
                  </a:lnTo>
                  <a:lnTo>
                    <a:pt x="88726" y="61817"/>
                  </a:lnTo>
                  <a:lnTo>
                    <a:pt x="61253" y="92502"/>
                  </a:lnTo>
                  <a:lnTo>
                    <a:pt x="38867" y="127317"/>
                  </a:lnTo>
                  <a:lnTo>
                    <a:pt x="21557" y="165282"/>
                  </a:lnTo>
                  <a:lnTo>
                    <a:pt x="9315" y="205416"/>
                  </a:lnTo>
                  <a:lnTo>
                    <a:pt x="2132" y="246737"/>
                  </a:lnTo>
                  <a:lnTo>
                    <a:pt x="0" y="288266"/>
                  </a:lnTo>
                  <a:lnTo>
                    <a:pt x="2909" y="329020"/>
                  </a:lnTo>
                  <a:lnTo>
                    <a:pt x="10850" y="368020"/>
                  </a:lnTo>
                  <a:lnTo>
                    <a:pt x="30397" y="421926"/>
                  </a:lnTo>
                  <a:lnTo>
                    <a:pt x="56712" y="470901"/>
                  </a:lnTo>
                  <a:lnTo>
                    <a:pt x="87882" y="514249"/>
                  </a:lnTo>
                  <a:lnTo>
                    <a:pt x="121996" y="551275"/>
                  </a:lnTo>
                  <a:lnTo>
                    <a:pt x="157142" y="581283"/>
                  </a:lnTo>
                  <a:lnTo>
                    <a:pt x="191407" y="603578"/>
                  </a:lnTo>
                  <a:lnTo>
                    <a:pt x="249649" y="622249"/>
                  </a:lnTo>
                  <a:lnTo>
                    <a:pt x="276416" y="617465"/>
                  </a:lnTo>
                  <a:lnTo>
                    <a:pt x="342145" y="581283"/>
                  </a:lnTo>
                  <a:lnTo>
                    <a:pt x="377285" y="551275"/>
                  </a:lnTo>
                  <a:lnTo>
                    <a:pt x="411395" y="514249"/>
                  </a:lnTo>
                  <a:lnTo>
                    <a:pt x="442564" y="470901"/>
                  </a:lnTo>
                  <a:lnTo>
                    <a:pt x="468880" y="421926"/>
                  </a:lnTo>
                  <a:lnTo>
                    <a:pt x="488434" y="368020"/>
                  </a:lnTo>
                  <a:lnTo>
                    <a:pt x="496381" y="329020"/>
                  </a:lnTo>
                  <a:lnTo>
                    <a:pt x="499294" y="288266"/>
                  </a:lnTo>
                  <a:lnTo>
                    <a:pt x="497163" y="246737"/>
                  </a:lnTo>
                  <a:lnTo>
                    <a:pt x="489981" y="205416"/>
                  </a:lnTo>
                  <a:lnTo>
                    <a:pt x="477739" y="165282"/>
                  </a:lnTo>
                  <a:lnTo>
                    <a:pt x="460429" y="127317"/>
                  </a:lnTo>
                  <a:lnTo>
                    <a:pt x="438041" y="92502"/>
                  </a:lnTo>
                  <a:lnTo>
                    <a:pt x="410568" y="61817"/>
                  </a:lnTo>
                  <a:lnTo>
                    <a:pt x="378001" y="36243"/>
                  </a:lnTo>
                  <a:lnTo>
                    <a:pt x="340331" y="16762"/>
                  </a:lnTo>
                  <a:lnTo>
                    <a:pt x="297549" y="4354"/>
                  </a:lnTo>
                  <a:lnTo>
                    <a:pt x="249649" y="0"/>
                  </a:lnTo>
                  <a:close/>
                </a:path>
              </a:pathLst>
            </a:custGeom>
            <a:solidFill>
              <a:srgbClr val="F9DCD3"/>
            </a:solid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sp>
          <p:nvSpPr>
            <p:cNvPr id="35" name="object 48">
              <a:extLst>
                <a:ext uri="{FF2B5EF4-FFF2-40B4-BE49-F238E27FC236}">
                  <a16:creationId xmlns:a16="http://schemas.microsoft.com/office/drawing/2014/main" id="{A227061F-CE91-D4D1-F04D-38FC09810B24}"/>
                </a:ext>
              </a:extLst>
            </p:cNvPr>
            <p:cNvSpPr/>
            <p:nvPr/>
          </p:nvSpPr>
          <p:spPr>
            <a:xfrm>
              <a:off x="5227797" y="3292720"/>
              <a:ext cx="393071" cy="306230"/>
            </a:xfrm>
            <a:custGeom>
              <a:avLst/>
              <a:gdLst/>
              <a:ahLst/>
              <a:cxnLst/>
              <a:rect l="l" t="t" r="r" b="b"/>
              <a:pathLst>
                <a:path w="546100" h="425450">
                  <a:moveTo>
                    <a:pt x="260428" y="0"/>
                  </a:moveTo>
                  <a:lnTo>
                    <a:pt x="186533" y="7472"/>
                  </a:lnTo>
                  <a:lnTo>
                    <a:pt x="146850" y="25513"/>
                  </a:lnTo>
                  <a:lnTo>
                    <a:pt x="109436" y="52741"/>
                  </a:lnTo>
                  <a:lnTo>
                    <a:pt x="75807" y="86320"/>
                  </a:lnTo>
                  <a:lnTo>
                    <a:pt x="47476" y="123411"/>
                  </a:lnTo>
                  <a:lnTo>
                    <a:pt x="25960" y="161177"/>
                  </a:lnTo>
                  <a:lnTo>
                    <a:pt x="3013" y="243899"/>
                  </a:lnTo>
                  <a:lnTo>
                    <a:pt x="0" y="290991"/>
                  </a:lnTo>
                  <a:lnTo>
                    <a:pt x="7183" y="338372"/>
                  </a:lnTo>
                  <a:lnTo>
                    <a:pt x="28013" y="386354"/>
                  </a:lnTo>
                  <a:lnTo>
                    <a:pt x="33397" y="399886"/>
                  </a:lnTo>
                  <a:lnTo>
                    <a:pt x="39104" y="411076"/>
                  </a:lnTo>
                  <a:lnTo>
                    <a:pt x="44981" y="419649"/>
                  </a:lnTo>
                  <a:lnTo>
                    <a:pt x="50873" y="425330"/>
                  </a:lnTo>
                  <a:lnTo>
                    <a:pt x="45658" y="390661"/>
                  </a:lnTo>
                  <a:lnTo>
                    <a:pt x="42830" y="360667"/>
                  </a:lnTo>
                  <a:lnTo>
                    <a:pt x="42207" y="334871"/>
                  </a:lnTo>
                  <a:lnTo>
                    <a:pt x="43608" y="312796"/>
                  </a:lnTo>
                  <a:lnTo>
                    <a:pt x="50235" y="306213"/>
                  </a:lnTo>
                  <a:lnTo>
                    <a:pt x="59536" y="302932"/>
                  </a:lnTo>
                  <a:lnTo>
                    <a:pt x="268838" y="302932"/>
                  </a:lnTo>
                  <a:lnTo>
                    <a:pt x="308076" y="290723"/>
                  </a:lnTo>
                  <a:lnTo>
                    <a:pt x="352700" y="268755"/>
                  </a:lnTo>
                  <a:lnTo>
                    <a:pt x="388624" y="239919"/>
                  </a:lnTo>
                  <a:lnTo>
                    <a:pt x="412048" y="203906"/>
                  </a:lnTo>
                  <a:lnTo>
                    <a:pt x="419544" y="184910"/>
                  </a:lnTo>
                  <a:lnTo>
                    <a:pt x="423725" y="177680"/>
                  </a:lnTo>
                  <a:lnTo>
                    <a:pt x="525712" y="177680"/>
                  </a:lnTo>
                  <a:lnTo>
                    <a:pt x="519599" y="161177"/>
                  </a:lnTo>
                  <a:lnTo>
                    <a:pt x="498081" y="123411"/>
                  </a:lnTo>
                  <a:lnTo>
                    <a:pt x="469748" y="86320"/>
                  </a:lnTo>
                  <a:lnTo>
                    <a:pt x="436118" y="52741"/>
                  </a:lnTo>
                  <a:lnTo>
                    <a:pt x="398704" y="25513"/>
                  </a:lnTo>
                  <a:lnTo>
                    <a:pt x="359022" y="7472"/>
                  </a:lnTo>
                  <a:lnTo>
                    <a:pt x="318589" y="1455"/>
                  </a:lnTo>
                  <a:lnTo>
                    <a:pt x="306068" y="464"/>
                  </a:lnTo>
                  <a:lnTo>
                    <a:pt x="272780" y="464"/>
                  </a:lnTo>
                  <a:lnTo>
                    <a:pt x="260428" y="0"/>
                  </a:lnTo>
                  <a:close/>
                </a:path>
                <a:path w="546100" h="425450">
                  <a:moveTo>
                    <a:pt x="525712" y="177680"/>
                  </a:moveTo>
                  <a:lnTo>
                    <a:pt x="423725" y="177680"/>
                  </a:lnTo>
                  <a:lnTo>
                    <a:pt x="426678" y="183100"/>
                  </a:lnTo>
                  <a:lnTo>
                    <a:pt x="430488" y="202052"/>
                  </a:lnTo>
                  <a:lnTo>
                    <a:pt x="447644" y="254733"/>
                  </a:lnTo>
                  <a:lnTo>
                    <a:pt x="469744" y="286184"/>
                  </a:lnTo>
                  <a:lnTo>
                    <a:pt x="490081" y="303255"/>
                  </a:lnTo>
                  <a:lnTo>
                    <a:pt x="501951" y="312796"/>
                  </a:lnTo>
                  <a:lnTo>
                    <a:pt x="503352" y="334871"/>
                  </a:lnTo>
                  <a:lnTo>
                    <a:pt x="502729" y="360667"/>
                  </a:lnTo>
                  <a:lnTo>
                    <a:pt x="499901" y="390661"/>
                  </a:lnTo>
                  <a:lnTo>
                    <a:pt x="494687" y="425330"/>
                  </a:lnTo>
                  <a:lnTo>
                    <a:pt x="500579" y="419649"/>
                  </a:lnTo>
                  <a:lnTo>
                    <a:pt x="506455" y="411076"/>
                  </a:lnTo>
                  <a:lnTo>
                    <a:pt x="512162" y="399886"/>
                  </a:lnTo>
                  <a:lnTo>
                    <a:pt x="517547" y="386354"/>
                  </a:lnTo>
                  <a:lnTo>
                    <a:pt x="538375" y="338372"/>
                  </a:lnTo>
                  <a:lnTo>
                    <a:pt x="545555" y="290991"/>
                  </a:lnTo>
                  <a:lnTo>
                    <a:pt x="542541" y="243899"/>
                  </a:lnTo>
                  <a:lnTo>
                    <a:pt x="532787" y="196781"/>
                  </a:lnTo>
                  <a:lnTo>
                    <a:pt x="525712" y="177680"/>
                  </a:lnTo>
                  <a:close/>
                </a:path>
                <a:path w="546100" h="425450">
                  <a:moveTo>
                    <a:pt x="268838" y="302932"/>
                  </a:moveTo>
                  <a:lnTo>
                    <a:pt x="59536" y="302932"/>
                  </a:lnTo>
                  <a:lnTo>
                    <a:pt x="71838" y="303478"/>
                  </a:lnTo>
                  <a:lnTo>
                    <a:pt x="87474" y="308376"/>
                  </a:lnTo>
                  <a:lnTo>
                    <a:pt x="118590" y="316106"/>
                  </a:lnTo>
                  <a:lnTo>
                    <a:pt x="160009" y="318515"/>
                  </a:lnTo>
                  <a:lnTo>
                    <a:pt x="207930" y="315294"/>
                  </a:lnTo>
                  <a:lnTo>
                    <a:pt x="258552" y="306133"/>
                  </a:lnTo>
                  <a:lnTo>
                    <a:pt x="268838" y="302932"/>
                  </a:lnTo>
                  <a:close/>
                </a:path>
                <a:path w="546100" h="425450">
                  <a:moveTo>
                    <a:pt x="285131" y="0"/>
                  </a:moveTo>
                  <a:lnTo>
                    <a:pt x="272780" y="464"/>
                  </a:lnTo>
                  <a:lnTo>
                    <a:pt x="306068" y="464"/>
                  </a:lnTo>
                  <a:lnTo>
                    <a:pt x="296913" y="50"/>
                  </a:lnTo>
                  <a:lnTo>
                    <a:pt x="285131" y="0"/>
                  </a:lnTo>
                  <a:close/>
                </a:path>
              </a:pathLst>
            </a:custGeom>
            <a:solidFill>
              <a:srgbClr val="A3A5A8"/>
            </a:solid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sp>
          <p:nvSpPr>
            <p:cNvPr id="36" name="object 49">
              <a:extLst>
                <a:ext uri="{FF2B5EF4-FFF2-40B4-BE49-F238E27FC236}">
                  <a16:creationId xmlns:a16="http://schemas.microsoft.com/office/drawing/2014/main" id="{C3343E63-7F54-9F68-05CA-4F6F99C2D548}"/>
                </a:ext>
              </a:extLst>
            </p:cNvPr>
            <p:cNvSpPr/>
            <p:nvPr/>
          </p:nvSpPr>
          <p:spPr>
            <a:xfrm>
              <a:off x="5300988" y="3996294"/>
              <a:ext cx="255496" cy="129805"/>
            </a:xfrm>
            <a:custGeom>
              <a:avLst/>
              <a:gdLst/>
              <a:ahLst/>
              <a:cxnLst/>
              <a:rect l="l" t="t" r="r" b="b"/>
              <a:pathLst>
                <a:path w="354965" h="180339">
                  <a:moveTo>
                    <a:pt x="316712" y="0"/>
                  </a:moveTo>
                  <a:lnTo>
                    <a:pt x="38227" y="0"/>
                  </a:lnTo>
                  <a:lnTo>
                    <a:pt x="0" y="162331"/>
                  </a:lnTo>
                  <a:lnTo>
                    <a:pt x="41558" y="169924"/>
                  </a:lnTo>
                  <a:lnTo>
                    <a:pt x="85167" y="175510"/>
                  </a:lnTo>
                  <a:lnTo>
                    <a:pt x="130560" y="178958"/>
                  </a:lnTo>
                  <a:lnTo>
                    <a:pt x="177469" y="180136"/>
                  </a:lnTo>
                  <a:lnTo>
                    <a:pt x="224380" y="178958"/>
                  </a:lnTo>
                  <a:lnTo>
                    <a:pt x="269776" y="175510"/>
                  </a:lnTo>
                  <a:lnTo>
                    <a:pt x="313386" y="169924"/>
                  </a:lnTo>
                  <a:lnTo>
                    <a:pt x="354939" y="162331"/>
                  </a:lnTo>
                  <a:lnTo>
                    <a:pt x="316712" y="0"/>
                  </a:lnTo>
                  <a:close/>
                </a:path>
              </a:pathLst>
            </a:custGeom>
            <a:solidFill>
              <a:srgbClr val="E7E7E5"/>
            </a:solid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sp>
          <p:nvSpPr>
            <p:cNvPr id="37" name="object 50">
              <a:extLst>
                <a:ext uri="{FF2B5EF4-FFF2-40B4-BE49-F238E27FC236}">
                  <a16:creationId xmlns:a16="http://schemas.microsoft.com/office/drawing/2014/main" id="{81790F16-B2DA-1516-E8CC-BCAC43E73414}"/>
                </a:ext>
              </a:extLst>
            </p:cNvPr>
            <p:cNvSpPr/>
            <p:nvPr/>
          </p:nvSpPr>
          <p:spPr>
            <a:xfrm>
              <a:off x="5289553" y="3747682"/>
              <a:ext cx="278806" cy="337767"/>
            </a:xfrm>
            <a:custGeom>
              <a:avLst/>
              <a:gdLst/>
              <a:ahLst/>
              <a:cxnLst/>
              <a:rect l="l" t="t" r="r" b="b"/>
              <a:pathLst>
                <a:path w="387350" h="469264">
                  <a:moveTo>
                    <a:pt x="57937" y="0"/>
                  </a:moveTo>
                  <a:lnTo>
                    <a:pt x="47631" y="2083"/>
                  </a:lnTo>
                  <a:lnTo>
                    <a:pt x="39209" y="7766"/>
                  </a:lnTo>
                  <a:lnTo>
                    <a:pt x="33528" y="16191"/>
                  </a:lnTo>
                  <a:lnTo>
                    <a:pt x="31445" y="26504"/>
                  </a:lnTo>
                  <a:lnTo>
                    <a:pt x="34301" y="45266"/>
                  </a:lnTo>
                  <a:lnTo>
                    <a:pt x="42539" y="58734"/>
                  </a:lnTo>
                  <a:lnTo>
                    <a:pt x="55653" y="70349"/>
                  </a:lnTo>
                  <a:lnTo>
                    <a:pt x="73139" y="83553"/>
                  </a:lnTo>
                  <a:lnTo>
                    <a:pt x="0" y="446354"/>
                  </a:lnTo>
                  <a:lnTo>
                    <a:pt x="45278" y="456020"/>
                  </a:lnTo>
                  <a:lnTo>
                    <a:pt x="92794" y="463132"/>
                  </a:lnTo>
                  <a:lnTo>
                    <a:pt x="142255" y="467522"/>
                  </a:lnTo>
                  <a:lnTo>
                    <a:pt x="193370" y="469023"/>
                  </a:lnTo>
                  <a:lnTo>
                    <a:pt x="244485" y="467522"/>
                  </a:lnTo>
                  <a:lnTo>
                    <a:pt x="293946" y="463132"/>
                  </a:lnTo>
                  <a:lnTo>
                    <a:pt x="341461" y="456020"/>
                  </a:lnTo>
                  <a:lnTo>
                    <a:pt x="386740" y="446354"/>
                  </a:lnTo>
                  <a:lnTo>
                    <a:pt x="313601" y="83553"/>
                  </a:lnTo>
                  <a:lnTo>
                    <a:pt x="331100" y="70344"/>
                  </a:lnTo>
                  <a:lnTo>
                    <a:pt x="334253" y="67551"/>
                  </a:lnTo>
                  <a:lnTo>
                    <a:pt x="193370" y="67551"/>
                  </a:lnTo>
                  <a:lnTo>
                    <a:pt x="158496" y="62045"/>
                  </a:lnTo>
                  <a:lnTo>
                    <a:pt x="123031" y="49447"/>
                  </a:lnTo>
                  <a:lnTo>
                    <a:pt x="95500" y="35640"/>
                  </a:lnTo>
                  <a:lnTo>
                    <a:pt x="84429" y="26504"/>
                  </a:lnTo>
                  <a:lnTo>
                    <a:pt x="82347" y="16191"/>
                  </a:lnTo>
                  <a:lnTo>
                    <a:pt x="76669" y="7766"/>
                  </a:lnTo>
                  <a:lnTo>
                    <a:pt x="68249" y="2083"/>
                  </a:lnTo>
                  <a:lnTo>
                    <a:pt x="57937" y="0"/>
                  </a:lnTo>
                  <a:close/>
                </a:path>
                <a:path w="387350" h="469264">
                  <a:moveTo>
                    <a:pt x="328803" y="0"/>
                  </a:moveTo>
                  <a:lnTo>
                    <a:pt x="318491" y="2083"/>
                  </a:lnTo>
                  <a:lnTo>
                    <a:pt x="310070" y="7766"/>
                  </a:lnTo>
                  <a:lnTo>
                    <a:pt x="304392" y="16191"/>
                  </a:lnTo>
                  <a:lnTo>
                    <a:pt x="302310" y="26504"/>
                  </a:lnTo>
                  <a:lnTo>
                    <a:pt x="291237" y="35640"/>
                  </a:lnTo>
                  <a:lnTo>
                    <a:pt x="263704" y="49447"/>
                  </a:lnTo>
                  <a:lnTo>
                    <a:pt x="228239" y="62045"/>
                  </a:lnTo>
                  <a:lnTo>
                    <a:pt x="193370" y="67551"/>
                  </a:lnTo>
                  <a:lnTo>
                    <a:pt x="334253" y="67551"/>
                  </a:lnTo>
                  <a:lnTo>
                    <a:pt x="344209" y="58729"/>
                  </a:lnTo>
                  <a:lnTo>
                    <a:pt x="352440" y="45264"/>
                  </a:lnTo>
                  <a:lnTo>
                    <a:pt x="355295" y="26504"/>
                  </a:lnTo>
                  <a:lnTo>
                    <a:pt x="353213" y="16191"/>
                  </a:lnTo>
                  <a:lnTo>
                    <a:pt x="347535" y="7766"/>
                  </a:lnTo>
                  <a:lnTo>
                    <a:pt x="339114" y="2083"/>
                  </a:lnTo>
                  <a:lnTo>
                    <a:pt x="328803" y="0"/>
                  </a:lnTo>
                  <a:close/>
                </a:path>
              </a:pathLst>
            </a:custGeom>
            <a:solidFill>
              <a:srgbClr val="FFFFFF"/>
            </a:solidFill>
          </p:spPr>
          <p:txBody>
            <a:bodyPr wrap="square" lIns="0" tIns="0" rIns="0" bIns="0" rtlCol="0"/>
            <a:lstStyle>
              <a:defPPr>
                <a:defRPr lang="nl-NL"/>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a:lstStyle>
            <a:p>
              <a:pPr defTabSz="914400"/>
              <a:endParaRPr sz="2400">
                <a:solidFill>
                  <a:srgbClr val="FCC241"/>
                </a:solidFill>
                <a:latin typeface="Calibri" panose="020F0502020204030204" pitchFamily="34" charset="0"/>
                <a:cs typeface="Calibri" panose="020F0502020204030204" pitchFamily="34" charset="0"/>
              </a:endParaRPr>
            </a:p>
          </p:txBody>
        </p:sp>
      </p:grpSp>
      <p:sp>
        <p:nvSpPr>
          <p:cNvPr id="5" name="Tijdelijke aanduiding voor inhoud 1">
            <a:extLst>
              <a:ext uri="{FF2B5EF4-FFF2-40B4-BE49-F238E27FC236}">
                <a16:creationId xmlns:a16="http://schemas.microsoft.com/office/drawing/2014/main" id="{CDDAE005-E0C6-6FB0-7782-76DBFCBCED13}"/>
              </a:ext>
            </a:extLst>
          </p:cNvPr>
          <p:cNvSpPr>
            <a:spLocks noGrp="1"/>
          </p:cNvSpPr>
          <p:nvPr>
            <p:ph idx="1"/>
          </p:nvPr>
        </p:nvSpPr>
        <p:spPr>
          <a:xfrm>
            <a:off x="2243314" y="1895895"/>
            <a:ext cx="4122514" cy="3129336"/>
          </a:xfrm>
        </p:spPr>
        <p:txBody>
          <a:bodyPr/>
          <a:lstStyle/>
          <a:p>
            <a:pPr marL="342900" indent="-342900">
              <a:buFont typeface="+mj-lt"/>
              <a:buAutoNum type="arabicPeriod"/>
            </a:pPr>
            <a:r>
              <a:rPr lang="nl-NL"/>
              <a:t>Beoordelen of iemand schuldig is aan een misdrijf door de feiten te bekijken</a:t>
            </a:r>
          </a:p>
          <a:p>
            <a:pPr marL="342900" indent="-342900">
              <a:buFont typeface="+mj-lt"/>
              <a:buAutoNum type="arabicPeriod"/>
            </a:pPr>
            <a:endParaRPr lang="nl-NL"/>
          </a:p>
          <a:p>
            <a:pPr marL="342900" indent="-342900">
              <a:buFont typeface="+mj-lt"/>
              <a:buAutoNum type="arabicPeriod"/>
            </a:pPr>
            <a:r>
              <a:rPr lang="nl-NL"/>
              <a:t>Als iemand schuldig is: een passende straf uitkiezen door de omstandigheden te onderzoeken</a:t>
            </a:r>
          </a:p>
        </p:txBody>
      </p:sp>
    </p:spTree>
    <p:extLst>
      <p:ext uri="{BB962C8B-B14F-4D97-AF65-F5344CB8AC3E}">
        <p14:creationId xmlns:p14="http://schemas.microsoft.com/office/powerpoint/2010/main" val="403116843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17B4E-A11A-C575-9693-A06F8567969C}"/>
              </a:ext>
            </a:extLst>
          </p:cNvPr>
          <p:cNvSpPr>
            <a:spLocks noGrp="1"/>
          </p:cNvSpPr>
          <p:nvPr>
            <p:ph type="title"/>
          </p:nvPr>
        </p:nvSpPr>
        <p:spPr/>
        <p:txBody>
          <a:bodyPr/>
          <a:lstStyle/>
          <a:p>
            <a:r>
              <a:rPr lang="nl-NL"/>
              <a:t>Lesmateriaal.prodemos.nl</a:t>
            </a:r>
          </a:p>
        </p:txBody>
      </p:sp>
    </p:spTree>
    <p:extLst>
      <p:ext uri="{BB962C8B-B14F-4D97-AF65-F5344CB8AC3E}">
        <p14:creationId xmlns:p14="http://schemas.microsoft.com/office/powerpoint/2010/main" val="206946433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8DCB2C5-B683-C447-2201-A0132923C8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8000"/>
            <a:ext cx="9144000" cy="4959550"/>
          </a:xfrm>
          <a:prstGeom prst="rect">
            <a:avLst/>
          </a:prstGeom>
        </p:spPr>
      </p:pic>
      <p:sp>
        <p:nvSpPr>
          <p:cNvPr id="2" name="Titel 1">
            <a:extLst>
              <a:ext uri="{FF2B5EF4-FFF2-40B4-BE49-F238E27FC236}">
                <a16:creationId xmlns:a16="http://schemas.microsoft.com/office/drawing/2014/main" id="{D2327360-F85E-39C3-4BFF-6BE18C8E714F}"/>
              </a:ext>
            </a:extLst>
          </p:cNvPr>
          <p:cNvSpPr>
            <a:spLocks noGrp="1"/>
          </p:cNvSpPr>
          <p:nvPr>
            <p:ph type="title"/>
          </p:nvPr>
        </p:nvSpPr>
        <p:spPr>
          <a:xfrm>
            <a:off x="0" y="3497764"/>
            <a:ext cx="3790950" cy="720000"/>
          </a:xfrm>
        </p:spPr>
        <p:txBody>
          <a:bodyPr/>
          <a:lstStyle/>
          <a:p>
            <a:r>
              <a:rPr lang="nl-NL"/>
              <a:t>Eens of oneens?</a:t>
            </a:r>
          </a:p>
        </p:txBody>
      </p:sp>
      <p:sp>
        <p:nvSpPr>
          <p:cNvPr id="3" name="Tijdelijke aanduiding voor voettekst 2">
            <a:extLst>
              <a:ext uri="{FF2B5EF4-FFF2-40B4-BE49-F238E27FC236}">
                <a16:creationId xmlns:a16="http://schemas.microsoft.com/office/drawing/2014/main" id="{1AF5153A-1377-EDCB-A44F-19A230C295DA}"/>
              </a:ext>
            </a:extLst>
          </p:cNvPr>
          <p:cNvSpPr>
            <a:spLocks noGrp="1"/>
          </p:cNvSpPr>
          <p:nvPr>
            <p:ph type="ftr" sz="quarter" idx="3"/>
          </p:nvPr>
        </p:nvSpPr>
        <p:spPr/>
        <p:txBody>
          <a:bodyPr/>
          <a:lstStyle/>
          <a:p>
            <a:endParaRPr lang="nl-NL"/>
          </a:p>
        </p:txBody>
      </p:sp>
    </p:spTree>
    <p:extLst>
      <p:ext uri="{BB962C8B-B14F-4D97-AF65-F5344CB8AC3E}">
        <p14:creationId xmlns:p14="http://schemas.microsoft.com/office/powerpoint/2010/main" val="422105639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8862-2169-6AC2-CC0E-BA3070ADD54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86FBED0-7855-2B1C-FA87-F14064550EF7}"/>
              </a:ext>
            </a:extLst>
          </p:cNvPr>
          <p:cNvSpPr>
            <a:spLocks noGrp="1"/>
          </p:cNvSpPr>
          <p:nvPr>
            <p:ph type="title"/>
          </p:nvPr>
        </p:nvSpPr>
        <p:spPr>
          <a:xfrm>
            <a:off x="2160000" y="719999"/>
            <a:ext cx="6270171" cy="1516879"/>
          </a:xfrm>
        </p:spPr>
        <p:txBody>
          <a:bodyPr/>
          <a:lstStyle/>
          <a:p>
            <a:r>
              <a:rPr lang="nl-NL" sz="2800"/>
              <a:t>Als een 16-jarige een moord pleegt, moet de straf net zo zwaar zijn als voor een volwassene.</a:t>
            </a:r>
          </a:p>
        </p:txBody>
      </p:sp>
      <p:pic>
        <p:nvPicPr>
          <p:cNvPr id="3074" name="Picture 2">
            <a:extLst>
              <a:ext uri="{FF2B5EF4-FFF2-40B4-BE49-F238E27FC236}">
                <a16:creationId xmlns:a16="http://schemas.microsoft.com/office/drawing/2014/main" id="{7B99FC99-FB65-CD87-46B4-F1E0C5484836}"/>
              </a:ext>
            </a:extLst>
          </p:cNvPr>
          <p:cNvPicPr>
            <a:picLocks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461042"/>
            <a:ext cx="180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5" name="Pijl links 3">
            <a:extLst>
              <a:ext uri="{FF2B5EF4-FFF2-40B4-BE49-F238E27FC236}">
                <a16:creationId xmlns:a16="http://schemas.microsoft.com/office/drawing/2014/main" id="{C911401F-1FC9-9F9E-EA2D-3E61308899EE}"/>
              </a:ext>
            </a:extLst>
          </p:cNvPr>
          <p:cNvSpPr/>
          <p:nvPr/>
        </p:nvSpPr>
        <p:spPr>
          <a:xfrm>
            <a:off x="5892090" y="3868878"/>
            <a:ext cx="2120773"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b="1"/>
              <a:t>ONEENS</a:t>
            </a:r>
          </a:p>
        </p:txBody>
      </p:sp>
      <p:sp>
        <p:nvSpPr>
          <p:cNvPr id="11" name="Pijl rechts 7">
            <a:extLst>
              <a:ext uri="{FF2B5EF4-FFF2-40B4-BE49-F238E27FC236}">
                <a16:creationId xmlns:a16="http://schemas.microsoft.com/office/drawing/2014/main" id="{5337D288-C384-39D1-99B9-C71E24B93F73}"/>
              </a:ext>
            </a:extLst>
          </p:cNvPr>
          <p:cNvSpPr/>
          <p:nvPr/>
        </p:nvSpPr>
        <p:spPr>
          <a:xfrm>
            <a:off x="2757005" y="3868877"/>
            <a:ext cx="2120773"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t>EENS</a:t>
            </a:r>
          </a:p>
        </p:txBody>
      </p:sp>
    </p:spTree>
    <p:extLst>
      <p:ext uri="{BB962C8B-B14F-4D97-AF65-F5344CB8AC3E}">
        <p14:creationId xmlns:p14="http://schemas.microsoft.com/office/powerpoint/2010/main" val="283284917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FEF1D-A2C9-7002-0612-ED0A179DB30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70324FE-6ABA-3DD8-2A4B-5C1CAB8BA0AD}"/>
              </a:ext>
            </a:extLst>
          </p:cNvPr>
          <p:cNvSpPr>
            <a:spLocks noGrp="1"/>
          </p:cNvSpPr>
          <p:nvPr>
            <p:ph type="title"/>
          </p:nvPr>
        </p:nvSpPr>
        <p:spPr>
          <a:xfrm>
            <a:off x="2160000" y="720000"/>
            <a:ext cx="6270171" cy="2038314"/>
          </a:xfrm>
        </p:spPr>
        <p:txBody>
          <a:bodyPr/>
          <a:lstStyle/>
          <a:p>
            <a:r>
              <a:rPr lang="nl-NL" sz="2800"/>
              <a:t>Mensen die in de gevangenis zitten, zitten daar omdat ze straf verdienen. We hoeven ze niet te helpen om een beter mens te worden.</a:t>
            </a:r>
          </a:p>
        </p:txBody>
      </p:sp>
      <p:pic>
        <p:nvPicPr>
          <p:cNvPr id="4" name="Afbeelding 3" descr="Afbeelding met gebouw, overdekt, raam, meubels&#10;&#10;Automatisch gegenereerde beschrijving">
            <a:extLst>
              <a:ext uri="{FF2B5EF4-FFF2-40B4-BE49-F238E27FC236}">
                <a16:creationId xmlns:a16="http://schemas.microsoft.com/office/drawing/2014/main" id="{B659F1FA-6391-21FC-26E7-DDE78168F5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468536"/>
            <a:ext cx="1808173" cy="4674964"/>
          </a:xfrm>
          <a:prstGeom prst="rect">
            <a:avLst/>
          </a:prstGeom>
        </p:spPr>
      </p:pic>
      <p:sp>
        <p:nvSpPr>
          <p:cNvPr id="2" name="Tekstvak 1">
            <a:extLst>
              <a:ext uri="{FF2B5EF4-FFF2-40B4-BE49-F238E27FC236}">
                <a16:creationId xmlns:a16="http://schemas.microsoft.com/office/drawing/2014/main" id="{0405D002-215A-CE67-BE43-040412B810A2}"/>
              </a:ext>
            </a:extLst>
          </p:cNvPr>
          <p:cNvSpPr txBox="1"/>
          <p:nvPr/>
        </p:nvSpPr>
        <p:spPr>
          <a:xfrm>
            <a:off x="0" y="4924965"/>
            <a:ext cx="1905000" cy="200055"/>
          </a:xfrm>
          <a:prstGeom prst="rect">
            <a:avLst/>
          </a:prstGeom>
          <a:noFill/>
        </p:spPr>
        <p:txBody>
          <a:bodyPr wrap="square" rtlCol="0">
            <a:spAutoFit/>
          </a:bodyPr>
          <a:lstStyle/>
          <a:p>
            <a:r>
              <a:rPr lang="en-US" sz="700">
                <a:solidFill>
                  <a:schemeClr val="bg1"/>
                </a:solidFill>
              </a:rPr>
              <a:t>Foto: Velvet - Own work, CC BY-SA 3.0</a:t>
            </a:r>
            <a:endParaRPr lang="nl-NL" sz="700">
              <a:solidFill>
                <a:schemeClr val="bg1"/>
              </a:solidFill>
            </a:endParaRPr>
          </a:p>
        </p:txBody>
      </p:sp>
      <p:sp>
        <p:nvSpPr>
          <p:cNvPr id="5" name="Pijl links 3">
            <a:extLst>
              <a:ext uri="{FF2B5EF4-FFF2-40B4-BE49-F238E27FC236}">
                <a16:creationId xmlns:a16="http://schemas.microsoft.com/office/drawing/2014/main" id="{B0F36406-DA68-99A7-67E4-50A9A6E3E0C6}"/>
              </a:ext>
            </a:extLst>
          </p:cNvPr>
          <p:cNvSpPr/>
          <p:nvPr/>
        </p:nvSpPr>
        <p:spPr>
          <a:xfrm>
            <a:off x="5892090" y="3868878"/>
            <a:ext cx="2120773"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b="1"/>
              <a:t>ONEENS</a:t>
            </a:r>
          </a:p>
        </p:txBody>
      </p:sp>
      <p:sp>
        <p:nvSpPr>
          <p:cNvPr id="11" name="Pijl rechts 7">
            <a:extLst>
              <a:ext uri="{FF2B5EF4-FFF2-40B4-BE49-F238E27FC236}">
                <a16:creationId xmlns:a16="http://schemas.microsoft.com/office/drawing/2014/main" id="{257A2802-B2C5-F523-B4B9-C7E8EA686781}"/>
              </a:ext>
            </a:extLst>
          </p:cNvPr>
          <p:cNvSpPr/>
          <p:nvPr/>
        </p:nvSpPr>
        <p:spPr>
          <a:xfrm>
            <a:off x="2757005" y="3868877"/>
            <a:ext cx="2120773"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t>EENS</a:t>
            </a:r>
          </a:p>
        </p:txBody>
      </p:sp>
    </p:spTree>
    <p:extLst>
      <p:ext uri="{BB962C8B-B14F-4D97-AF65-F5344CB8AC3E}">
        <p14:creationId xmlns:p14="http://schemas.microsoft.com/office/powerpoint/2010/main" val="363490607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EF7C9-9D36-3D58-91AB-8591F6E4DFA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F87ED6A-AA1A-2C8E-B33D-F8B6B23EDC53}"/>
              </a:ext>
            </a:extLst>
          </p:cNvPr>
          <p:cNvSpPr>
            <a:spLocks noGrp="1"/>
          </p:cNvSpPr>
          <p:nvPr>
            <p:ph type="title"/>
          </p:nvPr>
        </p:nvSpPr>
        <p:spPr>
          <a:xfrm>
            <a:off x="2160000" y="719999"/>
            <a:ext cx="6270171" cy="1531993"/>
          </a:xfrm>
        </p:spPr>
        <p:txBody>
          <a:bodyPr/>
          <a:lstStyle/>
          <a:p>
            <a:r>
              <a:rPr lang="nl-NL" sz="2800"/>
              <a:t>De slachtoffers van een misdaad moeten kunnen meebepalen welke straf een dader krijgt. </a:t>
            </a:r>
          </a:p>
        </p:txBody>
      </p:sp>
      <p:pic>
        <p:nvPicPr>
          <p:cNvPr id="4" name="Afbeelding 3" descr="Voorzittershamer die rust op een blok">
            <a:extLst>
              <a:ext uri="{FF2B5EF4-FFF2-40B4-BE49-F238E27FC236}">
                <a16:creationId xmlns:a16="http://schemas.microsoft.com/office/drawing/2014/main" id="{84B6344F-297E-CD84-64B3-BC7C85E1E1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63500"/>
            <a:ext cx="1798492" cy="4680000"/>
          </a:xfrm>
          <a:prstGeom prst="rect">
            <a:avLst/>
          </a:prstGeom>
        </p:spPr>
      </p:pic>
      <p:sp>
        <p:nvSpPr>
          <p:cNvPr id="2" name="Pijl links 3">
            <a:extLst>
              <a:ext uri="{FF2B5EF4-FFF2-40B4-BE49-F238E27FC236}">
                <a16:creationId xmlns:a16="http://schemas.microsoft.com/office/drawing/2014/main" id="{0A868E4F-CDFD-DEE0-B344-237C5DC8E377}"/>
              </a:ext>
            </a:extLst>
          </p:cNvPr>
          <p:cNvSpPr/>
          <p:nvPr/>
        </p:nvSpPr>
        <p:spPr>
          <a:xfrm>
            <a:off x="5892090" y="3868878"/>
            <a:ext cx="2120773"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b="1"/>
              <a:t>ONEENS</a:t>
            </a:r>
          </a:p>
        </p:txBody>
      </p:sp>
      <p:sp>
        <p:nvSpPr>
          <p:cNvPr id="5" name="Pijl rechts 7">
            <a:extLst>
              <a:ext uri="{FF2B5EF4-FFF2-40B4-BE49-F238E27FC236}">
                <a16:creationId xmlns:a16="http://schemas.microsoft.com/office/drawing/2014/main" id="{AD96BE52-E79F-9EB4-73D4-5B4DF079E47C}"/>
              </a:ext>
            </a:extLst>
          </p:cNvPr>
          <p:cNvSpPr/>
          <p:nvPr/>
        </p:nvSpPr>
        <p:spPr>
          <a:xfrm>
            <a:off x="2757005" y="3868877"/>
            <a:ext cx="2120773"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t>EENS</a:t>
            </a:r>
          </a:p>
        </p:txBody>
      </p:sp>
    </p:spTree>
    <p:extLst>
      <p:ext uri="{BB962C8B-B14F-4D97-AF65-F5344CB8AC3E}">
        <p14:creationId xmlns:p14="http://schemas.microsoft.com/office/powerpoint/2010/main" val="377124926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BB225-8426-B669-45C8-1B7822BC67D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0CF35F5-2FF9-664F-2AD2-CA6536F4FE1B}"/>
              </a:ext>
            </a:extLst>
          </p:cNvPr>
          <p:cNvSpPr>
            <a:spLocks noGrp="1"/>
          </p:cNvSpPr>
          <p:nvPr>
            <p:ph type="title"/>
          </p:nvPr>
        </p:nvSpPr>
        <p:spPr>
          <a:xfrm>
            <a:off x="2160000" y="720000"/>
            <a:ext cx="6270171" cy="900000"/>
          </a:xfrm>
        </p:spPr>
        <p:txBody>
          <a:bodyPr/>
          <a:lstStyle/>
          <a:p>
            <a:r>
              <a:rPr lang="nl-NL" sz="2800"/>
              <a:t>Als een wet oneerlijk is, dan is het goed dat mensen die wet overtreden.</a:t>
            </a:r>
          </a:p>
        </p:txBody>
      </p:sp>
      <p:pic>
        <p:nvPicPr>
          <p:cNvPr id="4" name="Afbeelding 3" descr="Afbeelding met kleding, persoon, Menselijk gezicht, person&#10;&#10;Automatisch gegenereerde beschrijving">
            <a:extLst>
              <a:ext uri="{FF2B5EF4-FFF2-40B4-BE49-F238E27FC236}">
                <a16:creationId xmlns:a16="http://schemas.microsoft.com/office/drawing/2014/main" id="{81D3996C-D190-B904-9983-3E12A401ED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68536"/>
            <a:ext cx="1808173" cy="4674964"/>
          </a:xfrm>
          <a:prstGeom prst="rect">
            <a:avLst/>
          </a:prstGeom>
        </p:spPr>
      </p:pic>
      <p:sp>
        <p:nvSpPr>
          <p:cNvPr id="2" name="Tekstvak 1">
            <a:extLst>
              <a:ext uri="{FF2B5EF4-FFF2-40B4-BE49-F238E27FC236}">
                <a16:creationId xmlns:a16="http://schemas.microsoft.com/office/drawing/2014/main" id="{1F498793-7FFB-E291-8573-11C9AE46EFAF}"/>
              </a:ext>
            </a:extLst>
          </p:cNvPr>
          <p:cNvSpPr txBox="1"/>
          <p:nvPr/>
        </p:nvSpPr>
        <p:spPr>
          <a:xfrm>
            <a:off x="-34127" y="4941634"/>
            <a:ext cx="1876425" cy="200055"/>
          </a:xfrm>
          <a:prstGeom prst="rect">
            <a:avLst/>
          </a:prstGeom>
          <a:noFill/>
        </p:spPr>
        <p:txBody>
          <a:bodyPr wrap="square" rtlCol="0">
            <a:spAutoFit/>
          </a:bodyPr>
          <a:lstStyle/>
          <a:p>
            <a:r>
              <a:rPr lang="en-US" sz="700">
                <a:solidFill>
                  <a:schemeClr val="bg1"/>
                </a:solidFill>
              </a:rPr>
              <a:t>Foto: Gene Herrick for the Associated Press</a:t>
            </a:r>
            <a:endParaRPr lang="nl-NL" sz="700">
              <a:solidFill>
                <a:schemeClr val="bg1"/>
              </a:solidFill>
            </a:endParaRPr>
          </a:p>
        </p:txBody>
      </p:sp>
      <p:sp>
        <p:nvSpPr>
          <p:cNvPr id="5" name="Pijl links 3">
            <a:extLst>
              <a:ext uri="{FF2B5EF4-FFF2-40B4-BE49-F238E27FC236}">
                <a16:creationId xmlns:a16="http://schemas.microsoft.com/office/drawing/2014/main" id="{F14E1FB9-10E9-B25D-CEBE-E5C541B14033}"/>
              </a:ext>
            </a:extLst>
          </p:cNvPr>
          <p:cNvSpPr/>
          <p:nvPr/>
        </p:nvSpPr>
        <p:spPr>
          <a:xfrm>
            <a:off x="5892090" y="3868878"/>
            <a:ext cx="2120773"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b="1"/>
              <a:t>ONEENS</a:t>
            </a:r>
          </a:p>
        </p:txBody>
      </p:sp>
      <p:sp>
        <p:nvSpPr>
          <p:cNvPr id="11" name="Pijl rechts 7">
            <a:extLst>
              <a:ext uri="{FF2B5EF4-FFF2-40B4-BE49-F238E27FC236}">
                <a16:creationId xmlns:a16="http://schemas.microsoft.com/office/drawing/2014/main" id="{2479137E-B7E0-2999-E3B5-26272BFE4CDD}"/>
              </a:ext>
            </a:extLst>
          </p:cNvPr>
          <p:cNvSpPr/>
          <p:nvPr/>
        </p:nvSpPr>
        <p:spPr>
          <a:xfrm>
            <a:off x="2757005" y="3868877"/>
            <a:ext cx="2120773"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t>EENS</a:t>
            </a:r>
          </a:p>
        </p:txBody>
      </p:sp>
    </p:spTree>
    <p:extLst>
      <p:ext uri="{BB962C8B-B14F-4D97-AF65-F5344CB8AC3E}">
        <p14:creationId xmlns:p14="http://schemas.microsoft.com/office/powerpoint/2010/main" val="90234426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DB111-BF30-B80D-0B64-99288330C9FF}"/>
            </a:ext>
          </a:extLst>
        </p:cNvPr>
        <p:cNvGrpSpPr/>
        <p:nvPr/>
      </p:nvGrpSpPr>
      <p:grpSpPr>
        <a:xfrm>
          <a:off x="0" y="0"/>
          <a:ext cx="0" cy="0"/>
          <a:chOff x="0" y="0"/>
          <a:chExt cx="0" cy="0"/>
        </a:xfrm>
      </p:grpSpPr>
      <p:pic>
        <p:nvPicPr>
          <p:cNvPr id="12" name="Afbeelding 11" descr="Afbeelding met kleding, overdekt, persoon, microfoon&#10;&#10;Automatisch gegenereerde beschrijving">
            <a:extLst>
              <a:ext uri="{FF2B5EF4-FFF2-40B4-BE49-F238E27FC236}">
                <a16:creationId xmlns:a16="http://schemas.microsoft.com/office/drawing/2014/main" id="{E2DC976D-40ED-B92A-66A1-3BC5EDE763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68536"/>
            <a:ext cx="9144000" cy="4674963"/>
          </a:xfrm>
          <a:prstGeom prst="rect">
            <a:avLst/>
          </a:prstGeom>
        </p:spPr>
      </p:pic>
      <p:sp>
        <p:nvSpPr>
          <p:cNvPr id="2" name="Titel 1">
            <a:extLst>
              <a:ext uri="{FF2B5EF4-FFF2-40B4-BE49-F238E27FC236}">
                <a16:creationId xmlns:a16="http://schemas.microsoft.com/office/drawing/2014/main" id="{5910CC2F-9810-FB8C-E04C-83A15CC771E1}"/>
              </a:ext>
            </a:extLst>
          </p:cNvPr>
          <p:cNvSpPr>
            <a:spLocks noGrp="1"/>
          </p:cNvSpPr>
          <p:nvPr>
            <p:ph type="title"/>
          </p:nvPr>
        </p:nvSpPr>
        <p:spPr>
          <a:xfrm>
            <a:off x="4857750" y="3526287"/>
            <a:ext cx="4286250" cy="720000"/>
          </a:xfrm>
        </p:spPr>
        <p:txBody>
          <a:bodyPr/>
          <a:lstStyle/>
          <a:p>
            <a:r>
              <a:rPr lang="nl-NL"/>
              <a:t>Welke van de twee?</a:t>
            </a:r>
          </a:p>
        </p:txBody>
      </p:sp>
      <p:sp>
        <p:nvSpPr>
          <p:cNvPr id="3" name="Tijdelijke aanduiding voor voettekst 2">
            <a:extLst>
              <a:ext uri="{FF2B5EF4-FFF2-40B4-BE49-F238E27FC236}">
                <a16:creationId xmlns:a16="http://schemas.microsoft.com/office/drawing/2014/main" id="{A8B0B773-6AC5-418C-F96B-E6B367754E43}"/>
              </a:ext>
            </a:extLst>
          </p:cNvPr>
          <p:cNvSpPr>
            <a:spLocks noGrp="1"/>
          </p:cNvSpPr>
          <p:nvPr>
            <p:ph type="ftr" sz="quarter" idx="3"/>
          </p:nvPr>
        </p:nvSpPr>
        <p:spPr/>
        <p:txBody>
          <a:bodyPr/>
          <a:lstStyle/>
          <a:p>
            <a:endParaRPr lang="nl-NL"/>
          </a:p>
        </p:txBody>
      </p:sp>
    </p:spTree>
    <p:extLst>
      <p:ext uri="{BB962C8B-B14F-4D97-AF65-F5344CB8AC3E}">
        <p14:creationId xmlns:p14="http://schemas.microsoft.com/office/powerpoint/2010/main" val="103813433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3CCC3-5AC5-BE04-25EC-73D97234BBF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ED39EFA-F37C-E314-D350-CE75E355A27C}"/>
              </a:ext>
            </a:extLst>
          </p:cNvPr>
          <p:cNvSpPr>
            <a:spLocks noGrp="1"/>
          </p:cNvSpPr>
          <p:nvPr>
            <p:ph type="title"/>
          </p:nvPr>
        </p:nvSpPr>
        <p:spPr>
          <a:xfrm>
            <a:off x="2380496" y="2232136"/>
            <a:ext cx="2656260" cy="1495808"/>
          </a:xfrm>
        </p:spPr>
        <p:txBody>
          <a:bodyPr/>
          <a:lstStyle/>
          <a:p>
            <a:r>
              <a:rPr lang="nl-NL" sz="2400"/>
              <a:t>Een eerlijk proces voor een verdachte</a:t>
            </a:r>
          </a:p>
        </p:txBody>
      </p:sp>
      <p:sp>
        <p:nvSpPr>
          <p:cNvPr id="2" name="Titel 2">
            <a:extLst>
              <a:ext uri="{FF2B5EF4-FFF2-40B4-BE49-F238E27FC236}">
                <a16:creationId xmlns:a16="http://schemas.microsoft.com/office/drawing/2014/main" id="{F8771287-678F-0220-3BC5-C871948FA5BA}"/>
              </a:ext>
            </a:extLst>
          </p:cNvPr>
          <p:cNvSpPr txBox="1">
            <a:spLocks/>
          </p:cNvSpPr>
          <p:nvPr/>
        </p:nvSpPr>
        <p:spPr>
          <a:xfrm>
            <a:off x="5892090" y="1484232"/>
            <a:ext cx="2656262" cy="1495808"/>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sz="2400">
                <a:solidFill>
                  <a:schemeClr val="tx2"/>
                </a:solidFill>
              </a:rPr>
              <a:t>Een snel proces zodat het slachtoffer sneller geholpen wordt</a:t>
            </a:r>
          </a:p>
        </p:txBody>
      </p:sp>
      <p:pic>
        <p:nvPicPr>
          <p:cNvPr id="4098" name="Picture 2">
            <a:extLst>
              <a:ext uri="{FF2B5EF4-FFF2-40B4-BE49-F238E27FC236}">
                <a16:creationId xmlns:a16="http://schemas.microsoft.com/office/drawing/2014/main" id="{E70CB1C8-8930-F8BC-D469-478F9026A6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460979"/>
            <a:ext cx="1808173" cy="468252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E488937-266C-0604-6150-17BD9DC533EB}"/>
              </a:ext>
            </a:extLst>
          </p:cNvPr>
          <p:cNvSpPr txBox="1"/>
          <p:nvPr/>
        </p:nvSpPr>
        <p:spPr>
          <a:xfrm>
            <a:off x="0" y="4843418"/>
            <a:ext cx="1770827" cy="276999"/>
          </a:xfrm>
          <a:prstGeom prst="rect">
            <a:avLst/>
          </a:prstGeom>
          <a:noFill/>
        </p:spPr>
        <p:txBody>
          <a:bodyPr wrap="square" rtlCol="0">
            <a:spAutoFit/>
          </a:bodyPr>
          <a:lstStyle/>
          <a:p>
            <a:r>
              <a:rPr lang="nl-NL" sz="1200" b="0" i="0" u="none" strike="noStrike">
                <a:solidFill>
                  <a:schemeClr val="bg1"/>
                </a:solidFill>
                <a:effectLst/>
              </a:rPr>
              <a:t>Foto: </a:t>
            </a:r>
            <a:r>
              <a:rPr lang="en-US" sz="1200" b="0" i="0" u="none" strike="noStrike" err="1">
                <a:solidFill>
                  <a:schemeClr val="bg1"/>
                </a:solidFill>
                <a:effectLst/>
              </a:rPr>
              <a:t>Rémi</a:t>
            </a:r>
            <a:r>
              <a:rPr lang="en-US" sz="1200" b="0" i="0" u="none" strike="noStrike">
                <a:solidFill>
                  <a:schemeClr val="bg1"/>
                </a:solidFill>
                <a:effectLst/>
              </a:rPr>
              <a:t> </a:t>
            </a:r>
            <a:r>
              <a:rPr lang="en-US" sz="1200" b="0" i="0" u="none" strike="noStrike" err="1">
                <a:solidFill>
                  <a:schemeClr val="bg1"/>
                </a:solidFill>
                <a:effectLst/>
              </a:rPr>
              <a:t>Jouan</a:t>
            </a:r>
            <a:endParaRPr lang="nl-NL" sz="1200">
              <a:solidFill>
                <a:schemeClr val="bg1"/>
              </a:solidFill>
            </a:endParaRPr>
          </a:p>
        </p:txBody>
      </p:sp>
      <p:sp>
        <p:nvSpPr>
          <p:cNvPr id="12" name="Pijl links 3">
            <a:extLst>
              <a:ext uri="{FF2B5EF4-FFF2-40B4-BE49-F238E27FC236}">
                <a16:creationId xmlns:a16="http://schemas.microsoft.com/office/drawing/2014/main" id="{382D9C5F-BB15-1711-0D66-CC5CCEC39AD1}"/>
              </a:ext>
            </a:extLst>
          </p:cNvPr>
          <p:cNvSpPr/>
          <p:nvPr/>
        </p:nvSpPr>
        <p:spPr>
          <a:xfrm>
            <a:off x="5892090" y="3868878"/>
            <a:ext cx="2120773" cy="1002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2400" b="1"/>
          </a:p>
        </p:txBody>
      </p:sp>
      <p:sp>
        <p:nvSpPr>
          <p:cNvPr id="13" name="Pijl rechts 7">
            <a:extLst>
              <a:ext uri="{FF2B5EF4-FFF2-40B4-BE49-F238E27FC236}">
                <a16:creationId xmlns:a16="http://schemas.microsoft.com/office/drawing/2014/main" id="{8C1ADC99-A2F0-4D23-7D89-CFD57C63F0D2}"/>
              </a:ext>
            </a:extLst>
          </p:cNvPr>
          <p:cNvSpPr/>
          <p:nvPr/>
        </p:nvSpPr>
        <p:spPr>
          <a:xfrm>
            <a:off x="2757005" y="3868877"/>
            <a:ext cx="2120773" cy="100284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b="1"/>
          </a:p>
        </p:txBody>
      </p:sp>
    </p:spTree>
    <p:extLst>
      <p:ext uri="{BB962C8B-B14F-4D97-AF65-F5344CB8AC3E}">
        <p14:creationId xmlns:p14="http://schemas.microsoft.com/office/powerpoint/2010/main" val="369092138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theme/theme1.xml><?xml version="1.0" encoding="utf-8"?>
<a:theme xmlns:a="http://schemas.openxmlformats.org/drawingml/2006/main" name="ProDemos">
  <a:themeElements>
    <a:clrScheme name="ProDemos Themakleuren 2025">
      <a:dk1>
        <a:srgbClr val="D60E41"/>
      </a:dk1>
      <a:lt1>
        <a:srgbClr val="FFFFFF"/>
      </a:lt1>
      <a:dk2>
        <a:srgbClr val="1A1918"/>
      </a:dk2>
      <a:lt2>
        <a:srgbClr val="EAEAEA"/>
      </a:lt2>
      <a:accent1>
        <a:srgbClr val="009FCB"/>
      </a:accent1>
      <a:accent2>
        <a:srgbClr val="65B32E"/>
      </a:accent2>
      <a:accent3>
        <a:srgbClr val="FCC243"/>
      </a:accent3>
      <a:accent4>
        <a:srgbClr val="EB5B24"/>
      </a:accent4>
      <a:accent5>
        <a:srgbClr val="D7007E"/>
      </a:accent5>
      <a:accent6>
        <a:srgbClr val="D60E41"/>
      </a:accent6>
      <a:hlink>
        <a:srgbClr val="009FCB"/>
      </a:hlink>
      <a:folHlink>
        <a:srgbClr val="C3B8A6"/>
      </a:folHlink>
    </a:clrScheme>
    <a:fontScheme name="Office-th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4EE52ED3-9A67-44C5-AA32-71346F8295E8}" vid="{F7BF5004-08AD-4059-8B4D-02EEFC6BAE17}"/>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B7D61D776EC44EBF96354E46DD7CF7" ma:contentTypeVersion="18" ma:contentTypeDescription="Een nieuw document maken." ma:contentTypeScope="" ma:versionID="8133afb84a15b69cb26b22f1c1db2a09">
  <xsd:schema xmlns:xsd="http://www.w3.org/2001/XMLSchema" xmlns:xs="http://www.w3.org/2001/XMLSchema" xmlns:p="http://schemas.microsoft.com/office/2006/metadata/properties" xmlns:ns2="f6166596-befa-4d6e-9b8b-75e822e8a231" xmlns:ns3="3a7bcf79-13ec-4791-9315-eb816fa35df2" targetNamespace="http://schemas.microsoft.com/office/2006/metadata/properties" ma:root="true" ma:fieldsID="62832601cabcd8f2266d9163ccbf5c7b" ns2:_="" ns3:_="">
    <xsd:import namespace="f6166596-befa-4d6e-9b8b-75e822e8a231"/>
    <xsd:import namespace="3a7bcf79-13ec-4791-9315-eb816fa35d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66596-befa-4d6e-9b8b-75e822e8a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bcf79-13ec-4791-9315-eb816fa35df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5d50a92-1a98-4685-bbfd-29754743debb}" ma:internalName="TaxCatchAll" ma:showField="CatchAllData" ma:web="3a7bcf79-13ec-4791-9315-eb816fa35d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166596-befa-4d6e-9b8b-75e822e8a231">
      <Terms xmlns="http://schemas.microsoft.com/office/infopath/2007/PartnerControls"/>
    </lcf76f155ced4ddcb4097134ff3c332f>
    <TaxCatchAll xmlns="3a7bcf79-13ec-4791-9315-eb816fa35df2" xsi:nil="true"/>
  </documentManagement>
</p:properties>
</file>

<file path=customXml/itemProps1.xml><?xml version="1.0" encoding="utf-8"?>
<ds:datastoreItem xmlns:ds="http://schemas.openxmlformats.org/officeDocument/2006/customXml" ds:itemID="{1827933D-0B61-4413-8CC3-3172FAAD5C19}">
  <ds:schemaRefs>
    <ds:schemaRef ds:uri="3a7bcf79-13ec-4791-9315-eb816fa35df2"/>
    <ds:schemaRef ds:uri="f6166596-befa-4d6e-9b8b-75e822e8a2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32322C-932B-4859-A5B2-0409842AB933}">
  <ds:schemaRefs>
    <ds:schemaRef ds:uri="http://schemas.microsoft.com/sharepoint/v3/contenttype/forms"/>
  </ds:schemaRefs>
</ds:datastoreItem>
</file>

<file path=customXml/itemProps3.xml><?xml version="1.0" encoding="utf-8"?>
<ds:datastoreItem xmlns:ds="http://schemas.openxmlformats.org/officeDocument/2006/customXml" ds:itemID="{EA88C4FD-4B64-425A-8032-F729906C36B0}">
  <ds:schemaRefs>
    <ds:schemaRef ds:uri="3a7bcf79-13ec-4791-9315-eb816fa35df2"/>
    <ds:schemaRef ds:uri="6a8a28d1-734d-485c-bcaf-4004ade78669"/>
    <ds:schemaRef ds:uri="bec1c424-188b-4375-a314-13b12cd80b61"/>
    <ds:schemaRef ds:uri="f6166596-befa-4d6e-9b8b-75e822e8a2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bff47c44-a17a-41cf-a8f7-54127cafb343}" enabled="0" method="" siteId="{bff47c44-a17a-41cf-a8f7-54127cafb343}" removed="1"/>
</clbl:labelList>
</file>

<file path=docProps/app.xml><?xml version="1.0" encoding="utf-8"?>
<Properties xmlns="http://schemas.openxmlformats.org/officeDocument/2006/extended-properties" xmlns:vt="http://schemas.openxmlformats.org/officeDocument/2006/docPropsVTypes">
  <Template>ProDemos powerpointtemplate-NL rood 2025</Template>
  <TotalTime>0</TotalTime>
  <Words>1137</Words>
  <Application>Microsoft Office PowerPoint</Application>
  <PresentationFormat>Diavoorstelling (16:9)</PresentationFormat>
  <Paragraphs>104</Paragraphs>
  <Slides>20</Slides>
  <Notes>14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Arial</vt:lpstr>
      <vt:lpstr>Calibri</vt:lpstr>
      <vt:lpstr>Linux Libertine</vt:lpstr>
      <vt:lpstr>PolitieSans</vt:lpstr>
      <vt:lpstr>Segoe UI</vt:lpstr>
      <vt:lpstr>ProDemos</vt:lpstr>
      <vt:lpstr>PowerPoint-presentatie</vt:lpstr>
      <vt:lpstr>Wat doet een rechter?</vt:lpstr>
      <vt:lpstr>Eens of oneens?</vt:lpstr>
      <vt:lpstr>Als een 16-jarige een moord pleegt, moet de straf net zo zwaar zijn als voor een volwassene.</vt:lpstr>
      <vt:lpstr>Mensen die in de gevangenis zitten, zitten daar omdat ze straf verdienen. We hoeven ze niet te helpen om een beter mens te worden.</vt:lpstr>
      <vt:lpstr>De slachtoffers van een misdaad moeten kunnen meebepalen welke straf een dader krijgt. </vt:lpstr>
      <vt:lpstr>Als een wet oneerlijk is, dan is het goed dat mensen die wet overtreden.</vt:lpstr>
      <vt:lpstr>Welke van de twee?</vt:lpstr>
      <vt:lpstr>Een eerlijk proces voor een verdachte</vt:lpstr>
      <vt:lpstr>Rechtspraak met een jury</vt:lpstr>
      <vt:lpstr>Misdaad voorkomen</vt:lpstr>
      <vt:lpstr>Als de dader spijt heeft: de straf verlagen</vt:lpstr>
      <vt:lpstr>Een passende straf?</vt:lpstr>
      <vt:lpstr>Geweld in de kroeg</vt:lpstr>
      <vt:lpstr>Jullie keuze</vt:lpstr>
      <vt:lpstr>Autodiefstal</vt:lpstr>
      <vt:lpstr>Jullie keuze</vt:lpstr>
      <vt:lpstr>Gestolen schoenen kopen</vt:lpstr>
      <vt:lpstr>Jullie keuze</vt:lpstr>
      <vt:lpstr>Lesmateriaal.prodemos.nl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Sedi van Loon</dc:creator>
  <cp:keywords/>
  <dc:description/>
  <cp:lastModifiedBy>Sedi van Loon</cp:lastModifiedBy>
  <cp:revision>1</cp:revision>
  <cp:lastPrinted>2017-06-07T13:51:27Z</cp:lastPrinted>
  <dcterms:created xsi:type="dcterms:W3CDTF">2025-04-17T08:16:42Z</dcterms:created>
  <dcterms:modified xsi:type="dcterms:W3CDTF">2025-04-24T10:24:33Z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0x010100BEB7D61D776EC44EBF96354E46DD7CF7</vt:lpwstr>
  </property>
</Properties>
</file>