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91" r:id="rId5"/>
    <p:sldId id="310" r:id="rId6"/>
    <p:sldId id="306" r:id="rId7"/>
    <p:sldId id="307" r:id="rId8"/>
    <p:sldId id="300" r:id="rId9"/>
    <p:sldId id="301" r:id="rId10"/>
    <p:sldId id="308" r:id="rId11"/>
    <p:sldId id="309" r:id="rId12"/>
    <p:sldId id="298" r:id="rId13"/>
    <p:sldId id="299" r:id="rId14"/>
    <p:sldId id="304" r:id="rId15"/>
    <p:sldId id="305" r:id="rId16"/>
    <p:sldId id="302" r:id="rId17"/>
    <p:sldId id="303" r:id="rId18"/>
    <p:sldId id="292" r:id="rId19"/>
    <p:sldId id="297" r:id="rId20"/>
    <p:sldId id="278" r:id="rId2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4D970-038E-4750-9062-C2FECF2A46D0}" v="1" dt="2025-02-12T09:43:24.846"/>
    <p1510:client id="{D81696AF-1622-498C-96B9-F3EF9270B188}" v="708" dt="2025-02-12T16:01:43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2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12-2-2025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12-2-2025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Beeld: schermopname </a:t>
            </a:r>
            <a:r>
              <a:rPr lang="nl-NL" err="1"/>
              <a:t>Nieuwsuur</a:t>
            </a:r>
            <a:r>
              <a:rPr lang="nl-NL"/>
              <a:t>, uitzending 10-02-2025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06D1F-75DF-2910-AF14-4678AAB41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8DE8A20-CE43-27C0-8E23-3B858C929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7B0D8AA-CADB-D103-C6C5-14D4E05BF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1D0426-34C0-FFBC-C2DE-3985E45CE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34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DE540-17E0-AD15-27FD-DBEAABFC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1B9C3F6-CFA8-D5C7-C451-39AF6514B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DDA26F8-2D94-34F4-4CA1-B147A0521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CE99DE-2E1F-8EA9-620B-92EEA6806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38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80F5B-1260-1FCA-2AC2-7FCF5D6C7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D55BE2-D2AB-F192-2C09-212F37D60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A74DE33-92DB-7FFB-4AD6-1FFC529F4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3E0ADA-2AEF-8916-443C-815A559B8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41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36A5-C37B-7814-FE7D-D6C8F476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B7B6C15-13B3-8D5A-729A-785B39D6C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345EE7A-D23C-F3CD-2CAA-3D7801198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343181-46D7-7C2B-F988-47083C0EB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34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37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CEF7-1979-D897-4555-C3857C52D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2E843C7-4403-1F02-DCF2-B0F3D1EF4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B33B3B5-B1D7-04CE-C7A4-E7F496DF2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800F1A-4CA0-8F17-E851-420FDCA95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05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91D1-8F4D-30B0-4F18-DE7BFEF91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75492D-09CA-A525-6E3B-A47155725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1409B4C-4F2D-F815-5D65-E1C6EFF0F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470D5F-277B-6CB8-17C1-29DC14938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46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69DD5-A4AE-59F5-1202-6BD63F45A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229E1A8-4D5F-1D5C-4E98-46E5A1229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AE1EE81-5E28-69D4-1744-3DC3C6140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A39E34-E77C-2B5D-0BBF-501331223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3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52981-D974-8F08-B49C-8322917A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7275F02-0A39-8ADE-3C9D-280CEECCE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49975CB-14F5-6C5C-B9A8-9DB89D60A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0875CF-C697-16C5-380E-580544E04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0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B7539-68AA-B183-C2C4-C771291D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4CE490A-065C-F2E5-C5CE-9DBAAF995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C28B1D5-9B21-9D18-F6A3-928BA14BD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D272E9-C341-16EF-2DD8-FD1E74673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36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3AA32-ACB4-2E13-628A-97956BA4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F5BE85D-31F5-6891-3B9D-3253675EF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A9E43C4-C6AF-B3D6-8250-1B3BDE5AF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B52D93-E68E-9F9B-DB09-737529137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76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67AF-041F-8A9A-26D5-E5E892D6C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F0A641-F71B-5E92-D2E7-0429F5B10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DBADAFE-9D5C-4CED-B335-9E9E3D8F9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1E3ED9-75A7-925E-CD7F-6F3F4FDDB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48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2CF4-CD5E-3BF1-4417-B94CB895D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7EE3CAE-5FFD-86EE-7422-5C6FDA7D4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226F878-409A-B35C-3FFE-E27F1143B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7926FD-41F5-D95C-F094-A003F9A61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18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2D9C5-299C-131C-E24B-5175A855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C67E95B-E6DC-A106-E90B-2A7D998CF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102870-AC04-4F21-8DAE-038F1AB3A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1E9699-A498-FE82-94A0-736F996B4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89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0" y="468838"/>
            <a:ext cx="1979525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61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7xiUwlBDT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5F5CC1BF-2BFE-C8DA-E004-4049DC03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78" t="-779" r="-273" b="28267"/>
          <a:stretch/>
        </p:blipFill>
        <p:spPr>
          <a:xfrm>
            <a:off x="441616" y="436681"/>
            <a:ext cx="8436089" cy="3462478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752640" y="3771901"/>
            <a:ext cx="781404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Wie zegt wat? Reacties van politieke partijen</a:t>
            </a:r>
          </a:p>
          <a:p>
            <a:pPr algn="ctr" fontAlgn="ctr">
              <a:lnSpc>
                <a:spcPts val="3200"/>
              </a:lnSpc>
            </a:pPr>
            <a:r>
              <a:rPr lang="nl-NL" sz="1800" dirty="0">
                <a:solidFill>
                  <a:schemeClr val="bg1"/>
                </a:solidFill>
              </a:rPr>
              <a:t>De asielwetten en de rol van de Raad van State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36" y="2178798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68EFC-DF18-19CE-F58D-C28727A8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1A09A-79D5-31EF-3CEA-B19801AD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0" y="720000"/>
            <a:ext cx="7141029" cy="900000"/>
          </a:xfrm>
        </p:spPr>
        <p:txBody>
          <a:bodyPr/>
          <a:lstStyle/>
          <a:p>
            <a:pPr algn="ctr"/>
            <a:r>
              <a:rPr lang="nl-NL"/>
              <a:t>Welke politieke partij heeft dit gezegd?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61A626E-1A0E-995D-0147-1CD1455506F4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23CEEDCC-C696-0A31-5648-30B5B14892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EA3139-8B3D-B963-78F8-1649DD5C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941"/>
          <a:stretch/>
        </p:blipFill>
        <p:spPr>
          <a:xfrm>
            <a:off x="1712723" y="1285962"/>
            <a:ext cx="5718544" cy="2222819"/>
          </a:xfrm>
          <a:prstGeom prst="rect">
            <a:avLst/>
          </a:prstGeom>
        </p:spPr>
      </p:pic>
      <p:pic>
        <p:nvPicPr>
          <p:cNvPr id="6" name="Afbeelding 5" descr="Afbeelding met Graphics, grafische vormgeving, Lettertype, logo&#10;&#10;Automatisch gegenereerde beschrijving">
            <a:extLst>
              <a:ext uri="{FF2B5EF4-FFF2-40B4-BE49-F238E27FC236}">
                <a16:creationId xmlns:a16="http://schemas.microsoft.com/office/drawing/2014/main" id="{3BA92CF1-FF77-D5D0-6062-6C1E4CEEF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11" y="4484576"/>
            <a:ext cx="631891" cy="6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001D4-103A-53D3-9E62-CDFF821D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4BC3061B-0E51-D616-636A-7D43B61DAC00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687521B-A1D9-3E1B-A3F5-23DDC2E2EEAC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CD6EE6E-0130-31FA-8ED9-B7162E3CEB67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150A4668-73F5-4E9B-57B1-FA02906AD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D4884EC2-6321-3FC3-5541-7799AD23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802"/>
          <a:stretch/>
        </p:blipFill>
        <p:spPr>
          <a:xfrm>
            <a:off x="1524481" y="1240930"/>
            <a:ext cx="5760720" cy="2212423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4EA6BAB-5CA1-59F2-77A4-6FCFA901C9B7}"/>
              </a:ext>
            </a:extLst>
          </p:cNvPr>
          <p:cNvSpPr/>
          <p:nvPr/>
        </p:nvSpPr>
        <p:spPr>
          <a:xfrm>
            <a:off x="1590269" y="1357090"/>
            <a:ext cx="407647" cy="44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E91E517-A6F3-6737-2C98-36E1ECD05AC4}"/>
              </a:ext>
            </a:extLst>
          </p:cNvPr>
          <p:cNvSpPr/>
          <p:nvPr/>
        </p:nvSpPr>
        <p:spPr>
          <a:xfrm>
            <a:off x="2040469" y="1357090"/>
            <a:ext cx="3149264" cy="235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61109F7D-4B3E-0653-AF02-E2BF62257C89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4CF6F64-32DB-F79C-A323-899640BFD71C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pic>
        <p:nvPicPr>
          <p:cNvPr id="11" name="Afbeelding 10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DB9B1338-C94E-94FE-A863-B1F51164B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02" y="4591713"/>
            <a:ext cx="1450133" cy="488287"/>
          </a:xfrm>
          <a:prstGeom prst="rect">
            <a:avLst/>
          </a:prstGeom>
        </p:spPr>
      </p:pic>
      <p:pic>
        <p:nvPicPr>
          <p:cNvPr id="18" name="Afbeelding 17" descr="Afbeelding met cirkel, Lettertype, logo, Graphics&#10;&#10;Automatisch gegenereerde beschrijving">
            <a:extLst>
              <a:ext uri="{FF2B5EF4-FFF2-40B4-BE49-F238E27FC236}">
                <a16:creationId xmlns:a16="http://schemas.microsoft.com/office/drawing/2014/main" id="{AD175E00-2169-C7C3-CE23-F6832A6D5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66" y="3688498"/>
            <a:ext cx="602801" cy="602801"/>
          </a:xfrm>
          <a:prstGeom prst="rect">
            <a:avLst/>
          </a:prstGeom>
        </p:spPr>
      </p:pic>
      <p:pic>
        <p:nvPicPr>
          <p:cNvPr id="21" name="Afbeelding 20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23FC199E-5DF2-42EF-33F9-EFFB543A4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466" y="4611805"/>
            <a:ext cx="903743" cy="414984"/>
          </a:xfrm>
          <a:prstGeom prst="rect">
            <a:avLst/>
          </a:prstGeom>
        </p:spPr>
      </p:pic>
      <p:pic>
        <p:nvPicPr>
          <p:cNvPr id="2" name="Afbeelding 1" descr="Afbeelding met vogel&#10;&#10;Automatisch gegenereerde beschrijving">
            <a:extLst>
              <a:ext uri="{FF2B5EF4-FFF2-40B4-BE49-F238E27FC236}">
                <a16:creationId xmlns:a16="http://schemas.microsoft.com/office/drawing/2014/main" id="{0CD93BBD-F1D8-B766-E3C1-C3CB60F9E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27" y="3703833"/>
            <a:ext cx="2549598" cy="6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6FD15-6A30-70AF-2F92-C94E0AB51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8">
            <a:extLst>
              <a:ext uri="{FF2B5EF4-FFF2-40B4-BE49-F238E27FC236}">
                <a16:creationId xmlns:a16="http://schemas.microsoft.com/office/drawing/2014/main" id="{A73499AD-AD75-E7B9-2790-BEBEA2E923DC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1717CF18-5CE4-4785-DC0A-5C051E080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F5F3076A-069B-9B81-A218-FABEA458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802"/>
          <a:stretch/>
        </p:blipFill>
        <p:spPr>
          <a:xfrm>
            <a:off x="1524481" y="1240930"/>
            <a:ext cx="5760720" cy="2212423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119CC2A9-F7D5-9B64-03E2-D8737DB10B78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pic>
        <p:nvPicPr>
          <p:cNvPr id="2" name="Afbeelding 1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E3639738-E27D-A6FF-EB21-899BA607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02" y="4591713"/>
            <a:ext cx="1450133" cy="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93F7D-7AFA-80B8-E4EF-6EFFD786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4A6455B1-B690-108C-1605-F24FB5219DD6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2F843AB-57BA-4AA8-883F-A861B0AA421D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D43E85B-FBB4-6843-2A70-C0CABD038EFA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9DF8D541-45B9-96BE-9E57-ADA67AFD75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A48E81FC-8704-BF42-62E1-17600AD1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471"/>
          <a:stretch/>
        </p:blipFill>
        <p:spPr>
          <a:xfrm>
            <a:off x="1691640" y="1266190"/>
            <a:ext cx="5760720" cy="212881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1D651218-1F08-1ACA-2D17-F83F27B32BD0}"/>
              </a:ext>
            </a:extLst>
          </p:cNvPr>
          <p:cNvSpPr/>
          <p:nvPr/>
        </p:nvSpPr>
        <p:spPr>
          <a:xfrm>
            <a:off x="1701492" y="1375188"/>
            <a:ext cx="407647" cy="4260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C2FF623-D364-92E9-B8D0-A16B8D67281F}"/>
              </a:ext>
            </a:extLst>
          </p:cNvPr>
          <p:cNvSpPr/>
          <p:nvPr/>
        </p:nvSpPr>
        <p:spPr>
          <a:xfrm>
            <a:off x="2132250" y="1375188"/>
            <a:ext cx="2439750" cy="235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9707AC2D-A3BF-C963-C168-E11A012857EA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63C3D49-48FB-873F-7115-FF85B0D1FA0D}"/>
              </a:ext>
            </a:extLst>
          </p:cNvPr>
          <p:cNvSpPr/>
          <p:nvPr/>
        </p:nvSpPr>
        <p:spPr>
          <a:xfrm>
            <a:off x="2161369" y="1642485"/>
            <a:ext cx="515156" cy="158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1E9F3-E2D4-4742-122F-B8897A808544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pic>
        <p:nvPicPr>
          <p:cNvPr id="10" name="Afbeelding 9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EDED4A77-4BB6-D972-48BE-5A1557F40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740" y="4538349"/>
            <a:ext cx="1191891" cy="547297"/>
          </a:xfrm>
          <a:prstGeom prst="rect">
            <a:avLst/>
          </a:prstGeom>
        </p:spPr>
      </p:pic>
      <p:pic>
        <p:nvPicPr>
          <p:cNvPr id="18" name="Picture 2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FE98DDFB-8644-8DE4-9A09-6F92047D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02" y="3693030"/>
            <a:ext cx="1218329" cy="5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Graphics, Lettertype, symbool&#10;&#10;Automatisch gegenereerde beschrijving">
            <a:extLst>
              <a:ext uri="{FF2B5EF4-FFF2-40B4-BE49-F238E27FC236}">
                <a16:creationId xmlns:a16="http://schemas.microsoft.com/office/drawing/2014/main" id="{FA2AF81B-549E-6695-C95E-847E1026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83" y="3695713"/>
            <a:ext cx="1219829" cy="678022"/>
          </a:xfrm>
          <a:prstGeom prst="rect">
            <a:avLst/>
          </a:prstGeom>
        </p:spPr>
      </p:pic>
      <p:pic>
        <p:nvPicPr>
          <p:cNvPr id="14" name="Afbeelding 13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78A1863A-724B-57FE-6766-7106F6B2F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202" y="4591713"/>
            <a:ext cx="1450133" cy="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3BCA8-D124-B21F-5919-089B53BB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34CE3420-AC1A-F581-03CB-AD439D8800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268F4E0-C566-7445-2E93-3DC88DE1F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471"/>
          <a:stretch/>
        </p:blipFill>
        <p:spPr>
          <a:xfrm>
            <a:off x="1691640" y="1266190"/>
            <a:ext cx="5760720" cy="2128818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9DC0A192-2452-5E1C-1CCC-FC19F2C1A20C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887162-25EC-B45F-4F8D-5AAE1EC2E764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pic>
        <p:nvPicPr>
          <p:cNvPr id="4" name="Picture 2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2D622B40-7468-28D7-E09C-0F63A346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02" y="3693030"/>
            <a:ext cx="1218329" cy="5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016-2A35-3BAD-E2D4-E40FA32D9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7F5E2-1F35-D72B-80C9-91585DFF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692397"/>
            <a:ext cx="7376160" cy="900000"/>
          </a:xfrm>
        </p:spPr>
        <p:txBody>
          <a:bodyPr/>
          <a:lstStyle/>
          <a:p>
            <a:pPr algn="ctr"/>
            <a:r>
              <a:rPr lang="nl-NL"/>
              <a:t>Welke politieke partij heeft dit gezegd?</a:t>
            </a:r>
          </a:p>
        </p:txBody>
      </p:sp>
      <p:pic>
        <p:nvPicPr>
          <p:cNvPr id="4" name="Afbeelding 3" descr="Afbeelding met tekst, schermopname, Website, software&#10;&#10;Door AI gegenereerde inhoud is mogelijk onjuist.">
            <a:extLst>
              <a:ext uri="{FF2B5EF4-FFF2-40B4-BE49-F238E27FC236}">
                <a16:creationId xmlns:a16="http://schemas.microsoft.com/office/drawing/2014/main" id="{5F31D661-E56A-53EA-28CE-CE9D824832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342"/>
          <a:stretch/>
        </p:blipFill>
        <p:spPr>
          <a:xfrm>
            <a:off x="834995" y="1373934"/>
            <a:ext cx="7474018" cy="164781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13A381E-52BE-439B-E66B-54DD5F062331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6FBEBC5-109A-C80A-DA6A-777540743A7A}"/>
              </a:ext>
            </a:extLst>
          </p:cNvPr>
          <p:cNvSpPr/>
          <p:nvPr/>
        </p:nvSpPr>
        <p:spPr>
          <a:xfrm>
            <a:off x="1052701" y="1619999"/>
            <a:ext cx="537339" cy="5085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EB61D8F-1F93-EEF8-B59A-B39CAB45AE30}"/>
              </a:ext>
            </a:extLst>
          </p:cNvPr>
          <p:cNvSpPr/>
          <p:nvPr/>
        </p:nvSpPr>
        <p:spPr>
          <a:xfrm>
            <a:off x="1654628" y="1635845"/>
            <a:ext cx="4542971" cy="2267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664CA06-E5C6-F223-652C-2A8CA0774E4A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D7143AA-C2CE-960B-8B29-1C5E50DD3352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BA6CC96-8AFE-D6A1-188F-298850D7C7DF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pic>
        <p:nvPicPr>
          <p:cNvPr id="32" name="Afbeelding 31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0B56D335-737F-5B10-23D2-C66603F55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544" y="4620631"/>
            <a:ext cx="924049" cy="424308"/>
          </a:xfrm>
          <a:prstGeom prst="rect">
            <a:avLst/>
          </a:prstGeom>
        </p:spPr>
      </p:pic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B869ADDA-6E05-92C9-CEC4-D29412853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7" name="Afbeelding 36" descr="Afbeelding met groen, Graphics, Lettertype, logo&#10;&#10;Automatisch gegenereerde beschrijving">
            <a:extLst>
              <a:ext uri="{FF2B5EF4-FFF2-40B4-BE49-F238E27FC236}">
                <a16:creationId xmlns:a16="http://schemas.microsoft.com/office/drawing/2014/main" id="{9CFFB3E5-4555-CC33-C220-659D3AA56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57" y="4500870"/>
            <a:ext cx="592243" cy="592243"/>
          </a:xfrm>
          <a:prstGeom prst="rect">
            <a:avLst/>
          </a:prstGeom>
        </p:spPr>
      </p:pic>
      <p:pic>
        <p:nvPicPr>
          <p:cNvPr id="1026" name="Picture 2" descr="Afbeelding met Lettertype, Graphics, symbool, grafische vormgeving&#10;&#10;Automatisch gegenereerde beschrijving">
            <a:extLst>
              <a:ext uri="{FF2B5EF4-FFF2-40B4-BE49-F238E27FC236}">
                <a16:creationId xmlns:a16="http://schemas.microsoft.com/office/drawing/2014/main" id="{510328BD-6424-DE4F-29B2-701C3392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44" y="3786686"/>
            <a:ext cx="924049" cy="4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A9CB8C-B793-7F9B-5C35-8BE524170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57" y="3771995"/>
            <a:ext cx="1755558" cy="5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D0F3A-94FF-96E3-67A3-C582FC80B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CF799-C452-4265-FCD5-620BCABC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51" y="720000"/>
            <a:ext cx="7210697" cy="900000"/>
          </a:xfrm>
        </p:spPr>
        <p:txBody>
          <a:bodyPr/>
          <a:lstStyle/>
          <a:p>
            <a:pPr algn="ctr"/>
            <a:r>
              <a:rPr lang="nl-NL"/>
              <a:t>Welke politieke partij heeft dit gezegd?</a:t>
            </a:r>
          </a:p>
        </p:txBody>
      </p:sp>
      <p:pic>
        <p:nvPicPr>
          <p:cNvPr id="4" name="Afbeelding 3" descr="Afbeelding met tekst, schermopname, Website, software&#10;&#10;Door AI gegenereerde inhoud is mogelijk onjuist.">
            <a:extLst>
              <a:ext uri="{FF2B5EF4-FFF2-40B4-BE49-F238E27FC236}">
                <a16:creationId xmlns:a16="http://schemas.microsoft.com/office/drawing/2014/main" id="{96CD43D7-D478-2D69-D90F-4B50B0A2DF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342"/>
          <a:stretch/>
        </p:blipFill>
        <p:spPr>
          <a:xfrm>
            <a:off x="834995" y="1373934"/>
            <a:ext cx="7474018" cy="164781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CA19720-522A-A269-2699-A3EC0D793E28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5F3CCAAF-E5C8-7685-F368-CFA69B91B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F4269F-1172-02D1-42A2-20DD7F5BF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57" y="3771995"/>
            <a:ext cx="1755558" cy="5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prodemos.nl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E1D0E-3575-FDA0-1E88-446A4050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167920"/>
            <a:ext cx="6332787" cy="720000"/>
          </a:xfrm>
        </p:spPr>
        <p:txBody>
          <a:bodyPr/>
          <a:lstStyle/>
          <a:p>
            <a:endParaRPr lang="nl-NL">
              <a:solidFill>
                <a:srgbClr val="FF0000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F7C0B4E-9213-691F-DBDA-15E3411FF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 Media 3" title="Asielplannen regering krijgen een onvoldoende">
            <a:hlinkClick r:id="" action="ppaction://media"/>
            <a:extLst>
              <a:ext uri="{FF2B5EF4-FFF2-40B4-BE49-F238E27FC236}">
                <a16:creationId xmlns:a16="http://schemas.microsoft.com/office/drawing/2014/main" id="{FCA5FF40-EFE8-1564-42F1-55DA197F44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0275" y="652895"/>
            <a:ext cx="7283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247B-0999-5E1D-8531-1B86CED0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E9751DE-227B-16FC-E050-A01D381A15EE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8FB2465-2808-46EE-7AD4-3FE3400BFC61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E6C316A-F5DA-AB8D-9230-5D864F799E6A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pic>
        <p:nvPicPr>
          <p:cNvPr id="2" name="Afbeelding 1" descr="Afbeelding met tekst, schermopname, software&#10;&#10;Door AI gegenereerde inhoud is mogelijk onjuist.">
            <a:extLst>
              <a:ext uri="{FF2B5EF4-FFF2-40B4-BE49-F238E27FC236}">
                <a16:creationId xmlns:a16="http://schemas.microsoft.com/office/drawing/2014/main" id="{5F9DB9D7-6D5E-F466-A8A8-B294DC37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3"/>
          <a:stretch/>
        </p:blipFill>
        <p:spPr>
          <a:xfrm>
            <a:off x="1442565" y="1303546"/>
            <a:ext cx="5760720" cy="2213876"/>
          </a:xfrm>
          <a:prstGeom prst="rect">
            <a:avLst/>
          </a:prstGeom>
        </p:spPr>
      </p:pic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BF77A5DD-0B98-F0FE-9797-1C42056C22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CBFCED0-188E-41B8-8DB3-0D0CA6C29ACC}"/>
              </a:ext>
            </a:extLst>
          </p:cNvPr>
          <p:cNvSpPr/>
          <p:nvPr/>
        </p:nvSpPr>
        <p:spPr>
          <a:xfrm>
            <a:off x="1590269" y="1403028"/>
            <a:ext cx="407647" cy="444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B715B96-EE6A-7A7E-D270-AAB078EA5036}"/>
              </a:ext>
            </a:extLst>
          </p:cNvPr>
          <p:cNvSpPr/>
          <p:nvPr/>
        </p:nvSpPr>
        <p:spPr>
          <a:xfrm>
            <a:off x="2040469" y="1403028"/>
            <a:ext cx="3149264" cy="235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646D69A1-9257-9E54-4BAE-B9610BC756E8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3556409-EC88-928F-7E3F-D3A9936BDEA3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pic>
        <p:nvPicPr>
          <p:cNvPr id="25" name="Afbeelding 24" descr="Afbeelding met vogel&#10;&#10;Automatisch gegenereerde beschrijving">
            <a:extLst>
              <a:ext uri="{FF2B5EF4-FFF2-40B4-BE49-F238E27FC236}">
                <a16:creationId xmlns:a16="http://schemas.microsoft.com/office/drawing/2014/main" id="{CF19AD64-0F6A-58BF-8D85-6C539DE3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7" y="3703833"/>
            <a:ext cx="2549598" cy="6374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B1BD9A6-2C4C-564A-463F-3012E1D9FC69}"/>
              </a:ext>
            </a:extLst>
          </p:cNvPr>
          <p:cNvSpPr/>
          <p:nvPr/>
        </p:nvSpPr>
        <p:spPr>
          <a:xfrm>
            <a:off x="2192869" y="2758440"/>
            <a:ext cx="567748" cy="1734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fbeelding met Graphics, Lettertype, logo, tekst&#10;&#10;Automatisch gegenereerde beschrijving">
            <a:extLst>
              <a:ext uri="{FF2B5EF4-FFF2-40B4-BE49-F238E27FC236}">
                <a16:creationId xmlns:a16="http://schemas.microsoft.com/office/drawing/2014/main" id="{FA465C35-F04F-E50F-8E4A-68192C0C5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264" y="4468126"/>
            <a:ext cx="596602" cy="5966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8BF1A6-30C8-82D3-F9D4-BE216153E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592" y="4527645"/>
            <a:ext cx="945014" cy="53708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971C8D-E77F-3382-7445-98D50CC6D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881" y="3663558"/>
            <a:ext cx="717951" cy="7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2EB9-81D8-C4A8-FE47-18255D49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FC29BA45-1148-46A7-16A0-EA42743B1D61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pic>
        <p:nvPicPr>
          <p:cNvPr id="2" name="Afbeelding 1" descr="Afbeelding met tekst, schermopname, software&#10;&#10;Door AI gegenereerde inhoud is mogelijk onjuist.">
            <a:extLst>
              <a:ext uri="{FF2B5EF4-FFF2-40B4-BE49-F238E27FC236}">
                <a16:creationId xmlns:a16="http://schemas.microsoft.com/office/drawing/2014/main" id="{07098794-77AD-558F-0333-7A6F9DC8E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3"/>
          <a:stretch/>
        </p:blipFill>
        <p:spPr>
          <a:xfrm>
            <a:off x="1442565" y="1303546"/>
            <a:ext cx="5760720" cy="2213876"/>
          </a:xfrm>
          <a:prstGeom prst="rect">
            <a:avLst/>
          </a:prstGeom>
        </p:spPr>
      </p:pic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822A132B-4BA0-0E39-5427-8037E7DD95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B25B0D2F-4A36-3664-B3D4-E111E91D1F1D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pic>
        <p:nvPicPr>
          <p:cNvPr id="5" name="Afbeelding 4" descr="Afbeelding met vogel&#10;&#10;Automatisch gegenereerde beschrijving">
            <a:extLst>
              <a:ext uri="{FF2B5EF4-FFF2-40B4-BE49-F238E27FC236}">
                <a16:creationId xmlns:a16="http://schemas.microsoft.com/office/drawing/2014/main" id="{6873DDA4-77A8-EBDC-61C5-D8567E2D0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7" y="3703833"/>
            <a:ext cx="2549598" cy="6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32118-8B8A-721B-5027-80639BA0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51971AC6-A870-F866-5334-AB3ACC9F9DDB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4A624CA-5832-F08A-D887-9F2CEF8BFAD0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8E8FF1E-DB96-44BE-7416-B4D9E0899FA8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B6F5CB1-0F84-3EC3-D5FD-3BAB4422AE90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81ED94BF-26D8-EB8E-F875-6C510C973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 descr="Afbeelding met tekst, kleding, schermopname, persoon&#10;&#10;Door AI gegenereerde inhoud is mogelijk onjuist.">
            <a:extLst>
              <a:ext uri="{FF2B5EF4-FFF2-40B4-BE49-F238E27FC236}">
                <a16:creationId xmlns:a16="http://schemas.microsoft.com/office/drawing/2014/main" id="{648FF3F7-8D26-66D5-07EC-8DB81B7C4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1"/>
          <a:stretch/>
        </p:blipFill>
        <p:spPr>
          <a:xfrm>
            <a:off x="1663636" y="1339857"/>
            <a:ext cx="5760720" cy="1735999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79BF249D-43D6-913B-3217-9552B023113A}"/>
              </a:ext>
            </a:extLst>
          </p:cNvPr>
          <p:cNvSpPr/>
          <p:nvPr/>
        </p:nvSpPr>
        <p:spPr>
          <a:xfrm>
            <a:off x="1880469" y="1496528"/>
            <a:ext cx="407647" cy="4260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AC3E42-A06E-28ED-4F88-94B8DBCBF072}"/>
              </a:ext>
            </a:extLst>
          </p:cNvPr>
          <p:cNvSpPr/>
          <p:nvPr/>
        </p:nvSpPr>
        <p:spPr>
          <a:xfrm>
            <a:off x="2336414" y="1502159"/>
            <a:ext cx="1460886" cy="235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Afbeelding met Graphics, Lettertype, symbool&#10;&#10;Automatisch gegenereerde beschrijving">
            <a:extLst>
              <a:ext uri="{FF2B5EF4-FFF2-40B4-BE49-F238E27FC236}">
                <a16:creationId xmlns:a16="http://schemas.microsoft.com/office/drawing/2014/main" id="{1FAADF79-51CD-D1DD-429A-F52267951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83" y="3695713"/>
            <a:ext cx="1219829" cy="67802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8F3D0F3-4E57-F34F-CB6C-759B66EEB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736" y="4595248"/>
            <a:ext cx="1991564" cy="420097"/>
          </a:xfrm>
          <a:prstGeom prst="rect">
            <a:avLst/>
          </a:prstGeom>
        </p:spPr>
      </p:pic>
      <p:pic>
        <p:nvPicPr>
          <p:cNvPr id="28" name="Afbeelding 27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72877E37-E0E2-5869-E0C3-2819394CB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736" y="3711601"/>
            <a:ext cx="1203740" cy="552738"/>
          </a:xfrm>
          <a:prstGeom prst="rect">
            <a:avLst/>
          </a:prstGeom>
        </p:spPr>
      </p:pic>
      <p:pic>
        <p:nvPicPr>
          <p:cNvPr id="30" name="Afbeelding 29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534851AF-28C5-4E34-D0E5-C58B03FBD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83" y="4483554"/>
            <a:ext cx="643755" cy="643755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9CE8095A-2E4C-D210-1541-FF472879D678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</p:spTree>
    <p:extLst>
      <p:ext uri="{BB962C8B-B14F-4D97-AF65-F5344CB8AC3E}">
        <p14:creationId xmlns:p14="http://schemas.microsoft.com/office/powerpoint/2010/main" val="3306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07575-6156-4FD1-0631-B2189841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vak 23">
            <a:extLst>
              <a:ext uri="{FF2B5EF4-FFF2-40B4-BE49-F238E27FC236}">
                <a16:creationId xmlns:a16="http://schemas.microsoft.com/office/drawing/2014/main" id="{D452BFA9-E665-D6D1-69BD-83DA055C80E5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C2DACC79-1E2C-258A-5AC6-8E203273D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 descr="Afbeelding met tekst, kleding, schermopname, persoon&#10;&#10;Door AI gegenereerde inhoud is mogelijk onjuist.">
            <a:extLst>
              <a:ext uri="{FF2B5EF4-FFF2-40B4-BE49-F238E27FC236}">
                <a16:creationId xmlns:a16="http://schemas.microsoft.com/office/drawing/2014/main" id="{A21423B6-E91D-8FCB-0F19-DF0B82656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1"/>
          <a:stretch/>
        </p:blipFill>
        <p:spPr>
          <a:xfrm>
            <a:off x="1663636" y="1339857"/>
            <a:ext cx="5760720" cy="173599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371EA9B-1CB7-D50C-05A5-2A76137D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0" y="720000"/>
            <a:ext cx="7141029" cy="900000"/>
          </a:xfrm>
        </p:spPr>
        <p:txBody>
          <a:bodyPr/>
          <a:lstStyle/>
          <a:p>
            <a:pPr algn="ctr"/>
            <a:r>
              <a:rPr lang="nl-NL"/>
              <a:t>Welke politieke partij heeft dit gezegd?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C75BF5-1978-EAEC-EF0B-3148A13C2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736" y="4595248"/>
            <a:ext cx="1991564" cy="4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F7FF1-55FA-D64E-73DC-68B56CFE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5676110-2314-EB9D-BE12-5ABB584797EC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68D83B5-FE23-A900-2B24-AAFEA9E97BDF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73BF4EE-9CA1-9328-379A-D4D80AA7366C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C3140ECF-4A03-4DA4-0CCE-DC741D76B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DD11E8BB-734E-2D15-FBB3-0B2EB0A23085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FEE3316-AA0D-AFF8-DDF1-00B0B189AE0E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pic>
        <p:nvPicPr>
          <p:cNvPr id="21" name="Afbeelding 20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A1404F39-940A-563A-B030-837464AB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2" y="3777940"/>
            <a:ext cx="1024943" cy="470636"/>
          </a:xfrm>
          <a:prstGeom prst="rect">
            <a:avLst/>
          </a:prstGeom>
        </p:spPr>
      </p:pic>
      <p:pic>
        <p:nvPicPr>
          <p:cNvPr id="17" name="Afbeelding 16" descr="Afbeelding met Lettertype, cirkel, Graphics, logo&#10;&#10;Automatisch gegenereerde beschrijving">
            <a:extLst>
              <a:ext uri="{FF2B5EF4-FFF2-40B4-BE49-F238E27FC236}">
                <a16:creationId xmlns:a16="http://schemas.microsoft.com/office/drawing/2014/main" id="{E6942E29-9DBF-C6A8-2E80-E76E215B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56" y="4538759"/>
            <a:ext cx="563260" cy="563260"/>
          </a:xfrm>
          <a:prstGeom prst="rect">
            <a:avLst/>
          </a:prstGeom>
        </p:spPr>
      </p:pic>
      <p:pic>
        <p:nvPicPr>
          <p:cNvPr id="20" name="Afbeelding 19" descr="Afbeelding met cirkel, Lettertype, logo, Graphics&#10;&#10;Automatisch gegenereerde beschrijving">
            <a:extLst>
              <a:ext uri="{FF2B5EF4-FFF2-40B4-BE49-F238E27FC236}">
                <a16:creationId xmlns:a16="http://schemas.microsoft.com/office/drawing/2014/main" id="{B5EB8300-D2A2-974C-163E-87685749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466" y="3624838"/>
            <a:ext cx="696363" cy="6963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7E8C2E-310F-F16C-6203-C4C2F3F60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467" y="4405657"/>
            <a:ext cx="696362" cy="69636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509B467-0504-6A51-E9A5-254533C94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78" y="1492169"/>
            <a:ext cx="7730644" cy="1358637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F1350867-2E43-16A4-D511-3873C29B2076}"/>
              </a:ext>
            </a:extLst>
          </p:cNvPr>
          <p:cNvSpPr/>
          <p:nvPr/>
        </p:nvSpPr>
        <p:spPr>
          <a:xfrm>
            <a:off x="803856" y="1523061"/>
            <a:ext cx="3402389" cy="2272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78514BF-E273-2AAD-8C11-B7AC8D99D3E7}"/>
              </a:ext>
            </a:extLst>
          </p:cNvPr>
          <p:cNvSpPr/>
          <p:nvPr/>
        </p:nvSpPr>
        <p:spPr>
          <a:xfrm>
            <a:off x="4927364" y="2287993"/>
            <a:ext cx="393579" cy="2272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5B6C1C82-7EF9-501F-0A44-4EF463C879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465" t="13303" r="39977" b="44476"/>
          <a:stretch/>
        </p:blipFill>
        <p:spPr>
          <a:xfrm>
            <a:off x="7281333" y="2545003"/>
            <a:ext cx="11804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C167-4985-EACE-3D03-BAEB5E40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1AE4ED2-087C-4AD4-DF33-32A94E384A08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3F4AB0D5-A512-C6F9-AB02-C794749D5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AEB20F53-0233-6A0B-957D-BD76F7C0EB07}"/>
              </a:ext>
            </a:extLst>
          </p:cNvPr>
          <p:cNvSpPr txBox="1">
            <a:spLocks/>
          </p:cNvSpPr>
          <p:nvPr/>
        </p:nvSpPr>
        <p:spPr>
          <a:xfrm>
            <a:off x="1001480" y="720000"/>
            <a:ext cx="7141029" cy="900000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nl-NL"/>
              <a:t>Welke politieke partij heeft dit gezegd?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EBACC5-2446-E11F-FC80-DE45B0893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9" y="1482394"/>
            <a:ext cx="7730644" cy="135863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CF07FB7-F563-C03B-CBEA-AE267F0730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65" t="13303" r="39977" b="44476"/>
          <a:stretch/>
        </p:blipFill>
        <p:spPr>
          <a:xfrm>
            <a:off x="7281333" y="2545003"/>
            <a:ext cx="1180450" cy="317277"/>
          </a:xfrm>
          <a:prstGeom prst="rect">
            <a:avLst/>
          </a:prstGeom>
        </p:spPr>
      </p:pic>
      <p:pic>
        <p:nvPicPr>
          <p:cNvPr id="5" name="Afbeelding 4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F8ADC641-B9D8-0151-1FEE-F888BD01A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82" y="3777940"/>
            <a:ext cx="1024943" cy="4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AC39E-8387-16FA-8F3D-4A214F73F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E8059-C929-D5F4-9C59-D0119E12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57" y="727316"/>
            <a:ext cx="7036526" cy="900000"/>
          </a:xfrm>
        </p:spPr>
        <p:txBody>
          <a:bodyPr/>
          <a:lstStyle/>
          <a:p>
            <a:pPr algn="ctr"/>
            <a:r>
              <a:rPr lang="nl-NL"/>
              <a:t>Welke politieke partij heeft dit gezegd?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859331-4E53-7A0A-F9F7-74A7600E3B94}"/>
              </a:ext>
            </a:extLst>
          </p:cNvPr>
          <p:cNvSpPr txBox="1"/>
          <p:nvPr/>
        </p:nvSpPr>
        <p:spPr>
          <a:xfrm>
            <a:off x="136800" y="382957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C584032-6C4F-DBE8-59FE-016291EF4368}"/>
              </a:ext>
            </a:extLst>
          </p:cNvPr>
          <p:cNvSpPr txBox="1"/>
          <p:nvPr/>
        </p:nvSpPr>
        <p:spPr>
          <a:xfrm>
            <a:off x="136800" y="4620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61063BF-6E80-2E66-6B6B-44884686EAA1}"/>
              </a:ext>
            </a:extLst>
          </p:cNvPr>
          <p:cNvSpPr txBox="1"/>
          <p:nvPr/>
        </p:nvSpPr>
        <p:spPr>
          <a:xfrm>
            <a:off x="5189733" y="3817895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622D09A-63D7-5732-1431-426A0D9556DF}"/>
              </a:ext>
            </a:extLst>
          </p:cNvPr>
          <p:cNvSpPr txBox="1"/>
          <p:nvPr/>
        </p:nvSpPr>
        <p:spPr>
          <a:xfrm>
            <a:off x="5189733" y="4634631"/>
            <a:ext cx="49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solidFill>
                  <a:schemeClr val="tx2"/>
                </a:solidFill>
              </a:rPr>
              <a:t>D</a:t>
            </a:r>
          </a:p>
        </p:txBody>
      </p:sp>
      <p:pic>
        <p:nvPicPr>
          <p:cNvPr id="32" name="Afbeelding 31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4B1CEE96-008E-8AA2-5D44-4A3A53DE1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4547529"/>
            <a:ext cx="1101920" cy="505984"/>
          </a:xfrm>
          <a:prstGeom prst="rect">
            <a:avLst/>
          </a:prstGeom>
        </p:spPr>
      </p:pic>
      <p:sp>
        <p:nvSpPr>
          <p:cNvPr id="35" name="AutoShape 2" descr="Sgp Logo PNG Vectors Free Download">
            <a:extLst>
              <a:ext uri="{FF2B5EF4-FFF2-40B4-BE49-F238E27FC236}">
                <a16:creationId xmlns:a16="http://schemas.microsoft.com/office/drawing/2014/main" id="{1694AF9F-8C21-38F1-E2DC-35599F888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8950" y="20290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820A79-3529-43E7-51EB-80185D2EFF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2941"/>
          <a:stretch/>
        </p:blipFill>
        <p:spPr>
          <a:xfrm>
            <a:off x="1712723" y="1285962"/>
            <a:ext cx="5718544" cy="222281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3F320B0-7F95-F5E1-1FCC-3A76E59F3FDD}"/>
              </a:ext>
            </a:extLst>
          </p:cNvPr>
          <p:cNvSpPr/>
          <p:nvPr/>
        </p:nvSpPr>
        <p:spPr>
          <a:xfrm>
            <a:off x="1823319" y="1351967"/>
            <a:ext cx="407647" cy="4260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5F3F8DD-3FF3-194A-4BC3-31F49E648E62}"/>
              </a:ext>
            </a:extLst>
          </p:cNvPr>
          <p:cNvSpPr/>
          <p:nvPr/>
        </p:nvSpPr>
        <p:spPr>
          <a:xfrm>
            <a:off x="2231605" y="1351967"/>
            <a:ext cx="1548762" cy="4260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6AF3DC1-03E8-1644-6DE5-7056C4FA0E9F}"/>
              </a:ext>
            </a:extLst>
          </p:cNvPr>
          <p:cNvSpPr/>
          <p:nvPr/>
        </p:nvSpPr>
        <p:spPr>
          <a:xfrm>
            <a:off x="1786299" y="1917929"/>
            <a:ext cx="649129" cy="1851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0E67494-66F9-EEDA-9E79-BA05625A33CB}"/>
              </a:ext>
            </a:extLst>
          </p:cNvPr>
          <p:cNvSpPr/>
          <p:nvPr/>
        </p:nvSpPr>
        <p:spPr>
          <a:xfrm>
            <a:off x="4348480" y="2836558"/>
            <a:ext cx="563880" cy="1851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fbeelding met Graphics, grafische vormgeving, Lettertype, logo&#10;&#10;Automatisch gegenereerde beschrijving">
            <a:extLst>
              <a:ext uri="{FF2B5EF4-FFF2-40B4-BE49-F238E27FC236}">
                <a16:creationId xmlns:a16="http://schemas.microsoft.com/office/drawing/2014/main" id="{36D40AA8-5D60-2319-03D3-56559F9A4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11" y="4484576"/>
            <a:ext cx="631891" cy="631891"/>
          </a:xfrm>
          <a:prstGeom prst="rect">
            <a:avLst/>
          </a:prstGeom>
        </p:spPr>
      </p:pic>
      <p:pic>
        <p:nvPicPr>
          <p:cNvPr id="27" name="Afbeelding 26" descr="Afbeelding met groen, Graphics, Lettertype, logo&#10;&#10;Automatisch gegenereerde beschrijving">
            <a:extLst>
              <a:ext uri="{FF2B5EF4-FFF2-40B4-BE49-F238E27FC236}">
                <a16:creationId xmlns:a16="http://schemas.microsoft.com/office/drawing/2014/main" id="{EC601C85-BD48-F1CF-2526-4EC3E5686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3685270"/>
            <a:ext cx="642161" cy="642161"/>
          </a:xfrm>
          <a:prstGeom prst="rect">
            <a:avLst/>
          </a:prstGeom>
        </p:spPr>
      </p:pic>
      <p:pic>
        <p:nvPicPr>
          <p:cNvPr id="29" name="Afbeelding 28" descr="Afbeelding met Graphics, clipart, ontwerp&#10;&#10;Automatisch gegenereerde beschrijving">
            <a:extLst>
              <a:ext uri="{FF2B5EF4-FFF2-40B4-BE49-F238E27FC236}">
                <a16:creationId xmlns:a16="http://schemas.microsoft.com/office/drawing/2014/main" id="{6D72D49F-A7B8-0241-7CC2-8A1EF9546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75" y="3711987"/>
            <a:ext cx="1590558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Demos">
  <a:themeElements>
    <a:clrScheme name="ProDemos rood">
      <a:dk1>
        <a:srgbClr val="F10E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F10E41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rood.pptx" id="{FACB3ABF-9347-AB43-B146-C67549E8FC4D}" vid="{A71AD82D-0328-9C48-9EDC-99D799E4AB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F34EE-1F17-4730-987D-A78356B1E1D5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6166596-befa-4d6e-9b8b-75e822e8a231"/>
    <ds:schemaRef ds:uri="http://purl.org/dc/dcmitype/"/>
    <ds:schemaRef ds:uri="http://schemas.microsoft.com/office/infopath/2007/PartnerControls"/>
    <ds:schemaRef ds:uri="3a7bcf79-13ec-4791-9315-eb816fa35df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1B8D72B-2FCE-498F-9AD2-18AB59558486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DEAE6B-0593-44C7-932D-DF664C2ADFD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ff47c44-a17a-41cf-a8f7-54127cafb343}" enabled="0" method="" siteId="{bff47c44-a17a-41cf-a8f7-54127cafb3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rood</Template>
  <TotalTime>0</TotalTime>
  <Words>186</Words>
  <Application>Microsoft Office PowerPoint</Application>
  <PresentationFormat>Diavoorstelling (16:9)</PresentationFormat>
  <Paragraphs>69</Paragraphs>
  <Slides>17</Slides>
  <Notes>15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ProDemos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politieke partij heeft dit gezegd?</vt:lpstr>
      <vt:lpstr>PowerPoint-presentatie</vt:lpstr>
      <vt:lpstr>PowerPoint-presentatie</vt:lpstr>
      <vt:lpstr>Welke politieke partij heeft dit gezegd?</vt:lpstr>
      <vt:lpstr>Welke politieke partij heeft dit gezegd?</vt:lpstr>
      <vt:lpstr>PowerPoint-presentatie</vt:lpstr>
      <vt:lpstr>PowerPoint-presentatie</vt:lpstr>
      <vt:lpstr>PowerPoint-presentatie</vt:lpstr>
      <vt:lpstr>PowerPoint-presentatie</vt:lpstr>
      <vt:lpstr>Welke politieke partij heeft dit gezegd?</vt:lpstr>
      <vt:lpstr>Welke politieke partij heeft dit gezegd?</vt:lpstr>
      <vt:lpstr>PowerPoint-presentatie</vt:lpstr>
    </vt:vector>
  </TitlesOfParts>
  <Manager/>
  <Company>ProDemos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Jelt Pekaar</dc:creator>
  <cp:keywords/>
  <dc:description/>
  <cp:lastModifiedBy>Jelt Pekaar</cp:lastModifiedBy>
  <cp:revision>2</cp:revision>
  <cp:lastPrinted>2017-06-07T13:51:27Z</cp:lastPrinted>
  <dcterms:created xsi:type="dcterms:W3CDTF">2025-02-11T09:19:26Z</dcterms:created>
  <dcterms:modified xsi:type="dcterms:W3CDTF">2025-02-12T16:01:43Z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