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8"/>
  </p:notesMasterIdLst>
  <p:handoutMasterIdLst>
    <p:handoutMasterId r:id="rId29"/>
  </p:handoutMasterIdLst>
  <p:sldIdLst>
    <p:sldId id="279" r:id="rId5"/>
    <p:sldId id="331" r:id="rId6"/>
    <p:sldId id="320" r:id="rId7"/>
    <p:sldId id="262" r:id="rId8"/>
    <p:sldId id="291" r:id="rId9"/>
    <p:sldId id="292" r:id="rId10"/>
    <p:sldId id="269" r:id="rId11"/>
    <p:sldId id="322" r:id="rId12"/>
    <p:sldId id="321" r:id="rId13"/>
    <p:sldId id="323" r:id="rId14"/>
    <p:sldId id="293" r:id="rId15"/>
    <p:sldId id="294" r:id="rId16"/>
    <p:sldId id="315" r:id="rId17"/>
    <p:sldId id="326" r:id="rId18"/>
    <p:sldId id="313" r:id="rId19"/>
    <p:sldId id="327" r:id="rId20"/>
    <p:sldId id="316" r:id="rId21"/>
    <p:sldId id="328" r:id="rId22"/>
    <p:sldId id="317" r:id="rId23"/>
    <p:sldId id="329" r:id="rId24"/>
    <p:sldId id="330" r:id="rId25"/>
    <p:sldId id="319" r:id="rId26"/>
    <p:sldId id="278" r:id="rId27"/>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1EE02-F0DA-1C07-11CD-EAB3CA3AEA38}" name="Jonnick Kirwan" initials="JK" userId="S::jonnick@prodemos.nl::9a59ccf2-ff56-4baa-9c1a-5e00a0986d43" providerId="AD"/>
  <p188:author id="{9E6728E1-5837-1E81-5AA7-4B2DBEB9920F}" name="Sandra Boersma" initials="SB" userId="S::sandra@prodemos.nl::aa0d5c04-0f93-4a70-8f86-d3f3b8229c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0BC675-F6C2-41A4-8F25-A3C0D7BFD0CD}" v="272" dt="2024-10-16T15:55:29.547"/>
    <p1510:client id="{8C95A4AD-617C-48B2-A60B-7C23442DFD52}" v="33" dt="2024-10-17T09:36:28.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144" y="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nick Kirwan" userId="9a59ccf2-ff56-4baa-9c1a-5e00a0986d43" providerId="ADAL" clId="{FE270A27-1A80-4FE2-8707-100C963E9802}"/>
    <pc:docChg chg="custSel addSld delSld modSld sldOrd">
      <pc:chgData name="Jonnick Kirwan" userId="9a59ccf2-ff56-4baa-9c1a-5e00a0986d43" providerId="ADAL" clId="{FE270A27-1A80-4FE2-8707-100C963E9802}" dt="2024-10-15T13:23:39.978" v="909" actId="20577"/>
      <pc:docMkLst>
        <pc:docMk/>
      </pc:docMkLst>
      <pc:sldChg chg="modSp">
        <pc:chgData name="Jonnick Kirwan" userId="9a59ccf2-ff56-4baa-9c1a-5e00a0986d43" providerId="ADAL" clId="{FE270A27-1A80-4FE2-8707-100C963E9802}" dt="2024-10-15T11:40:57.135" v="4" actId="171"/>
        <pc:sldMkLst>
          <pc:docMk/>
          <pc:sldMk cId="1558368490" sldId="269"/>
        </pc:sldMkLst>
        <pc:picChg chg="mod">
          <ac:chgData name="Jonnick Kirwan" userId="9a59ccf2-ff56-4baa-9c1a-5e00a0986d43" providerId="ADAL" clId="{FE270A27-1A80-4FE2-8707-100C963E9802}" dt="2024-10-15T11:40:57.135" v="4" actId="171"/>
          <ac:picMkLst>
            <pc:docMk/>
            <pc:sldMk cId="1558368490" sldId="269"/>
            <ac:picMk id="4100" creationId="{AF718109-667F-DC64-D45F-73D90C964812}"/>
          </ac:picMkLst>
        </pc:picChg>
      </pc:sldChg>
      <pc:sldChg chg="modSp modNotesTx">
        <pc:chgData name="Jonnick Kirwan" userId="9a59ccf2-ff56-4baa-9c1a-5e00a0986d43" providerId="ADAL" clId="{FE270A27-1A80-4FE2-8707-100C963E9802}" dt="2024-10-15T11:45:22.348" v="14" actId="171"/>
        <pc:sldMkLst>
          <pc:docMk/>
          <pc:sldMk cId="7667022" sldId="279"/>
        </pc:sldMkLst>
        <pc:picChg chg="mod">
          <ac:chgData name="Jonnick Kirwan" userId="9a59ccf2-ff56-4baa-9c1a-5e00a0986d43" providerId="ADAL" clId="{FE270A27-1A80-4FE2-8707-100C963E9802}" dt="2024-10-15T11:45:19.803" v="13" actId="171"/>
          <ac:picMkLst>
            <pc:docMk/>
            <pc:sldMk cId="7667022" sldId="279"/>
            <ac:picMk id="1030" creationId="{C072852A-6DD7-2654-62A4-DD99952E6A01}"/>
          </ac:picMkLst>
        </pc:picChg>
        <pc:picChg chg="mod">
          <ac:chgData name="Jonnick Kirwan" userId="9a59ccf2-ff56-4baa-9c1a-5e00a0986d43" providerId="ADAL" clId="{FE270A27-1A80-4FE2-8707-100C963E9802}" dt="2024-10-15T11:45:22.348" v="14" actId="171"/>
          <ac:picMkLst>
            <pc:docMk/>
            <pc:sldMk cId="7667022" sldId="279"/>
            <ac:picMk id="1034" creationId="{A329C4B9-4216-C328-41A4-E9401F16343C}"/>
          </ac:picMkLst>
        </pc:picChg>
      </pc:sldChg>
      <pc:sldChg chg="modSp ord">
        <pc:chgData name="Jonnick Kirwan" userId="9a59ccf2-ff56-4baa-9c1a-5e00a0986d43" providerId="ADAL" clId="{FE270A27-1A80-4FE2-8707-100C963E9802}" dt="2024-10-15T12:41:33.994" v="680"/>
        <pc:sldMkLst>
          <pc:docMk/>
          <pc:sldMk cId="3331442155" sldId="291"/>
        </pc:sldMkLst>
        <pc:picChg chg="mod">
          <ac:chgData name="Jonnick Kirwan" userId="9a59ccf2-ff56-4baa-9c1a-5e00a0986d43" providerId="ADAL" clId="{FE270A27-1A80-4FE2-8707-100C963E9802}" dt="2024-10-15T11:41:07.315" v="6" actId="171"/>
          <ac:picMkLst>
            <pc:docMk/>
            <pc:sldMk cId="3331442155" sldId="291"/>
            <ac:picMk id="8198" creationId="{FC4E6A7F-E448-0837-CE4F-0906738E3F71}"/>
          </ac:picMkLst>
        </pc:picChg>
      </pc:sldChg>
      <pc:sldChg chg="modSp mod ord">
        <pc:chgData name="Jonnick Kirwan" userId="9a59ccf2-ff56-4baa-9c1a-5e00a0986d43" providerId="ADAL" clId="{FE270A27-1A80-4FE2-8707-100C963E9802}" dt="2024-10-15T12:43:44.716" v="689" actId="20577"/>
        <pc:sldMkLst>
          <pc:docMk/>
          <pc:sldMk cId="401703373" sldId="292"/>
        </pc:sldMkLst>
        <pc:spChg chg="mod">
          <ac:chgData name="Jonnick Kirwan" userId="9a59ccf2-ff56-4baa-9c1a-5e00a0986d43" providerId="ADAL" clId="{FE270A27-1A80-4FE2-8707-100C963E9802}" dt="2024-10-15T12:43:44.716" v="689" actId="20577"/>
          <ac:spMkLst>
            <pc:docMk/>
            <pc:sldMk cId="401703373" sldId="292"/>
            <ac:spMk id="3" creationId="{5E3C5BDC-F401-AE91-AC0F-40382C0F1AB5}"/>
          </ac:spMkLst>
        </pc:spChg>
      </pc:sldChg>
      <pc:sldChg chg="modSp mod">
        <pc:chgData name="Jonnick Kirwan" userId="9a59ccf2-ff56-4baa-9c1a-5e00a0986d43" providerId="ADAL" clId="{FE270A27-1A80-4FE2-8707-100C963E9802}" dt="2024-10-15T12:55:59.293" v="774" actId="20577"/>
        <pc:sldMkLst>
          <pc:docMk/>
          <pc:sldMk cId="3063916714" sldId="293"/>
        </pc:sldMkLst>
        <pc:spChg chg="mod">
          <ac:chgData name="Jonnick Kirwan" userId="9a59ccf2-ff56-4baa-9c1a-5e00a0986d43" providerId="ADAL" clId="{FE270A27-1A80-4FE2-8707-100C963E9802}" dt="2024-10-15T12:55:59.293" v="774" actId="20577"/>
          <ac:spMkLst>
            <pc:docMk/>
            <pc:sldMk cId="3063916714" sldId="293"/>
            <ac:spMk id="3" creationId="{BBF7973E-9D8C-EE02-895F-403B6DAF48D9}"/>
          </ac:spMkLst>
        </pc:spChg>
      </pc:sldChg>
      <pc:sldChg chg="modSp">
        <pc:chgData name="Jonnick Kirwan" userId="9a59ccf2-ff56-4baa-9c1a-5e00a0986d43" providerId="ADAL" clId="{FE270A27-1A80-4FE2-8707-100C963E9802}" dt="2024-10-15T11:41:25.933" v="9" actId="171"/>
        <pc:sldMkLst>
          <pc:docMk/>
          <pc:sldMk cId="246594358" sldId="294"/>
        </pc:sldMkLst>
        <pc:picChg chg="mod">
          <ac:chgData name="Jonnick Kirwan" userId="9a59ccf2-ff56-4baa-9c1a-5e00a0986d43" providerId="ADAL" clId="{FE270A27-1A80-4FE2-8707-100C963E9802}" dt="2024-10-15T11:41:22.581" v="8" actId="171"/>
          <ac:picMkLst>
            <pc:docMk/>
            <pc:sldMk cId="246594358" sldId="294"/>
            <ac:picMk id="2" creationId="{390B5779-813F-3F16-3755-D70C287A5EF9}"/>
          </ac:picMkLst>
        </pc:picChg>
        <pc:picChg chg="mod">
          <ac:chgData name="Jonnick Kirwan" userId="9a59ccf2-ff56-4baa-9c1a-5e00a0986d43" providerId="ADAL" clId="{FE270A27-1A80-4FE2-8707-100C963E9802}" dt="2024-10-15T11:41:25.933" v="9" actId="171"/>
          <ac:picMkLst>
            <pc:docMk/>
            <pc:sldMk cId="246594358" sldId="294"/>
            <ac:picMk id="6" creationId="{07F6702A-C986-6FC5-0D1B-2FB8417F6623}"/>
          </ac:picMkLst>
        </pc:picChg>
      </pc:sldChg>
      <pc:sldChg chg="modSp mod">
        <pc:chgData name="Jonnick Kirwan" userId="9a59ccf2-ff56-4baa-9c1a-5e00a0986d43" providerId="ADAL" clId="{FE270A27-1A80-4FE2-8707-100C963E9802}" dt="2024-10-15T13:10:30.634" v="907" actId="20577"/>
        <pc:sldMkLst>
          <pc:docMk/>
          <pc:sldMk cId="2252226499" sldId="316"/>
        </pc:sldMkLst>
        <pc:spChg chg="mod">
          <ac:chgData name="Jonnick Kirwan" userId="9a59ccf2-ff56-4baa-9c1a-5e00a0986d43" providerId="ADAL" clId="{FE270A27-1A80-4FE2-8707-100C963E9802}" dt="2024-10-15T13:10:30.634" v="907" actId="20577"/>
          <ac:spMkLst>
            <pc:docMk/>
            <pc:sldMk cId="2252226499" sldId="316"/>
            <ac:spMk id="3" creationId="{8F1F674A-A950-930A-CEFE-15EF2580291F}"/>
          </ac:spMkLst>
        </pc:spChg>
      </pc:sldChg>
      <pc:sldChg chg="modSp">
        <pc:chgData name="Jonnick Kirwan" userId="9a59ccf2-ff56-4baa-9c1a-5e00a0986d43" providerId="ADAL" clId="{FE270A27-1A80-4FE2-8707-100C963E9802}" dt="2024-10-15T11:40:52.227" v="3" actId="171"/>
        <pc:sldMkLst>
          <pc:docMk/>
          <pc:sldMk cId="3688599075" sldId="320"/>
        </pc:sldMkLst>
        <pc:picChg chg="mod">
          <ac:chgData name="Jonnick Kirwan" userId="9a59ccf2-ff56-4baa-9c1a-5e00a0986d43" providerId="ADAL" clId="{FE270A27-1A80-4FE2-8707-100C963E9802}" dt="2024-10-15T11:40:52.227" v="3" actId="171"/>
          <ac:picMkLst>
            <pc:docMk/>
            <pc:sldMk cId="3688599075" sldId="320"/>
            <ac:picMk id="2056" creationId="{49DC30A9-C99A-DD2C-8875-141FED2EBEE3}"/>
          </ac:picMkLst>
        </pc:picChg>
      </pc:sldChg>
      <pc:sldChg chg="modSp">
        <pc:chgData name="Jonnick Kirwan" userId="9a59ccf2-ff56-4baa-9c1a-5e00a0986d43" providerId="ADAL" clId="{FE270A27-1A80-4FE2-8707-100C963E9802}" dt="2024-10-15T11:41:01.363" v="5" actId="171"/>
        <pc:sldMkLst>
          <pc:docMk/>
          <pc:sldMk cId="3995548209" sldId="321"/>
        </pc:sldMkLst>
        <pc:picChg chg="mod">
          <ac:chgData name="Jonnick Kirwan" userId="9a59ccf2-ff56-4baa-9c1a-5e00a0986d43" providerId="ADAL" clId="{FE270A27-1A80-4FE2-8707-100C963E9802}" dt="2024-10-15T11:41:01.363" v="5" actId="171"/>
          <ac:picMkLst>
            <pc:docMk/>
            <pc:sldMk cId="3995548209" sldId="321"/>
            <ac:picMk id="6146" creationId="{A1CAC564-B478-A08F-71D2-AC8DCA15C9EB}"/>
          </ac:picMkLst>
        </pc:picChg>
      </pc:sldChg>
      <pc:sldChg chg="modSp mod">
        <pc:chgData name="Jonnick Kirwan" userId="9a59ccf2-ff56-4baa-9c1a-5e00a0986d43" providerId="ADAL" clId="{FE270A27-1A80-4FE2-8707-100C963E9802}" dt="2024-10-15T12:32:46.148" v="672" actId="20577"/>
        <pc:sldMkLst>
          <pc:docMk/>
          <pc:sldMk cId="203638366" sldId="322"/>
        </pc:sldMkLst>
        <pc:spChg chg="mod">
          <ac:chgData name="Jonnick Kirwan" userId="9a59ccf2-ff56-4baa-9c1a-5e00a0986d43" providerId="ADAL" clId="{FE270A27-1A80-4FE2-8707-100C963E9802}" dt="2024-10-15T12:32:46.148" v="672" actId="20577"/>
          <ac:spMkLst>
            <pc:docMk/>
            <pc:sldMk cId="203638366" sldId="322"/>
            <ac:spMk id="3" creationId="{2752F607-14F8-2D29-5383-08BDD9ED6FD8}"/>
          </ac:spMkLst>
        </pc:spChg>
      </pc:sldChg>
      <pc:sldChg chg="modSp mod">
        <pc:chgData name="Jonnick Kirwan" userId="9a59ccf2-ff56-4baa-9c1a-5e00a0986d43" providerId="ADAL" clId="{FE270A27-1A80-4FE2-8707-100C963E9802}" dt="2024-10-15T12:32:49.628" v="678" actId="20577"/>
        <pc:sldMkLst>
          <pc:docMk/>
          <pc:sldMk cId="1831089509" sldId="323"/>
        </pc:sldMkLst>
        <pc:spChg chg="mod">
          <ac:chgData name="Jonnick Kirwan" userId="9a59ccf2-ff56-4baa-9c1a-5e00a0986d43" providerId="ADAL" clId="{FE270A27-1A80-4FE2-8707-100C963E9802}" dt="2024-10-15T12:32:49.628" v="678" actId="20577"/>
          <ac:spMkLst>
            <pc:docMk/>
            <pc:sldMk cId="1831089509" sldId="323"/>
            <ac:spMk id="3" creationId="{F2198084-D0FD-C1E0-7FFB-58220D1A4ABA}"/>
          </ac:spMkLst>
        </pc:spChg>
      </pc:sldChg>
      <pc:sldChg chg="modSp del ord">
        <pc:chgData name="Jonnick Kirwan" userId="9a59ccf2-ff56-4baa-9c1a-5e00a0986d43" providerId="ADAL" clId="{FE270A27-1A80-4FE2-8707-100C963E9802}" dt="2024-10-15T12:51:46.126" v="691" actId="2696"/>
        <pc:sldMkLst>
          <pc:docMk/>
          <pc:sldMk cId="2336754695" sldId="324"/>
        </pc:sldMkLst>
        <pc:picChg chg="mod">
          <ac:chgData name="Jonnick Kirwan" userId="9a59ccf2-ff56-4baa-9c1a-5e00a0986d43" providerId="ADAL" clId="{FE270A27-1A80-4FE2-8707-100C963E9802}" dt="2024-10-15T11:41:16.011" v="7" actId="171"/>
          <ac:picMkLst>
            <pc:docMk/>
            <pc:sldMk cId="2336754695" sldId="324"/>
            <ac:picMk id="2" creationId="{0EBE6ED3-1878-21F5-B344-61ABCF637FB1}"/>
          </ac:picMkLst>
        </pc:picChg>
      </pc:sldChg>
      <pc:sldChg chg="del ord">
        <pc:chgData name="Jonnick Kirwan" userId="9a59ccf2-ff56-4baa-9c1a-5e00a0986d43" providerId="ADAL" clId="{FE270A27-1A80-4FE2-8707-100C963E9802}" dt="2024-10-15T12:51:43.811" v="690" actId="2696"/>
        <pc:sldMkLst>
          <pc:docMk/>
          <pc:sldMk cId="3569396090" sldId="325"/>
        </pc:sldMkLst>
      </pc:sldChg>
      <pc:sldChg chg="modSp mod">
        <pc:chgData name="Jonnick Kirwan" userId="9a59ccf2-ff56-4baa-9c1a-5e00a0986d43" providerId="ADAL" clId="{FE270A27-1A80-4FE2-8707-100C963E9802}" dt="2024-10-15T13:23:39.978" v="909" actId="20577"/>
        <pc:sldMkLst>
          <pc:docMk/>
          <pc:sldMk cId="1300204463" sldId="330"/>
        </pc:sldMkLst>
        <pc:spChg chg="mod">
          <ac:chgData name="Jonnick Kirwan" userId="9a59ccf2-ff56-4baa-9c1a-5e00a0986d43" providerId="ADAL" clId="{FE270A27-1A80-4FE2-8707-100C963E9802}" dt="2024-10-15T13:23:39.978" v="909" actId="20577"/>
          <ac:spMkLst>
            <pc:docMk/>
            <pc:sldMk cId="1300204463" sldId="330"/>
            <ac:spMk id="3" creationId="{9B674C77-8BFC-9799-AB4F-F03B235DB138}"/>
          </ac:spMkLst>
        </pc:spChg>
      </pc:sldChg>
      <pc:sldChg chg="modSp add mod ord">
        <pc:chgData name="Jonnick Kirwan" userId="9a59ccf2-ff56-4baa-9c1a-5e00a0986d43" providerId="ADAL" clId="{FE270A27-1A80-4FE2-8707-100C963E9802}" dt="2024-10-15T11:49:03.294" v="425" actId="20577"/>
        <pc:sldMkLst>
          <pc:docMk/>
          <pc:sldMk cId="4126347980" sldId="331"/>
        </pc:sldMkLst>
        <pc:spChg chg="mod">
          <ac:chgData name="Jonnick Kirwan" userId="9a59ccf2-ff56-4baa-9c1a-5e00a0986d43" providerId="ADAL" clId="{FE270A27-1A80-4FE2-8707-100C963E9802}" dt="2024-10-15T11:47:14.702" v="43" actId="20577"/>
          <ac:spMkLst>
            <pc:docMk/>
            <pc:sldMk cId="4126347980" sldId="331"/>
            <ac:spMk id="2" creationId="{00000000-0000-0000-0000-000000000000}"/>
          </ac:spMkLst>
        </pc:spChg>
        <pc:spChg chg="mod">
          <ac:chgData name="Jonnick Kirwan" userId="9a59ccf2-ff56-4baa-9c1a-5e00a0986d43" providerId="ADAL" clId="{FE270A27-1A80-4FE2-8707-100C963E9802}" dt="2024-10-15T11:49:03.294" v="425" actId="20577"/>
          <ac:spMkLst>
            <pc:docMk/>
            <pc:sldMk cId="4126347980" sldId="331"/>
            <ac:spMk id="3" creationId="{00000000-0000-0000-0000-000000000000}"/>
          </ac:spMkLst>
        </pc:spChg>
      </pc:sldChg>
    </pc:docChg>
  </pc:docChgLst>
  <pc:docChgLst>
    <pc:chgData name="Jonnick Kirwan" userId="9a59ccf2-ff56-4baa-9c1a-5e00a0986d43" providerId="ADAL" clId="{8C95A4AD-617C-48B2-A60B-7C23442DFD52}"/>
    <pc:docChg chg="custSel modSld">
      <pc:chgData name="Jonnick Kirwan" userId="9a59ccf2-ff56-4baa-9c1a-5e00a0986d43" providerId="ADAL" clId="{8C95A4AD-617C-48B2-A60B-7C23442DFD52}" dt="2024-10-17T09:37:26.763" v="156"/>
      <pc:docMkLst>
        <pc:docMk/>
      </pc:docMkLst>
      <pc:sldChg chg="addSp delSp modSp modNotesTx">
        <pc:chgData name="Jonnick Kirwan" userId="9a59ccf2-ff56-4baa-9c1a-5e00a0986d43" providerId="ADAL" clId="{8C95A4AD-617C-48B2-A60B-7C23442DFD52}" dt="2024-10-17T09:15:58.676" v="13"/>
        <pc:sldMkLst>
          <pc:docMk/>
          <pc:sldMk cId="1666467437" sldId="262"/>
        </pc:sldMkLst>
        <pc:picChg chg="add mod">
          <ac:chgData name="Jonnick Kirwan" userId="9a59ccf2-ff56-4baa-9c1a-5e00a0986d43" providerId="ADAL" clId="{8C95A4AD-617C-48B2-A60B-7C23442DFD52}" dt="2024-10-17T09:15:47.804" v="12"/>
          <ac:picMkLst>
            <pc:docMk/>
            <pc:sldMk cId="1666467437" sldId="262"/>
            <ac:picMk id="4" creationId="{A47BC4A1-37FC-14CC-FB7B-1A08F024B4ED}"/>
          </ac:picMkLst>
        </pc:picChg>
        <pc:picChg chg="del">
          <ac:chgData name="Jonnick Kirwan" userId="9a59ccf2-ff56-4baa-9c1a-5e00a0986d43" providerId="ADAL" clId="{8C95A4AD-617C-48B2-A60B-7C23442DFD52}" dt="2024-10-17T09:15:47.088" v="11" actId="478"/>
          <ac:picMkLst>
            <pc:docMk/>
            <pc:sldMk cId="1666467437" sldId="262"/>
            <ac:picMk id="3076" creationId="{66DC86EF-591F-ADD9-4941-2D7B0A462EF4}"/>
          </ac:picMkLst>
        </pc:picChg>
      </pc:sldChg>
      <pc:sldChg chg="addSp delSp modSp mod modNotesTx">
        <pc:chgData name="Jonnick Kirwan" userId="9a59ccf2-ff56-4baa-9c1a-5e00a0986d43" providerId="ADAL" clId="{8C95A4AD-617C-48B2-A60B-7C23442DFD52}" dt="2024-10-17T09:25:12.212" v="64"/>
        <pc:sldMkLst>
          <pc:docMk/>
          <pc:sldMk cId="1558368490" sldId="269"/>
        </pc:sldMkLst>
        <pc:picChg chg="add mod ord modCrop">
          <ac:chgData name="Jonnick Kirwan" userId="9a59ccf2-ff56-4baa-9c1a-5e00a0986d43" providerId="ADAL" clId="{8C95A4AD-617C-48B2-A60B-7C23442DFD52}" dt="2024-10-17T09:24:47.492" v="63" actId="171"/>
          <ac:picMkLst>
            <pc:docMk/>
            <pc:sldMk cId="1558368490" sldId="269"/>
            <ac:picMk id="4" creationId="{2927A70C-2100-154A-16B9-E61A215A57E4}"/>
          </ac:picMkLst>
        </pc:picChg>
        <pc:picChg chg="del">
          <ac:chgData name="Jonnick Kirwan" userId="9a59ccf2-ff56-4baa-9c1a-5e00a0986d43" providerId="ADAL" clId="{8C95A4AD-617C-48B2-A60B-7C23442DFD52}" dt="2024-10-17T09:24:17.647" v="56" actId="478"/>
          <ac:picMkLst>
            <pc:docMk/>
            <pc:sldMk cId="1558368490" sldId="269"/>
            <ac:picMk id="4100" creationId="{AF718109-667F-DC64-D45F-73D90C964812}"/>
          </ac:picMkLst>
        </pc:picChg>
      </pc:sldChg>
      <pc:sldChg chg="addSp delSp modSp mod modNotesTx">
        <pc:chgData name="Jonnick Kirwan" userId="9a59ccf2-ff56-4baa-9c1a-5e00a0986d43" providerId="ADAL" clId="{8C95A4AD-617C-48B2-A60B-7C23442DFD52}" dt="2024-10-17T09:23:59.017" v="55" actId="20577"/>
        <pc:sldMkLst>
          <pc:docMk/>
          <pc:sldMk cId="7667022" sldId="279"/>
        </pc:sldMkLst>
        <pc:spChg chg="add del mod">
          <ac:chgData name="Jonnick Kirwan" userId="9a59ccf2-ff56-4baa-9c1a-5e00a0986d43" providerId="ADAL" clId="{8C95A4AD-617C-48B2-A60B-7C23442DFD52}" dt="2024-10-17T09:18:50.570" v="25" actId="478"/>
          <ac:spMkLst>
            <pc:docMk/>
            <pc:sldMk cId="7667022" sldId="279"/>
            <ac:spMk id="4" creationId="{C98DD1B7-BEB1-91A3-74F2-546AE1BEB816}"/>
          </ac:spMkLst>
        </pc:spChg>
        <pc:picChg chg="add mod ord modCrop">
          <ac:chgData name="Jonnick Kirwan" userId="9a59ccf2-ff56-4baa-9c1a-5e00a0986d43" providerId="ADAL" clId="{8C95A4AD-617C-48B2-A60B-7C23442DFD52}" dt="2024-10-17T09:23:47.065" v="53" actId="732"/>
          <ac:picMkLst>
            <pc:docMk/>
            <pc:sldMk cId="7667022" sldId="279"/>
            <ac:picMk id="13" creationId="{A951042E-B8A7-6181-01DB-CCC9E22B13D8}"/>
          </ac:picMkLst>
        </pc:picChg>
        <pc:picChg chg="add mod modCrop">
          <ac:chgData name="Jonnick Kirwan" userId="9a59ccf2-ff56-4baa-9c1a-5e00a0986d43" providerId="ADAL" clId="{8C95A4AD-617C-48B2-A60B-7C23442DFD52}" dt="2024-10-17T09:23:37.030" v="52" actId="732"/>
          <ac:picMkLst>
            <pc:docMk/>
            <pc:sldMk cId="7667022" sldId="279"/>
            <ac:picMk id="16" creationId="{2DBF05F3-45A2-D50F-3ED7-CC503299561A}"/>
          </ac:picMkLst>
        </pc:picChg>
        <pc:picChg chg="del">
          <ac:chgData name="Jonnick Kirwan" userId="9a59ccf2-ff56-4baa-9c1a-5e00a0986d43" providerId="ADAL" clId="{8C95A4AD-617C-48B2-A60B-7C23442DFD52}" dt="2024-10-17T09:18:44.371" v="22" actId="478"/>
          <ac:picMkLst>
            <pc:docMk/>
            <pc:sldMk cId="7667022" sldId="279"/>
            <ac:picMk id="1030" creationId="{C072852A-6DD7-2654-62A4-DD99952E6A01}"/>
          </ac:picMkLst>
        </pc:picChg>
        <pc:picChg chg="del">
          <ac:chgData name="Jonnick Kirwan" userId="9a59ccf2-ff56-4baa-9c1a-5e00a0986d43" providerId="ADAL" clId="{8C95A4AD-617C-48B2-A60B-7C23442DFD52}" dt="2024-10-17T09:22:42.223" v="40" actId="478"/>
          <ac:picMkLst>
            <pc:docMk/>
            <pc:sldMk cId="7667022" sldId="279"/>
            <ac:picMk id="1034" creationId="{A329C4B9-4216-C328-41A4-E9401F16343C}"/>
          </ac:picMkLst>
        </pc:picChg>
      </pc:sldChg>
      <pc:sldChg chg="addSp delSp modSp mod modNotesTx">
        <pc:chgData name="Jonnick Kirwan" userId="9a59ccf2-ff56-4baa-9c1a-5e00a0986d43" providerId="ADAL" clId="{8C95A4AD-617C-48B2-A60B-7C23442DFD52}" dt="2024-10-17T09:37:23.312" v="155"/>
        <pc:sldMkLst>
          <pc:docMk/>
          <pc:sldMk cId="3331442155" sldId="291"/>
        </pc:sldMkLst>
        <pc:picChg chg="add mod ord modCrop">
          <ac:chgData name="Jonnick Kirwan" userId="9a59ccf2-ff56-4baa-9c1a-5e00a0986d43" providerId="ADAL" clId="{8C95A4AD-617C-48B2-A60B-7C23442DFD52}" dt="2024-10-17T09:36:17.980" v="144" actId="1036"/>
          <ac:picMkLst>
            <pc:docMk/>
            <pc:sldMk cId="3331442155" sldId="291"/>
            <ac:picMk id="4" creationId="{D84F964A-03BA-D999-6567-CE200F316B9B}"/>
          </ac:picMkLst>
        </pc:picChg>
        <pc:picChg chg="del">
          <ac:chgData name="Jonnick Kirwan" userId="9a59ccf2-ff56-4baa-9c1a-5e00a0986d43" providerId="ADAL" clId="{8C95A4AD-617C-48B2-A60B-7C23442DFD52}" dt="2024-10-17T09:35:43.869" v="135" actId="478"/>
          <ac:picMkLst>
            <pc:docMk/>
            <pc:sldMk cId="3331442155" sldId="291"/>
            <ac:picMk id="8198" creationId="{FC4E6A7F-E448-0837-CE4F-0906738E3F71}"/>
          </ac:picMkLst>
        </pc:picChg>
      </pc:sldChg>
      <pc:sldChg chg="addSp delSp modSp mod modNotesTx">
        <pc:chgData name="Jonnick Kirwan" userId="9a59ccf2-ff56-4baa-9c1a-5e00a0986d43" providerId="ADAL" clId="{8C95A4AD-617C-48B2-A60B-7C23442DFD52}" dt="2024-10-17T09:37:26.763" v="156"/>
        <pc:sldMkLst>
          <pc:docMk/>
          <pc:sldMk cId="401703373" sldId="292"/>
        </pc:sldMkLst>
        <pc:picChg chg="add mod modCrop">
          <ac:chgData name="Jonnick Kirwan" userId="9a59ccf2-ff56-4baa-9c1a-5e00a0986d43" providerId="ADAL" clId="{8C95A4AD-617C-48B2-A60B-7C23442DFD52}" dt="2024-10-17T09:36:55.422" v="154" actId="18131"/>
          <ac:picMkLst>
            <pc:docMk/>
            <pc:sldMk cId="401703373" sldId="292"/>
            <ac:picMk id="5" creationId="{9C1E2EEE-5E97-98DC-0ED9-8F9D541170C4}"/>
          </ac:picMkLst>
        </pc:picChg>
        <pc:picChg chg="del">
          <ac:chgData name="Jonnick Kirwan" userId="9a59ccf2-ff56-4baa-9c1a-5e00a0986d43" providerId="ADAL" clId="{8C95A4AD-617C-48B2-A60B-7C23442DFD52}" dt="2024-10-17T09:36:23.318" v="145" actId="478"/>
          <ac:picMkLst>
            <pc:docMk/>
            <pc:sldMk cId="401703373" sldId="292"/>
            <ac:picMk id="9218" creationId="{4A851484-A4BF-B19A-B2EB-EFBD95753EB9}"/>
          </ac:picMkLst>
        </pc:picChg>
      </pc:sldChg>
      <pc:sldChg chg="addSp delSp modSp mod modNotesTx">
        <pc:chgData name="Jonnick Kirwan" userId="9a59ccf2-ff56-4baa-9c1a-5e00a0986d43" providerId="ADAL" clId="{8C95A4AD-617C-48B2-A60B-7C23442DFD52}" dt="2024-10-17T09:34:43.450" v="134"/>
        <pc:sldMkLst>
          <pc:docMk/>
          <pc:sldMk cId="246594358" sldId="294"/>
        </pc:sldMkLst>
        <pc:picChg chg="del">
          <ac:chgData name="Jonnick Kirwan" userId="9a59ccf2-ff56-4baa-9c1a-5e00a0986d43" providerId="ADAL" clId="{8C95A4AD-617C-48B2-A60B-7C23442DFD52}" dt="2024-10-17T09:27:57.247" v="108" actId="478"/>
          <ac:picMkLst>
            <pc:docMk/>
            <pc:sldMk cId="246594358" sldId="294"/>
            <ac:picMk id="2" creationId="{390B5779-813F-3F16-3755-D70C287A5EF9}"/>
          </ac:picMkLst>
        </pc:picChg>
        <pc:picChg chg="del">
          <ac:chgData name="Jonnick Kirwan" userId="9a59ccf2-ff56-4baa-9c1a-5e00a0986d43" providerId="ADAL" clId="{8C95A4AD-617C-48B2-A60B-7C23442DFD52}" dt="2024-10-17T09:27:58.653" v="109" actId="478"/>
          <ac:picMkLst>
            <pc:docMk/>
            <pc:sldMk cId="246594358" sldId="294"/>
            <ac:picMk id="6" creationId="{07F6702A-C986-6FC5-0D1B-2FB8417F6623}"/>
          </ac:picMkLst>
        </pc:picChg>
        <pc:picChg chg="add mod ord modCrop">
          <ac:chgData name="Jonnick Kirwan" userId="9a59ccf2-ff56-4baa-9c1a-5e00a0986d43" providerId="ADAL" clId="{8C95A4AD-617C-48B2-A60B-7C23442DFD52}" dt="2024-10-17T09:28:49.224" v="119" actId="18131"/>
          <ac:picMkLst>
            <pc:docMk/>
            <pc:sldMk cId="246594358" sldId="294"/>
            <ac:picMk id="7" creationId="{869DDCD7-E805-5E41-1281-49A4713A8C17}"/>
          </ac:picMkLst>
        </pc:picChg>
        <pc:picChg chg="add mod ord modCrop">
          <ac:chgData name="Jonnick Kirwan" userId="9a59ccf2-ff56-4baa-9c1a-5e00a0986d43" providerId="ADAL" clId="{8C95A4AD-617C-48B2-A60B-7C23442DFD52}" dt="2024-10-17T09:29:33.597" v="128" actId="171"/>
          <ac:picMkLst>
            <pc:docMk/>
            <pc:sldMk cId="246594358" sldId="294"/>
            <ac:picMk id="9" creationId="{5966D887-4217-FFC0-381E-3B4E59AD08FC}"/>
          </ac:picMkLst>
        </pc:picChg>
        <pc:picChg chg="mod">
          <ac:chgData name="Jonnick Kirwan" userId="9a59ccf2-ff56-4baa-9c1a-5e00a0986d43" providerId="ADAL" clId="{8C95A4AD-617C-48B2-A60B-7C23442DFD52}" dt="2024-10-17T09:29:47.218" v="129" actId="14100"/>
          <ac:picMkLst>
            <pc:docMk/>
            <pc:sldMk cId="246594358" sldId="294"/>
            <ac:picMk id="14" creationId="{E7B280CC-5585-C567-FE50-A7ACDAA2CD5F}"/>
          </ac:picMkLst>
        </pc:picChg>
      </pc:sldChg>
      <pc:sldChg chg="addSp delSp modSp mod">
        <pc:chgData name="Jonnick Kirwan" userId="9a59ccf2-ff56-4baa-9c1a-5e00a0986d43" providerId="ADAL" clId="{8C95A4AD-617C-48B2-A60B-7C23442DFD52}" dt="2024-10-17T09:17:28.807" v="21" actId="171"/>
        <pc:sldMkLst>
          <pc:docMk/>
          <pc:sldMk cId="3688599075" sldId="320"/>
        </pc:sldMkLst>
        <pc:picChg chg="add mod ord modCrop">
          <ac:chgData name="Jonnick Kirwan" userId="9a59ccf2-ff56-4baa-9c1a-5e00a0986d43" providerId="ADAL" clId="{8C95A4AD-617C-48B2-A60B-7C23442DFD52}" dt="2024-10-17T09:17:28.807" v="21" actId="171"/>
          <ac:picMkLst>
            <pc:docMk/>
            <pc:sldMk cId="3688599075" sldId="320"/>
            <ac:picMk id="4" creationId="{9D67272A-4D5E-0BE0-1578-9C88954C7E5D}"/>
          </ac:picMkLst>
        </pc:picChg>
        <pc:picChg chg="del">
          <ac:chgData name="Jonnick Kirwan" userId="9a59ccf2-ff56-4baa-9c1a-5e00a0986d43" providerId="ADAL" clId="{8C95A4AD-617C-48B2-A60B-7C23442DFD52}" dt="2024-10-17T09:17:06.480" v="14" actId="478"/>
          <ac:picMkLst>
            <pc:docMk/>
            <pc:sldMk cId="3688599075" sldId="320"/>
            <ac:picMk id="2056" creationId="{49DC30A9-C99A-DD2C-8875-141FED2EBEE3}"/>
          </ac:picMkLst>
        </pc:picChg>
      </pc:sldChg>
      <pc:sldChg chg="addSp delSp modSp mod modNotesTx">
        <pc:chgData name="Jonnick Kirwan" userId="9a59ccf2-ff56-4baa-9c1a-5e00a0986d43" providerId="ADAL" clId="{8C95A4AD-617C-48B2-A60B-7C23442DFD52}" dt="2024-10-17T09:34:35.570" v="132"/>
        <pc:sldMkLst>
          <pc:docMk/>
          <pc:sldMk cId="3995548209" sldId="321"/>
        </pc:sldMkLst>
        <pc:picChg chg="add del mod">
          <ac:chgData name="Jonnick Kirwan" userId="9a59ccf2-ff56-4baa-9c1a-5e00a0986d43" providerId="ADAL" clId="{8C95A4AD-617C-48B2-A60B-7C23442DFD52}" dt="2024-10-17T09:26:06.413" v="76" actId="478"/>
          <ac:picMkLst>
            <pc:docMk/>
            <pc:sldMk cId="3995548209" sldId="321"/>
            <ac:picMk id="4" creationId="{C6C4EC37-F964-92F1-439A-0ECC1EE122A6}"/>
          </ac:picMkLst>
        </pc:picChg>
        <pc:picChg chg="add del mod">
          <ac:chgData name="Jonnick Kirwan" userId="9a59ccf2-ff56-4baa-9c1a-5e00a0986d43" providerId="ADAL" clId="{8C95A4AD-617C-48B2-A60B-7C23442DFD52}" dt="2024-10-17T09:26:21.782" v="78" actId="478"/>
          <ac:picMkLst>
            <pc:docMk/>
            <pc:sldMk cId="3995548209" sldId="321"/>
            <ac:picMk id="6" creationId="{71CFECF6-0191-B818-B373-1103D581BE59}"/>
          </ac:picMkLst>
        </pc:picChg>
        <pc:picChg chg="add mod ord">
          <ac:chgData name="Jonnick Kirwan" userId="9a59ccf2-ff56-4baa-9c1a-5e00a0986d43" providerId="ADAL" clId="{8C95A4AD-617C-48B2-A60B-7C23442DFD52}" dt="2024-10-17T09:27:03.150" v="91" actId="14100"/>
          <ac:picMkLst>
            <pc:docMk/>
            <pc:sldMk cId="3995548209" sldId="321"/>
            <ac:picMk id="8" creationId="{40F98DD5-F115-49A8-3863-7511FFEEEABB}"/>
          </ac:picMkLst>
        </pc:picChg>
        <pc:picChg chg="del">
          <ac:chgData name="Jonnick Kirwan" userId="9a59ccf2-ff56-4baa-9c1a-5e00a0986d43" providerId="ADAL" clId="{8C95A4AD-617C-48B2-A60B-7C23442DFD52}" dt="2024-10-17T09:25:56.413" v="71" actId="478"/>
          <ac:picMkLst>
            <pc:docMk/>
            <pc:sldMk cId="3995548209" sldId="321"/>
            <ac:picMk id="6146" creationId="{A1CAC564-B478-A08F-71D2-AC8DCA15C9EB}"/>
          </ac:picMkLst>
        </pc:picChg>
      </pc:sldChg>
      <pc:sldChg chg="addSp delSp modSp mod modNotesTx">
        <pc:chgData name="Jonnick Kirwan" userId="9a59ccf2-ff56-4baa-9c1a-5e00a0986d43" providerId="ADAL" clId="{8C95A4AD-617C-48B2-A60B-7C23442DFD52}" dt="2024-10-17T09:34:08.137" v="130"/>
        <pc:sldMkLst>
          <pc:docMk/>
          <pc:sldMk cId="203638366" sldId="322"/>
        </pc:sldMkLst>
        <pc:picChg chg="add mod modCrop">
          <ac:chgData name="Jonnick Kirwan" userId="9a59ccf2-ff56-4baa-9c1a-5e00a0986d43" providerId="ADAL" clId="{8C95A4AD-617C-48B2-A60B-7C23442DFD52}" dt="2024-10-17T09:25:39.583" v="70" actId="18131"/>
          <ac:picMkLst>
            <pc:docMk/>
            <pc:sldMk cId="203638366" sldId="322"/>
            <ac:picMk id="4" creationId="{7A6E5353-30BA-6F4E-BED2-5CAAE4E18DBE}"/>
          </ac:picMkLst>
        </pc:picChg>
        <pc:picChg chg="del">
          <ac:chgData name="Jonnick Kirwan" userId="9a59ccf2-ff56-4baa-9c1a-5e00a0986d43" providerId="ADAL" clId="{8C95A4AD-617C-48B2-A60B-7C23442DFD52}" dt="2024-10-17T09:25:19.014" v="65" actId="478"/>
          <ac:picMkLst>
            <pc:docMk/>
            <pc:sldMk cId="203638366" sldId="322"/>
            <ac:picMk id="5124" creationId="{660EA7E2-F3C9-C5B5-F36C-0ED45B2199FB}"/>
          </ac:picMkLst>
        </pc:picChg>
      </pc:sldChg>
      <pc:sldChg chg="addSp delSp modSp mod modNotesTx">
        <pc:chgData name="Jonnick Kirwan" userId="9a59ccf2-ff56-4baa-9c1a-5e00a0986d43" providerId="ADAL" clId="{8C95A4AD-617C-48B2-A60B-7C23442DFD52}" dt="2024-10-17T09:34:38.410" v="133"/>
        <pc:sldMkLst>
          <pc:docMk/>
          <pc:sldMk cId="1831089509" sldId="323"/>
        </pc:sldMkLst>
        <pc:picChg chg="add mod modCrop">
          <ac:chgData name="Jonnick Kirwan" userId="9a59ccf2-ff56-4baa-9c1a-5e00a0986d43" providerId="ADAL" clId="{8C95A4AD-617C-48B2-A60B-7C23442DFD52}" dt="2024-10-17T09:27:42.541" v="107" actId="1036"/>
          <ac:picMkLst>
            <pc:docMk/>
            <pc:sldMk cId="1831089509" sldId="323"/>
            <ac:picMk id="5" creationId="{67A8645F-4BF9-D062-E3EB-C8084DB411DA}"/>
          </ac:picMkLst>
        </pc:picChg>
        <pc:picChg chg="del">
          <ac:chgData name="Jonnick Kirwan" userId="9a59ccf2-ff56-4baa-9c1a-5e00a0986d43" providerId="ADAL" clId="{8C95A4AD-617C-48B2-A60B-7C23442DFD52}" dt="2024-10-17T09:27:10.062" v="92" actId="478"/>
          <ac:picMkLst>
            <pc:docMk/>
            <pc:sldMk cId="1831089509" sldId="323"/>
            <ac:picMk id="7170" creationId="{1B9D7A25-0F72-2F83-F142-FA1A237F4BDB}"/>
          </ac:picMkLst>
        </pc:picChg>
      </pc:sldChg>
      <pc:sldChg chg="addSp delSp modSp mod modNotesTx">
        <pc:chgData name="Jonnick Kirwan" userId="9a59ccf2-ff56-4baa-9c1a-5e00a0986d43" providerId="ADAL" clId="{8C95A4AD-617C-48B2-A60B-7C23442DFD52}" dt="2024-10-17T09:15:40.231" v="10" actId="1036"/>
        <pc:sldMkLst>
          <pc:docMk/>
          <pc:sldMk cId="4126347980" sldId="331"/>
        </pc:sldMkLst>
        <pc:picChg chg="add mod modCrop">
          <ac:chgData name="Jonnick Kirwan" userId="9a59ccf2-ff56-4baa-9c1a-5e00a0986d43" providerId="ADAL" clId="{8C95A4AD-617C-48B2-A60B-7C23442DFD52}" dt="2024-10-17T09:15:40.231" v="10" actId="1036"/>
          <ac:picMkLst>
            <pc:docMk/>
            <pc:sldMk cId="4126347980" sldId="331"/>
            <ac:picMk id="5" creationId="{9F23249C-FAE5-EE4C-57DB-73F3E61DBC98}"/>
          </ac:picMkLst>
        </pc:picChg>
        <pc:picChg chg="del">
          <ac:chgData name="Jonnick Kirwan" userId="9a59ccf2-ff56-4baa-9c1a-5e00a0986d43" providerId="ADAL" clId="{8C95A4AD-617C-48B2-A60B-7C23442DFD52}" dt="2024-10-17T09:15:15.234" v="4" actId="478"/>
          <ac:picMkLst>
            <pc:docMk/>
            <pc:sldMk cId="4126347980" sldId="331"/>
            <ac:picMk id="3076" creationId="{66DC86EF-591F-ADD9-4941-2D7B0A462EF4}"/>
          </ac:picMkLst>
        </pc:picChg>
      </pc:sldChg>
    </pc:docChg>
  </pc:docChgLst>
  <pc:docChgLst>
    <pc:chgData name="Sandra Boersma" userId="aa0d5c04-0f93-4a70-8f86-d3f3b8229c3c" providerId="ADAL" clId="{890BC675-F6C2-41A4-8F25-A3C0D7BFD0CD}"/>
    <pc:docChg chg="modSld">
      <pc:chgData name="Sandra Boersma" userId="aa0d5c04-0f93-4a70-8f86-d3f3b8229c3c" providerId="ADAL" clId="{890BC675-F6C2-41A4-8F25-A3C0D7BFD0CD}" dt="2024-10-16T15:55:29.547" v="348" actId="20577"/>
      <pc:docMkLst>
        <pc:docMk/>
      </pc:docMkLst>
      <pc:sldChg chg="modSp mod">
        <pc:chgData name="Sandra Boersma" userId="aa0d5c04-0f93-4a70-8f86-d3f3b8229c3c" providerId="ADAL" clId="{890BC675-F6C2-41A4-8F25-A3C0D7BFD0CD}" dt="2024-10-16T15:34:52.634" v="56" actId="20577"/>
        <pc:sldMkLst>
          <pc:docMk/>
          <pc:sldMk cId="1666467437" sldId="262"/>
        </pc:sldMkLst>
        <pc:spChg chg="mod">
          <ac:chgData name="Sandra Boersma" userId="aa0d5c04-0f93-4a70-8f86-d3f3b8229c3c" providerId="ADAL" clId="{890BC675-F6C2-41A4-8F25-A3C0D7BFD0CD}" dt="2024-10-16T15:34:52.634" v="56" actId="20577"/>
          <ac:spMkLst>
            <pc:docMk/>
            <pc:sldMk cId="1666467437" sldId="262"/>
            <ac:spMk id="3" creationId="{00000000-0000-0000-0000-000000000000}"/>
          </ac:spMkLst>
        </pc:spChg>
      </pc:sldChg>
      <pc:sldChg chg="modSp mod">
        <pc:chgData name="Sandra Boersma" userId="aa0d5c04-0f93-4a70-8f86-d3f3b8229c3c" providerId="ADAL" clId="{890BC675-F6C2-41A4-8F25-A3C0D7BFD0CD}" dt="2024-10-16T15:55:29.547" v="348" actId="20577"/>
        <pc:sldMkLst>
          <pc:docMk/>
          <pc:sldMk cId="5088699" sldId="278"/>
        </pc:sldMkLst>
        <pc:spChg chg="mod">
          <ac:chgData name="Sandra Boersma" userId="aa0d5c04-0f93-4a70-8f86-d3f3b8229c3c" providerId="ADAL" clId="{890BC675-F6C2-41A4-8F25-A3C0D7BFD0CD}" dt="2024-10-16T15:55:29.547" v="348" actId="20577"/>
          <ac:spMkLst>
            <pc:docMk/>
            <pc:sldMk cId="5088699" sldId="278"/>
            <ac:spMk id="3" creationId="{00000000-0000-0000-0000-000000000000}"/>
          </ac:spMkLst>
        </pc:spChg>
      </pc:sldChg>
      <pc:sldChg chg="modSp mod">
        <pc:chgData name="Sandra Boersma" userId="aa0d5c04-0f93-4a70-8f86-d3f3b8229c3c" providerId="ADAL" clId="{890BC675-F6C2-41A4-8F25-A3C0D7BFD0CD}" dt="2024-10-16T15:35:13.327" v="82" actId="14100"/>
        <pc:sldMkLst>
          <pc:docMk/>
          <pc:sldMk cId="3331442155" sldId="291"/>
        </pc:sldMkLst>
        <pc:spChg chg="mod">
          <ac:chgData name="Sandra Boersma" userId="aa0d5c04-0f93-4a70-8f86-d3f3b8229c3c" providerId="ADAL" clId="{890BC675-F6C2-41A4-8F25-A3C0D7BFD0CD}" dt="2024-10-16T15:35:13.327" v="82" actId="14100"/>
          <ac:spMkLst>
            <pc:docMk/>
            <pc:sldMk cId="3331442155" sldId="291"/>
            <ac:spMk id="5" creationId="{512F4960-49D5-372A-1F2E-A2F7033E560D}"/>
          </ac:spMkLst>
        </pc:spChg>
      </pc:sldChg>
      <pc:sldChg chg="modSp mod">
        <pc:chgData name="Sandra Boersma" userId="aa0d5c04-0f93-4a70-8f86-d3f3b8229c3c" providerId="ADAL" clId="{890BC675-F6C2-41A4-8F25-A3C0D7BFD0CD}" dt="2024-10-16T15:50:55.679" v="225" actId="20577"/>
        <pc:sldMkLst>
          <pc:docMk/>
          <pc:sldMk cId="401703373" sldId="292"/>
        </pc:sldMkLst>
        <pc:spChg chg="mod">
          <ac:chgData name="Sandra Boersma" userId="aa0d5c04-0f93-4a70-8f86-d3f3b8229c3c" providerId="ADAL" clId="{890BC675-F6C2-41A4-8F25-A3C0D7BFD0CD}" dt="2024-10-16T15:49:54.266" v="107" actId="6549"/>
          <ac:spMkLst>
            <pc:docMk/>
            <pc:sldMk cId="401703373" sldId="292"/>
            <ac:spMk id="2" creationId="{4C2A737F-5A98-3B23-BF6C-3EA19942CAAC}"/>
          </ac:spMkLst>
        </pc:spChg>
        <pc:spChg chg="mod">
          <ac:chgData name="Sandra Boersma" userId="aa0d5c04-0f93-4a70-8f86-d3f3b8229c3c" providerId="ADAL" clId="{890BC675-F6C2-41A4-8F25-A3C0D7BFD0CD}" dt="2024-10-16T15:50:55.679" v="225" actId="20577"/>
          <ac:spMkLst>
            <pc:docMk/>
            <pc:sldMk cId="401703373" sldId="292"/>
            <ac:spMk id="3" creationId="{5E3C5BDC-F401-AE91-AC0F-40382C0F1AB5}"/>
          </ac:spMkLst>
        </pc:spChg>
      </pc:sldChg>
      <pc:sldChg chg="modSp mod">
        <pc:chgData name="Sandra Boersma" userId="aa0d5c04-0f93-4a70-8f86-d3f3b8229c3c" providerId="ADAL" clId="{890BC675-F6C2-41A4-8F25-A3C0D7BFD0CD}" dt="2024-10-16T15:53:54.873" v="321" actId="20577"/>
        <pc:sldMkLst>
          <pc:docMk/>
          <pc:sldMk cId="3063916714" sldId="293"/>
        </pc:sldMkLst>
        <pc:spChg chg="mod">
          <ac:chgData name="Sandra Boersma" userId="aa0d5c04-0f93-4a70-8f86-d3f3b8229c3c" providerId="ADAL" clId="{890BC675-F6C2-41A4-8F25-A3C0D7BFD0CD}" dt="2024-10-16T15:53:54.873" v="321" actId="20577"/>
          <ac:spMkLst>
            <pc:docMk/>
            <pc:sldMk cId="3063916714" sldId="293"/>
            <ac:spMk id="3" creationId="{BBF7973E-9D8C-EE02-895F-403B6DAF48D9}"/>
          </ac:spMkLst>
        </pc:spChg>
      </pc:sldChg>
      <pc:sldChg chg="modSp mod">
        <pc:chgData name="Sandra Boersma" userId="aa0d5c04-0f93-4a70-8f86-d3f3b8229c3c" providerId="ADAL" clId="{890BC675-F6C2-41A4-8F25-A3C0D7BFD0CD}" dt="2024-10-16T15:54:12.703" v="330" actId="14100"/>
        <pc:sldMkLst>
          <pc:docMk/>
          <pc:sldMk cId="246594358" sldId="294"/>
        </pc:sldMkLst>
        <pc:spChg chg="mod">
          <ac:chgData name="Sandra Boersma" userId="aa0d5c04-0f93-4a70-8f86-d3f3b8229c3c" providerId="ADAL" clId="{890BC675-F6C2-41A4-8F25-A3C0D7BFD0CD}" dt="2024-10-16T15:54:12.703" v="330" actId="14100"/>
          <ac:spMkLst>
            <pc:docMk/>
            <pc:sldMk cId="246594358" sldId="294"/>
            <ac:spMk id="5" creationId="{8FE8D26B-EC5A-97AC-EA38-2801D960C0EB}"/>
          </ac:spMkLst>
        </pc:spChg>
      </pc:sldChg>
      <pc:sldChg chg="modSp mod">
        <pc:chgData name="Sandra Boersma" userId="aa0d5c04-0f93-4a70-8f86-d3f3b8229c3c" providerId="ADAL" clId="{890BC675-F6C2-41A4-8F25-A3C0D7BFD0CD}" dt="2024-10-16T15:51:38.508" v="265" actId="20577"/>
        <pc:sldMkLst>
          <pc:docMk/>
          <pc:sldMk cId="203638366" sldId="322"/>
        </pc:sldMkLst>
        <pc:spChg chg="mod">
          <ac:chgData name="Sandra Boersma" userId="aa0d5c04-0f93-4a70-8f86-d3f3b8229c3c" providerId="ADAL" clId="{890BC675-F6C2-41A4-8F25-A3C0D7BFD0CD}" dt="2024-10-16T15:51:38.508" v="265" actId="20577"/>
          <ac:spMkLst>
            <pc:docMk/>
            <pc:sldMk cId="203638366" sldId="322"/>
            <ac:spMk id="3" creationId="{2752F607-14F8-2D29-5383-08BDD9ED6FD8}"/>
          </ac:spMkLst>
        </pc:spChg>
      </pc:sldChg>
      <pc:sldChg chg="modSp mod">
        <pc:chgData name="Sandra Boersma" userId="aa0d5c04-0f93-4a70-8f86-d3f3b8229c3c" providerId="ADAL" clId="{890BC675-F6C2-41A4-8F25-A3C0D7BFD0CD}" dt="2024-10-16T15:52:33.680" v="281" actId="20577"/>
        <pc:sldMkLst>
          <pc:docMk/>
          <pc:sldMk cId="1831089509" sldId="323"/>
        </pc:sldMkLst>
        <pc:spChg chg="mod">
          <ac:chgData name="Sandra Boersma" userId="aa0d5c04-0f93-4a70-8f86-d3f3b8229c3c" providerId="ADAL" clId="{890BC675-F6C2-41A4-8F25-A3C0D7BFD0CD}" dt="2024-10-16T15:52:33.680" v="281" actId="20577"/>
          <ac:spMkLst>
            <pc:docMk/>
            <pc:sldMk cId="1831089509" sldId="323"/>
            <ac:spMk id="3" creationId="{F2198084-D0FD-C1E0-7FFB-58220D1A4ABA}"/>
          </ac:spMkLst>
        </pc:spChg>
      </pc:sldChg>
      <pc:sldChg chg="modSp mod">
        <pc:chgData name="Sandra Boersma" userId="aa0d5c04-0f93-4a70-8f86-d3f3b8229c3c" providerId="ADAL" clId="{890BC675-F6C2-41A4-8F25-A3C0D7BFD0CD}" dt="2024-10-16T15:34:38.188" v="47" actId="20577"/>
        <pc:sldMkLst>
          <pc:docMk/>
          <pc:sldMk cId="4126347980" sldId="331"/>
        </pc:sldMkLst>
        <pc:spChg chg="mod">
          <ac:chgData name="Sandra Boersma" userId="aa0d5c04-0f93-4a70-8f86-d3f3b8229c3c" providerId="ADAL" clId="{890BC675-F6C2-41A4-8F25-A3C0D7BFD0CD}" dt="2024-10-16T15:34:38.188" v="47" actId="20577"/>
          <ac:spMkLst>
            <pc:docMk/>
            <pc:sldMk cId="4126347980" sldId="33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17-10-2024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17-10-2024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212124"/>
                </a:solidFill>
                <a:effectLst/>
                <a:latin typeface="Proxima Nova"/>
              </a:rPr>
              <a:t>Vice President Kamala D. Harris, with President Joseph R. Biden, Jr. and Secretary of State Antony J. Blinken, delivers remarks to State Department employees, at the U.S. Department of State in Washington, D.C., on February 4, 2021. [State Department Photo by Freddie Everett/ Public Domain]</a:t>
            </a:r>
          </a:p>
          <a:p>
            <a:r>
              <a:rPr lang="en-US" dirty="0"/>
              <a:t>By Tia Dufour; Official White House Photo - https://www.flickr.com/photos/whitehouse/39779806913/in/photostream/, Public Domain, https://commons.wikimedia.org/w/index.php?curid=75862370</a:t>
            </a: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A80F-CD8A-C622-C4CB-5601812BE5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9A0807-1BCD-B95E-3929-4B6CD900E8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97B42E-1043-80A4-40DA-60F8CC7004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Tia Dufour; Official White House Photo - https://www.flickr.com/photos/whitehouse/39779806913/in/photostream/, Public Domain, https://commons.wikimedia.org/w/index.php?curid=75862370</a:t>
            </a:r>
          </a:p>
          <a:p>
            <a:endParaRPr lang="nl-NL" baseline="0" dirty="0"/>
          </a:p>
        </p:txBody>
      </p:sp>
      <p:sp>
        <p:nvSpPr>
          <p:cNvPr id="4" name="Tijdelijke aanduiding voor dianummer 3">
            <a:extLst>
              <a:ext uri="{FF2B5EF4-FFF2-40B4-BE49-F238E27FC236}">
                <a16:creationId xmlns:a16="http://schemas.microsoft.com/office/drawing/2014/main" id="{C6FF8200-0A96-EE28-9064-ACF875EA5FC5}"/>
              </a:ext>
            </a:extLst>
          </p:cNvPr>
          <p:cNvSpPr>
            <a:spLocks noGrp="1"/>
          </p:cNvSpPr>
          <p:nvPr>
            <p:ph type="sldNum" sz="quarter" idx="10"/>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501705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AB05-E0C0-B79D-1CC9-F9CB8A50AA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1CFFDD-2D08-39FA-235A-2D758DCBDD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E2FDBB-19B8-9DB9-ADA5-F1F3750578BE}"/>
              </a:ext>
            </a:extLst>
          </p:cNvPr>
          <p:cNvSpPr>
            <a:spLocks noGrp="1"/>
          </p:cNvSpPr>
          <p:nvPr>
            <p:ph type="body" idx="1"/>
          </p:nvPr>
        </p:nvSpPr>
        <p:spPr/>
        <p:txBody>
          <a:bodyPr/>
          <a:lstStyle/>
          <a:p>
            <a:endParaRPr lang="nl-NL" baseline="0"/>
          </a:p>
        </p:txBody>
      </p:sp>
      <p:sp>
        <p:nvSpPr>
          <p:cNvPr id="4" name="Tijdelijke aanduiding voor dianummer 3">
            <a:extLst>
              <a:ext uri="{FF2B5EF4-FFF2-40B4-BE49-F238E27FC236}">
                <a16:creationId xmlns:a16="http://schemas.microsoft.com/office/drawing/2014/main" id="{C0892A10-1537-F738-182D-47FE83D292E8}"/>
              </a:ext>
            </a:extLst>
          </p:cNvPr>
          <p:cNvSpPr>
            <a:spLocks noGrp="1"/>
          </p:cNvSpPr>
          <p:nvPr>
            <p:ph type="sldNum" sz="quarter" idx="10"/>
          </p:nvPr>
        </p:nvSpPr>
        <p:spPr/>
        <p:txBody>
          <a:bodyPr/>
          <a:lstStyle/>
          <a:p>
            <a:fld id="{BA151376-0157-B84F-87E6-9CFD05A29497}" type="slidenum">
              <a:rPr lang="nl-NL" smtClean="0"/>
              <a:t>11</a:t>
            </a:fld>
            <a:endParaRPr lang="nl-NL"/>
          </a:p>
        </p:txBody>
      </p:sp>
    </p:spTree>
    <p:extLst>
      <p:ext uri="{BB962C8B-B14F-4D97-AF65-F5344CB8AC3E}">
        <p14:creationId xmlns:p14="http://schemas.microsoft.com/office/powerpoint/2010/main" val="170001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0E8C-B642-7CC8-85EA-BB3D3F3FF58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47E3E7-1F9C-55ED-7394-E6646854FA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036FC0-BE11-60FF-3F38-A98EB77D02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4"/>
                </a:solidFill>
                <a:effectLst/>
                <a:latin typeface="Proxima Nova"/>
              </a:rPr>
              <a:t>Vice President Kamala D. Harris, with President Joseph R. Biden, Jr. and Secretary of State Antony J. Blinken, delivers remarks to State Department employees, at the U.S. Department of State in Washington, D.C., on February 4, 2021. [State Department Photo by Freddie Everett/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Tia Dufour; Official White House Photo - https://www.flickr.com/photos/whitehouse/39779806913/in/photostream/, Public Domain, https://commons.wikimedia.org/w/index.php?curid=75862370</a:t>
            </a:r>
          </a:p>
          <a:p>
            <a:endParaRPr lang="nl-NL" dirty="0"/>
          </a:p>
        </p:txBody>
      </p:sp>
      <p:sp>
        <p:nvSpPr>
          <p:cNvPr id="4" name="Tijdelijke aanduiding voor dianummer 3">
            <a:extLst>
              <a:ext uri="{FF2B5EF4-FFF2-40B4-BE49-F238E27FC236}">
                <a16:creationId xmlns:a16="http://schemas.microsoft.com/office/drawing/2014/main" id="{B67C60B9-0120-BD65-B8AC-54A188A82972}"/>
              </a:ext>
            </a:extLst>
          </p:cNvPr>
          <p:cNvSpPr>
            <a:spLocks noGrp="1"/>
          </p:cNvSpPr>
          <p:nvPr>
            <p:ph type="sldNum" sz="quarter" idx="10"/>
          </p:nvPr>
        </p:nvSpPr>
        <p:spPr/>
        <p:txBody>
          <a:bodyPr/>
          <a:lstStyle/>
          <a:p>
            <a:fld id="{BA151376-0157-B84F-87E6-9CFD05A29497}" type="slidenum">
              <a:rPr lang="nl-NL" smtClean="0"/>
              <a:t>12</a:t>
            </a:fld>
            <a:endParaRPr lang="nl-NL"/>
          </a:p>
        </p:txBody>
      </p:sp>
    </p:spTree>
    <p:extLst>
      <p:ext uri="{BB962C8B-B14F-4D97-AF65-F5344CB8AC3E}">
        <p14:creationId xmlns:p14="http://schemas.microsoft.com/office/powerpoint/2010/main" val="1121448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a:t>Public Domain, https://commons.wikimedia.org/w/index.php?curid=196446</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13</a:t>
            </a:fld>
            <a:endParaRPr lang="nl-NL"/>
          </a:p>
        </p:txBody>
      </p:sp>
    </p:spTree>
    <p:extLst>
      <p:ext uri="{BB962C8B-B14F-4D97-AF65-F5344CB8AC3E}">
        <p14:creationId xmlns:p14="http://schemas.microsoft.com/office/powerpoint/2010/main" val="265046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Public Domain, https://commons.wikimedia.org/w/index.php?curid=196446</a:t>
            </a:r>
            <a:endParaRPr lang="nl-NL"/>
          </a:p>
          <a:p>
            <a:r>
              <a:rPr lang="en-US"/>
              <a:t>By Steven </a:t>
            </a:r>
            <a:r>
              <a:rPr lang="en-US" err="1"/>
              <a:t>Braeger</a:t>
            </a:r>
            <a:r>
              <a:rPr lang="en-US"/>
              <a:t> - A friend, requesting that I upload it as they don't have an account, CC0, https://commons.wikimedia.org/w/index.php?curid=61644820</a:t>
            </a:r>
          </a:p>
          <a:p>
            <a:r>
              <a:rPr lang="en-US"/>
              <a:t>By Republican Party (United States) - http://www.gop.com/, Public Domain, https://commons.wikimedia.org/w/index.php?curid=38889019</a:t>
            </a: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14</a:t>
            </a:fld>
            <a:endParaRPr lang="nl-NL"/>
          </a:p>
        </p:txBody>
      </p:sp>
    </p:spTree>
    <p:extLst>
      <p:ext uri="{BB962C8B-B14F-4D97-AF65-F5344CB8AC3E}">
        <p14:creationId xmlns:p14="http://schemas.microsoft.com/office/powerpoint/2010/main" val="3265927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a:t>
            </a:r>
            <a:r>
              <a:rPr lang="en-US" err="1"/>
              <a:t>Deiadameian</a:t>
            </a:r>
            <a:r>
              <a:rPr lang="en-US"/>
              <a:t> - Own work, CC BY-SA 4.0, https://commons.wikimedia.org/w/index.php?curid=146060466</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15</a:t>
            </a:fld>
            <a:endParaRPr lang="nl-NL"/>
          </a:p>
        </p:txBody>
      </p:sp>
    </p:spTree>
    <p:extLst>
      <p:ext uri="{BB962C8B-B14F-4D97-AF65-F5344CB8AC3E}">
        <p14:creationId xmlns:p14="http://schemas.microsoft.com/office/powerpoint/2010/main" val="705893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a:t>
            </a:r>
            <a:r>
              <a:rPr lang="en-US" err="1"/>
              <a:t>Deiadameian</a:t>
            </a:r>
            <a:r>
              <a:rPr lang="en-US"/>
              <a:t> - Own work, CC BY-SA 4.0, https://commons.wikimedia.org/w/index.php?curid=146060466</a:t>
            </a:r>
            <a:endParaRPr lang="nl-NL"/>
          </a:p>
          <a:p>
            <a:r>
              <a:rPr lang="en-US"/>
              <a:t>By Steven </a:t>
            </a:r>
            <a:r>
              <a:rPr lang="en-US" err="1"/>
              <a:t>Braeger</a:t>
            </a:r>
            <a:r>
              <a:rPr lang="en-US"/>
              <a:t> - A friend, requesting that I upload it as they don't have an account, CC0, https://commons.wikimedia.org/w/index.php?curid=61644820</a:t>
            </a:r>
          </a:p>
          <a:p>
            <a:r>
              <a:rPr lang="en-US"/>
              <a:t>By Republican Party (United States) - http://www.gop.com/, Public Domain, https://commons.wikimedia.org/w/index.php?curid=38889019</a:t>
            </a: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16</a:t>
            </a:fld>
            <a:endParaRPr lang="nl-NL"/>
          </a:p>
        </p:txBody>
      </p:sp>
    </p:spTree>
    <p:extLst>
      <p:ext uri="{BB962C8B-B14F-4D97-AF65-F5344CB8AC3E}">
        <p14:creationId xmlns:p14="http://schemas.microsoft.com/office/powerpoint/2010/main" val="297009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The White House from Washington, DC - V091410DL-0008, Public Domain, https://commons.wikimedia.org/w/index.php?curid=51870029</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17</a:t>
            </a:fld>
            <a:endParaRPr lang="nl-NL"/>
          </a:p>
        </p:txBody>
      </p:sp>
    </p:spTree>
    <p:extLst>
      <p:ext uri="{BB962C8B-B14F-4D97-AF65-F5344CB8AC3E}">
        <p14:creationId xmlns:p14="http://schemas.microsoft.com/office/powerpoint/2010/main" val="210883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The White House from Washington, DC - V091410DL-0008, Public Domain, https://commons.wikimedia.org/w/index.php?curid=51870029</a:t>
            </a:r>
            <a:endParaRPr lang="nl-NL"/>
          </a:p>
          <a:p>
            <a:r>
              <a:rPr lang="en-US"/>
              <a:t>By Steven </a:t>
            </a:r>
            <a:r>
              <a:rPr lang="en-US" err="1"/>
              <a:t>Braeger</a:t>
            </a:r>
            <a:r>
              <a:rPr lang="en-US"/>
              <a:t> - A friend, requesting that I upload it as they don't have an account, CC0, https://commons.wikimedia.org/w/index.php?curid=61644820</a:t>
            </a:r>
          </a:p>
          <a:p>
            <a:r>
              <a:rPr lang="en-US"/>
              <a:t>By Republican Party (United States) - http://www.gop.com/, Public Domain, https://commons.wikimedia.org/w/index.php?curid=38889019</a:t>
            </a: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18</a:t>
            </a:fld>
            <a:endParaRPr lang="nl-NL"/>
          </a:p>
        </p:txBody>
      </p:sp>
    </p:spTree>
    <p:extLst>
      <p:ext uri="{BB962C8B-B14F-4D97-AF65-F5344CB8AC3E}">
        <p14:creationId xmlns:p14="http://schemas.microsoft.com/office/powerpoint/2010/main" val="172008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By Noah Wulf - Own work, CC BY-SA 4.0, https://commons.wikimedia.org/w/index.php?curid=97318196</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19</a:t>
            </a:fld>
            <a:endParaRPr lang="nl-NL"/>
          </a:p>
        </p:txBody>
      </p:sp>
    </p:spTree>
    <p:extLst>
      <p:ext uri="{BB962C8B-B14F-4D97-AF65-F5344CB8AC3E}">
        <p14:creationId xmlns:p14="http://schemas.microsoft.com/office/powerpoint/2010/main" val="107299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aseline="0" dirty="0"/>
              <a:t>By Adam Schultz - https://www.whitehouse.gov/administration/president-biden/ (direct download link), Public Domain, https://commons.wikimedia.org/w/index.php?curid=103323939</a:t>
            </a:r>
          </a:p>
          <a:p>
            <a:endParaRPr lang="nl-NL" baseline="0"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364767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C4C1-1B24-C40E-819C-9078821CD2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2F9114-EB78-F1A9-6E69-33536B29F3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01785DC-75B2-7D3E-C2C1-14AE300FF56D}"/>
              </a:ext>
            </a:extLst>
          </p:cNvPr>
          <p:cNvSpPr>
            <a:spLocks noGrp="1"/>
          </p:cNvSpPr>
          <p:nvPr>
            <p:ph type="body" idx="1"/>
          </p:nvPr>
        </p:nvSpPr>
        <p:spPr/>
        <p:txBody>
          <a:bodyPr/>
          <a:lstStyle/>
          <a:p>
            <a:r>
              <a:rPr lang="en-US"/>
              <a:t>By Noah Wulf - Own work, CC BY-SA 4.0, https://commons.wikimedia.org/w/index.php?curid=97318196</a:t>
            </a:r>
          </a:p>
          <a:p>
            <a:r>
              <a:rPr lang="en-US"/>
              <a:t>By Steven </a:t>
            </a:r>
            <a:r>
              <a:rPr lang="en-US" err="1"/>
              <a:t>Braeger</a:t>
            </a:r>
            <a:r>
              <a:rPr lang="en-US"/>
              <a:t> - A friend, requesting that I upload it as they don't have an account, CC0, https://commons.wikimedia.org/w/index.php?curid=61644820</a:t>
            </a:r>
          </a:p>
          <a:p>
            <a:r>
              <a:rPr lang="en-US"/>
              <a:t>By Republican Party (United States) - http://www.gop.com/, Public Domain, https://commons.wikimedia.org/w/index.php?curid=38889019</a:t>
            </a:r>
          </a:p>
          <a:p>
            <a:endParaRPr lang="nl-NL"/>
          </a:p>
        </p:txBody>
      </p:sp>
      <p:sp>
        <p:nvSpPr>
          <p:cNvPr id="4" name="Tijdelijke aanduiding voor dianummer 3">
            <a:extLst>
              <a:ext uri="{FF2B5EF4-FFF2-40B4-BE49-F238E27FC236}">
                <a16:creationId xmlns:a16="http://schemas.microsoft.com/office/drawing/2014/main" id="{A7A5624E-67A3-D8C5-E1EE-5D5F2BF9FE3A}"/>
              </a:ext>
            </a:extLst>
          </p:cNvPr>
          <p:cNvSpPr>
            <a:spLocks noGrp="1"/>
          </p:cNvSpPr>
          <p:nvPr>
            <p:ph type="sldNum" sz="quarter" idx="5"/>
          </p:nvPr>
        </p:nvSpPr>
        <p:spPr/>
        <p:txBody>
          <a:bodyPr/>
          <a:lstStyle/>
          <a:p>
            <a:fld id="{BA151376-0157-B84F-87E6-9CFD05A29497}" type="slidenum">
              <a:rPr lang="nl-NL" smtClean="0"/>
              <a:t>20</a:t>
            </a:fld>
            <a:endParaRPr lang="nl-NL"/>
          </a:p>
        </p:txBody>
      </p:sp>
    </p:spTree>
    <p:extLst>
      <p:ext uri="{BB962C8B-B14F-4D97-AF65-F5344CB8AC3E}">
        <p14:creationId xmlns:p14="http://schemas.microsoft.com/office/powerpoint/2010/main" val="3967304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C4E1-5CFE-A38B-7A65-4028599C76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52CF57-46CF-2B72-864B-E83AABBE65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0230F1-D604-0180-5918-E1AB61EC9630}"/>
              </a:ext>
            </a:extLst>
          </p:cNvPr>
          <p:cNvSpPr>
            <a:spLocks noGrp="1"/>
          </p:cNvSpPr>
          <p:nvPr>
            <p:ph type="body" idx="1"/>
          </p:nvPr>
        </p:nvSpPr>
        <p:spPr/>
        <p:txBody>
          <a:bodyPr/>
          <a:lstStyle/>
          <a:p>
            <a:r>
              <a:rPr lang="en-US"/>
              <a:t>By Victor Gleim - Own work, CC BY-SA 4.0, https://commons.wikimedia.org/w/index.php?curid=66513781</a:t>
            </a:r>
            <a:endParaRPr lang="nl-NL"/>
          </a:p>
        </p:txBody>
      </p:sp>
      <p:sp>
        <p:nvSpPr>
          <p:cNvPr id="4" name="Tijdelijke aanduiding voor dianummer 3">
            <a:extLst>
              <a:ext uri="{FF2B5EF4-FFF2-40B4-BE49-F238E27FC236}">
                <a16:creationId xmlns:a16="http://schemas.microsoft.com/office/drawing/2014/main" id="{2298C733-BEA8-FC60-92EE-EE9DCA42C433}"/>
              </a:ext>
            </a:extLst>
          </p:cNvPr>
          <p:cNvSpPr>
            <a:spLocks noGrp="1"/>
          </p:cNvSpPr>
          <p:nvPr>
            <p:ph type="sldNum" sz="quarter" idx="5"/>
          </p:nvPr>
        </p:nvSpPr>
        <p:spPr/>
        <p:txBody>
          <a:bodyPr/>
          <a:lstStyle/>
          <a:p>
            <a:fld id="{BA151376-0157-B84F-87E6-9CFD05A29497}" type="slidenum">
              <a:rPr lang="nl-NL" smtClean="0"/>
              <a:t>21</a:t>
            </a:fld>
            <a:endParaRPr lang="nl-NL"/>
          </a:p>
        </p:txBody>
      </p:sp>
    </p:spTree>
    <p:extLst>
      <p:ext uri="{BB962C8B-B14F-4D97-AF65-F5344CB8AC3E}">
        <p14:creationId xmlns:p14="http://schemas.microsoft.com/office/powerpoint/2010/main" val="3441822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By Victor Gleim - Own work, CC BY-SA 4.0, https://commons.wikimedia.org/w/index.php?curid=66513781</a:t>
            </a:r>
          </a:p>
          <a:p>
            <a:r>
              <a:rPr lang="en-US" dirty="0"/>
              <a:t>By Steven </a:t>
            </a:r>
            <a:r>
              <a:rPr lang="en-US" dirty="0" err="1"/>
              <a:t>Braeger</a:t>
            </a:r>
            <a:r>
              <a:rPr lang="en-US" dirty="0"/>
              <a:t> - A friend, requesting that I upload it as they don't have an account, CC0, https://commons.wikimedia.org/w/index.php?curid=61644820</a:t>
            </a:r>
          </a:p>
          <a:p>
            <a:r>
              <a:rPr lang="en-US" dirty="0"/>
              <a:t>By Republican Party (United States) - http://www.gop.com/, Public Domain, https://commons.wikimedia.org/w/index.php?curid=38889019</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22</a:t>
            </a:fld>
            <a:endParaRPr lang="nl-NL"/>
          </a:p>
        </p:txBody>
      </p:sp>
    </p:spTree>
    <p:extLst>
      <p:ext uri="{BB962C8B-B14F-4D97-AF65-F5344CB8AC3E}">
        <p14:creationId xmlns:p14="http://schemas.microsoft.com/office/powerpoint/2010/main" val="253054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01A63-7C83-BDB3-24F9-32FAED56BB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FEA278-B7C6-8B79-D417-423033D7DA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EF53CF-81F1-4CC2-E1E2-3956A424562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8E85A64-3B4F-BE90-F924-4028041C0B8E}"/>
              </a:ext>
            </a:extLst>
          </p:cNvPr>
          <p:cNvSpPr>
            <a:spLocks noGrp="1"/>
          </p:cNvSpPr>
          <p:nvPr>
            <p:ph type="sldNum" sz="quarter" idx="10"/>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27044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By Adam Schultz - https://www.whitehouse.gov/administration/president-biden/ (direct download link), Public Domain, https://commons.wikimedia.org/w/index.php?curid=103323939</a:t>
            </a:r>
          </a:p>
          <a:p>
            <a:endParaRPr lang="nl-NL" baseline="0"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11312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39B00-2A17-1394-BD30-687BE059EE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6EB170-EDD7-31DF-B51F-272CA270F1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E27B32-93AC-EBE4-1093-FCD8F94F2A16}"/>
              </a:ext>
            </a:extLst>
          </p:cNvPr>
          <p:cNvSpPr>
            <a:spLocks noGrp="1"/>
          </p:cNvSpPr>
          <p:nvPr>
            <p:ph type="body" idx="1"/>
          </p:nvPr>
        </p:nvSpPr>
        <p:spPr/>
        <p:txBody>
          <a:bodyPr/>
          <a:lstStyle/>
          <a:p>
            <a:r>
              <a:rPr lang="en-US" dirty="0"/>
              <a:t>By © European Union, 2024, CC BY 4.0, https://commons.wikimedia.org/w/index.php?curid=151269913</a:t>
            </a:r>
            <a:endParaRPr lang="nl-NL" dirty="0"/>
          </a:p>
        </p:txBody>
      </p:sp>
      <p:sp>
        <p:nvSpPr>
          <p:cNvPr id="4" name="Tijdelijke aanduiding voor dianummer 3">
            <a:extLst>
              <a:ext uri="{FF2B5EF4-FFF2-40B4-BE49-F238E27FC236}">
                <a16:creationId xmlns:a16="http://schemas.microsoft.com/office/drawing/2014/main" id="{2B337C06-0E61-85EF-C8E4-B2BF39AF23A8}"/>
              </a:ext>
            </a:extLst>
          </p:cNvPr>
          <p:cNvSpPr>
            <a:spLocks noGrp="1"/>
          </p:cNvSpPr>
          <p:nvPr>
            <p:ph type="sldNum" sz="quarter" idx="10"/>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2595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2D2F-E8FE-A381-E431-5EBFE319A8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353E04-1339-F118-77B2-C26619159F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C4CACB-AF90-2107-B38B-426837E9AF89}"/>
              </a:ext>
            </a:extLst>
          </p:cNvPr>
          <p:cNvSpPr>
            <a:spLocks noGrp="1"/>
          </p:cNvSpPr>
          <p:nvPr>
            <p:ph type="body" idx="1"/>
          </p:nvPr>
        </p:nvSpPr>
        <p:spPr/>
        <p:txBody>
          <a:bodyPr/>
          <a:lstStyle/>
          <a:p>
            <a:r>
              <a:rPr lang="en-US" baseline="0" dirty="0"/>
              <a:t>By © European Union, 2024, CC BY 4.0, https://commons.wikimedia.org/w/index.php?curid=151269913</a:t>
            </a:r>
            <a:endParaRPr lang="nl-NL" baseline="0" dirty="0"/>
          </a:p>
        </p:txBody>
      </p:sp>
      <p:sp>
        <p:nvSpPr>
          <p:cNvPr id="4" name="Tijdelijke aanduiding voor dianummer 3">
            <a:extLst>
              <a:ext uri="{FF2B5EF4-FFF2-40B4-BE49-F238E27FC236}">
                <a16:creationId xmlns:a16="http://schemas.microsoft.com/office/drawing/2014/main" id="{7CA7098C-1971-4D9B-8C85-5729CB0336AE}"/>
              </a:ext>
            </a:extLst>
          </p:cNvPr>
          <p:cNvSpPr>
            <a:spLocks noGrp="1"/>
          </p:cNvSpPr>
          <p:nvPr>
            <p:ph type="sldNum" sz="quarter" idx="10"/>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279796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4"/>
                </a:solidFill>
                <a:effectLst/>
                <a:latin typeface="Proxima Nova"/>
              </a:rPr>
              <a:t>Vice President Kamala D. Harris, with President Joseph R. Biden, Jr. and Secretary of State Antony J. Blinken, delivers remarks to State Department employees, at the U.S. Department of State in Washington, D.C., on February 4, 2021. [State Department Photo by Freddie Everett/ Public Domain]</a:t>
            </a: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153824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8685-F168-4E2C-9DB7-202A7C9A34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602A84-8CF3-36A9-1189-2EC043BABF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A09F88-661D-03D9-9884-92698764FE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4"/>
                </a:solidFill>
                <a:effectLst/>
                <a:latin typeface="Proxima Nova"/>
              </a:rPr>
              <a:t>Vice President Kamala D. Harris, with President Joseph R. Biden, Jr. and Secretary of State Antony J. Blinken, delivers remarks to State Department employees, at the U.S. Department of State in Washington, D.C., on February 4, 2021. [State Department Photo by Freddie Everett/ Public Domain]</a:t>
            </a:r>
          </a:p>
          <a:p>
            <a:endParaRPr lang="nl-NL" baseline="0" dirty="0"/>
          </a:p>
        </p:txBody>
      </p:sp>
      <p:sp>
        <p:nvSpPr>
          <p:cNvPr id="4" name="Tijdelijke aanduiding voor dianummer 3">
            <a:extLst>
              <a:ext uri="{FF2B5EF4-FFF2-40B4-BE49-F238E27FC236}">
                <a16:creationId xmlns:a16="http://schemas.microsoft.com/office/drawing/2014/main" id="{7BAC1225-4310-EAEF-1A6C-B81374001D67}"/>
              </a:ext>
            </a:extLst>
          </p:cNvPr>
          <p:cNvSpPr>
            <a:spLocks noGrp="1"/>
          </p:cNvSpPr>
          <p:nvPr>
            <p:ph type="sldNum" sz="quarter" idx="10"/>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2955065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E2BA-C3A9-BFC3-7D83-C3E0F50A08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D8A1EB-5AAE-6908-FC9A-E5864153C7F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525266-EEB2-7F93-2612-8DCD3E8AE0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Tia Dufour; Official White House Photo - https://www.flickr.com/photos/whitehouse/39779806913/in/photostream/, Public Domain, https://commons.wikimedia.org/w/index.php?curid=75862370</a:t>
            </a:r>
          </a:p>
          <a:p>
            <a:endParaRPr lang="nl-NL" dirty="0"/>
          </a:p>
        </p:txBody>
      </p:sp>
      <p:sp>
        <p:nvSpPr>
          <p:cNvPr id="4" name="Tijdelijke aanduiding voor dianummer 3">
            <a:extLst>
              <a:ext uri="{FF2B5EF4-FFF2-40B4-BE49-F238E27FC236}">
                <a16:creationId xmlns:a16="http://schemas.microsoft.com/office/drawing/2014/main" id="{4DE73355-4AAF-F271-2CD6-79271B8ADBD2}"/>
              </a:ext>
            </a:extLst>
          </p:cNvPr>
          <p:cNvSpPr>
            <a:spLocks noGrp="1"/>
          </p:cNvSpPr>
          <p:nvPr>
            <p:ph type="sldNum" sz="quarter" idx="10"/>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33909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a:solidFill>
                  <a:schemeClr val="bg1"/>
                </a:solidFill>
              </a:rPr>
              <a:t>﻿</a:t>
            </a:r>
            <a:r>
              <a:rPr lang="nl-NL" sz="1400" err="1">
                <a:solidFill>
                  <a:schemeClr val="bg1"/>
                </a:solidFill>
              </a:rPr>
              <a:t>ProDemos</a:t>
            </a:r>
            <a:endParaRPr lang="nl-NL" sz="1400">
              <a:solidFill>
                <a:schemeClr val="bg1"/>
              </a:solidFill>
            </a:endParaRPr>
          </a:p>
          <a:p>
            <a:pPr>
              <a:lnSpc>
                <a:spcPts val="2000"/>
              </a:lnSpc>
            </a:pPr>
            <a:r>
              <a:rPr lang="nl-NL" sz="1400" err="1">
                <a:solidFill>
                  <a:schemeClr val="bg1"/>
                </a:solidFill>
              </a:rPr>
              <a:t>Hofweg</a:t>
            </a:r>
            <a:r>
              <a:rPr lang="nl-NL" sz="1400">
                <a:solidFill>
                  <a:schemeClr val="bg1"/>
                </a:solidFill>
              </a:rPr>
              <a:t> 1H</a:t>
            </a:r>
          </a:p>
          <a:p>
            <a:pPr>
              <a:lnSpc>
                <a:spcPts val="2000"/>
              </a:lnSpc>
            </a:pPr>
            <a:r>
              <a:rPr lang="nl-NL" sz="1400">
                <a:solidFill>
                  <a:schemeClr val="bg1"/>
                </a:solidFill>
              </a:rPr>
              <a:t>2511 AA Den Haag</a:t>
            </a:r>
          </a:p>
          <a:p>
            <a:pPr>
              <a:lnSpc>
                <a:spcPts val="2000"/>
              </a:lnSpc>
            </a:pPr>
            <a:r>
              <a:rPr lang="nl-NL" sz="1400">
                <a:solidFill>
                  <a:schemeClr val="bg1"/>
                </a:solidFill>
              </a:rPr>
              <a:t>(070) 757 02 00</a:t>
            </a:r>
          </a:p>
          <a:p>
            <a:pPr>
              <a:lnSpc>
                <a:spcPts val="2000"/>
              </a:lnSpc>
            </a:pPr>
            <a:r>
              <a:rPr lang="nl-NL" sz="1400" err="1">
                <a:solidFill>
                  <a:schemeClr val="bg1"/>
                </a:solidFill>
              </a:rPr>
              <a:t>info@prodemos.nl</a:t>
            </a:r>
            <a:endParaRPr lang="nl-NL" sz="1400">
              <a:solidFill>
                <a:schemeClr val="bg1"/>
              </a:solidFill>
            </a:endParaRPr>
          </a:p>
          <a:p>
            <a:pPr>
              <a:lnSpc>
                <a:spcPts val="2000"/>
              </a:lnSpc>
            </a:pPr>
            <a:r>
              <a:rPr lang="nl-NL" sz="1400" err="1">
                <a:solidFill>
                  <a:schemeClr val="bg1"/>
                </a:solidFill>
              </a:rPr>
              <a:t>prodemos.nl</a:t>
            </a:r>
            <a:endParaRPr lang="nl-NL" sz="1400">
              <a:solidFill>
                <a:schemeClr val="bg1"/>
              </a:solidFill>
            </a:endParaRPr>
          </a:p>
        </p:txBody>
      </p:sp>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8000"/>
            <a:ext cx="2049577" cy="798576"/>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1" y="4160617"/>
            <a:ext cx="2060308" cy="312518"/>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Rechthoek 5"/>
          <p:cNvSpPr/>
          <p:nvPr userDrawn="1"/>
        </p:nvSpPr>
        <p:spPr>
          <a:xfrm>
            <a:off x="0" y="468838"/>
            <a:ext cx="1979525"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980613"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jp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4.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err="1">
                <a:solidFill>
                  <a:schemeClr val="bg2">
                    <a:lumMod val="75000"/>
                  </a:schemeClr>
                </a:solidFill>
              </a:rPr>
              <a:t>Openingsdia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a:solidFill>
                  <a:schemeClr val="bg2">
                    <a:lumMod val="75000"/>
                  </a:schemeClr>
                </a:solidFill>
              </a:rPr>
              <a:t> rechts </a:t>
            </a:r>
            <a:r>
              <a:rPr lang="nl-NL" baseline="0">
                <a:solidFill>
                  <a:schemeClr val="bg2">
                    <a:lumMod val="75000"/>
                  </a:schemeClr>
                </a:solidFill>
              </a:rPr>
              <a:t>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a:solidFill>
                  <a:schemeClr val="bg2">
                    <a:lumMod val="75000"/>
                  </a:schemeClr>
                </a:solidFill>
              </a:rPr>
              <a:t>Selecteer de afbeelding en ga naar menu ‘Schikken / Naar achtergrond’ om deze achter het blauwe kader te plaatsen</a:t>
            </a:r>
            <a:endParaRPr lang="nl-NL" baseline="0">
              <a:solidFill>
                <a:schemeClr val="bg2">
                  <a:lumMod val="75000"/>
                </a:schemeClr>
              </a:solidFill>
            </a:endParaRPr>
          </a:p>
          <a:p>
            <a:pPr marL="228600" indent="-228600">
              <a:buAutoNum type="arabicPeriod"/>
            </a:pPr>
            <a:r>
              <a:rPr lang="nl-NL">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De Amerikaanse president</a:t>
            </a:r>
            <a:endParaRPr lang="nl-NL" sz="1800">
              <a:solidFill>
                <a:schemeClr val="tx2"/>
              </a:solidFill>
            </a:endParaRPr>
          </a:p>
        </p:txBody>
      </p:sp>
      <p:pic>
        <p:nvPicPr>
          <p:cNvPr id="13" name="Afbeelding 12" descr="Afbeelding met kleding, Menselijk gezicht, persoon, Vlag van de Verenigde Staten&#10;&#10;Automatisch gegenereerde beschrijving">
            <a:extLst>
              <a:ext uri="{FF2B5EF4-FFF2-40B4-BE49-F238E27FC236}">
                <a16:creationId xmlns:a16="http://schemas.microsoft.com/office/drawing/2014/main" id="{A951042E-B8A7-6181-01DB-CCC9E22B13D8}"/>
              </a:ext>
            </a:extLst>
          </p:cNvPr>
          <p:cNvPicPr>
            <a:picLocks noChangeAspect="1"/>
          </p:cNvPicPr>
          <p:nvPr/>
        </p:nvPicPr>
        <p:blipFill>
          <a:blip r:embed="rId3"/>
          <a:srcRect l="10819" r="44479" b="35237"/>
          <a:stretch/>
        </p:blipFill>
        <p:spPr>
          <a:xfrm>
            <a:off x="453392" y="449036"/>
            <a:ext cx="4115116" cy="3329790"/>
          </a:xfrm>
          <a:prstGeom prst="rect">
            <a:avLst/>
          </a:prstGeom>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7447"/>
            <a:ext cx="2049577" cy="798576"/>
          </a:xfrm>
          <a:prstGeom prst="rect">
            <a:avLst/>
          </a:prstGeom>
        </p:spPr>
      </p:pic>
      <p:pic>
        <p:nvPicPr>
          <p:cNvPr id="16" name="Afbeelding 15" descr="Afbeelding met kleding, pak, Woordvoerder, Speech&#10;&#10;Automatisch gegenereerde beschrijving">
            <a:extLst>
              <a:ext uri="{FF2B5EF4-FFF2-40B4-BE49-F238E27FC236}">
                <a16:creationId xmlns:a16="http://schemas.microsoft.com/office/drawing/2014/main" id="{2DBF05F3-45A2-D50F-3ED7-CC503299561A}"/>
              </a:ext>
            </a:extLst>
          </p:cNvPr>
          <p:cNvPicPr>
            <a:picLocks noChangeAspect="1"/>
          </p:cNvPicPr>
          <p:nvPr/>
        </p:nvPicPr>
        <p:blipFill>
          <a:blip r:embed="rId5"/>
          <a:srcRect l="32929" t="9561" b="11275"/>
          <a:stretch/>
        </p:blipFill>
        <p:spPr>
          <a:xfrm>
            <a:off x="4566464" y="449035"/>
            <a:ext cx="4186789" cy="3329791"/>
          </a:xfrm>
          <a:prstGeom prst="rect">
            <a:avLst/>
          </a:prstGeom>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F6DBB-D1B5-8371-E2E9-3FAAD44C660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2198084-D0FD-C1E0-7FFB-58220D1A4ABA}"/>
              </a:ext>
            </a:extLst>
          </p:cNvPr>
          <p:cNvSpPr>
            <a:spLocks noGrp="1"/>
          </p:cNvSpPr>
          <p:nvPr>
            <p:ph idx="1"/>
          </p:nvPr>
        </p:nvSpPr>
        <p:spPr/>
        <p:txBody>
          <a:bodyPr/>
          <a:lstStyle/>
          <a:p>
            <a:r>
              <a:rPr lang="nl-NL"/>
              <a:t>Vorige president van de Verenigde Staten</a:t>
            </a:r>
          </a:p>
          <a:p>
            <a:endParaRPr lang="nl-NL"/>
          </a:p>
          <a:p>
            <a:r>
              <a:rPr lang="nl-NL"/>
              <a:t>Heeft vorige verkiezingen verloren, maar heeft het resultaat niet geaccepteerd</a:t>
            </a:r>
          </a:p>
          <a:p>
            <a:endParaRPr lang="nl-NL"/>
          </a:p>
          <a:p>
            <a:r>
              <a:rPr lang="nl-NL"/>
              <a:t>Voert campagne op de thema’s (illegale) immigratie en belastingverlaging</a:t>
            </a:r>
          </a:p>
        </p:txBody>
      </p:sp>
      <p:sp>
        <p:nvSpPr>
          <p:cNvPr id="2" name="Titel 1">
            <a:extLst>
              <a:ext uri="{FF2B5EF4-FFF2-40B4-BE49-F238E27FC236}">
                <a16:creationId xmlns:a16="http://schemas.microsoft.com/office/drawing/2014/main" id="{2DE04AAE-C656-F124-BF20-79026D9B3335}"/>
              </a:ext>
            </a:extLst>
          </p:cNvPr>
          <p:cNvSpPr>
            <a:spLocks noGrp="1"/>
          </p:cNvSpPr>
          <p:nvPr>
            <p:ph type="title"/>
          </p:nvPr>
        </p:nvSpPr>
        <p:spPr/>
        <p:txBody>
          <a:bodyPr/>
          <a:lstStyle/>
          <a:p>
            <a:r>
              <a:rPr lang="nl-NL" err="1"/>
              <a:t>Trump</a:t>
            </a:r>
            <a:endParaRPr lang="nl-NL"/>
          </a:p>
        </p:txBody>
      </p:sp>
      <p:pic>
        <p:nvPicPr>
          <p:cNvPr id="5" name="Afbeelding 4" descr="Afbeelding met kleding, pak, Woordvoerder, Speech&#10;&#10;Automatisch gegenereerde beschrijving">
            <a:extLst>
              <a:ext uri="{FF2B5EF4-FFF2-40B4-BE49-F238E27FC236}">
                <a16:creationId xmlns:a16="http://schemas.microsoft.com/office/drawing/2014/main" id="{67A8645F-4BF9-D062-E3EB-C8084DB411DA}"/>
              </a:ext>
            </a:extLst>
          </p:cNvPr>
          <p:cNvPicPr>
            <a:picLocks noChangeAspect="1"/>
          </p:cNvPicPr>
          <p:nvPr/>
        </p:nvPicPr>
        <p:blipFill>
          <a:blip r:embed="rId3"/>
          <a:srcRect l="48408" r="23211"/>
          <a:stretch/>
        </p:blipFill>
        <p:spPr>
          <a:xfrm>
            <a:off x="-7144" y="464344"/>
            <a:ext cx="1771650" cy="4700588"/>
          </a:xfrm>
          <a:prstGeom prst="rect">
            <a:avLst/>
          </a:prstGeom>
        </p:spPr>
      </p:pic>
    </p:spTree>
    <p:extLst>
      <p:ext uri="{BB962C8B-B14F-4D97-AF65-F5344CB8AC3E}">
        <p14:creationId xmlns:p14="http://schemas.microsoft.com/office/powerpoint/2010/main" val="183108950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289A-5EC6-90DF-B841-83EF3CE7AE1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F7973E-9D8C-EE02-895F-403B6DAF48D9}"/>
              </a:ext>
            </a:extLst>
          </p:cNvPr>
          <p:cNvSpPr>
            <a:spLocks noGrp="1"/>
          </p:cNvSpPr>
          <p:nvPr>
            <p:ph idx="1"/>
          </p:nvPr>
        </p:nvSpPr>
        <p:spPr>
          <a:xfrm>
            <a:off x="2160000" y="1620000"/>
            <a:ext cx="6900873" cy="3129336"/>
          </a:xfrm>
        </p:spPr>
        <p:txBody>
          <a:bodyPr/>
          <a:lstStyle/>
          <a:p>
            <a:r>
              <a:rPr lang="nl-NL"/>
              <a:t>Ga zitten in groepjes van vier.</a:t>
            </a:r>
          </a:p>
          <a:p>
            <a:r>
              <a:rPr lang="nl-NL"/>
              <a:t>Jullie krijgen een stapel kenmerken:</a:t>
            </a:r>
          </a:p>
          <a:p>
            <a:pPr lvl="1">
              <a:buFont typeface="Courier New" panose="02070309020205020404" pitchFamily="49" charset="0"/>
              <a:buChar char="o"/>
            </a:pPr>
            <a:r>
              <a:rPr lang="nl-NL"/>
              <a:t>Welke kenmerken horen bij de Amerikaanse president?</a:t>
            </a:r>
          </a:p>
          <a:p>
            <a:pPr lvl="1">
              <a:buFont typeface="Courier New" panose="02070309020205020404" pitchFamily="49" charset="0"/>
              <a:buChar char="o"/>
            </a:pPr>
            <a:r>
              <a:rPr lang="nl-NL"/>
              <a:t>Welke bij de Nederlandse minister-president? </a:t>
            </a:r>
          </a:p>
          <a:p>
            <a:r>
              <a:rPr lang="nl-NL"/>
              <a:t>Sorteer de juiste kaartjes bij elkaar.</a:t>
            </a:r>
          </a:p>
          <a:p>
            <a:r>
              <a:rPr lang="nl-NL"/>
              <a:t>Klaar? Steek je hand op!</a:t>
            </a:r>
          </a:p>
          <a:p>
            <a:r>
              <a:rPr lang="nl-NL"/>
              <a:t>Tijd: 10 minuten</a:t>
            </a:r>
          </a:p>
          <a:p>
            <a:pPr marL="0" indent="0">
              <a:buNone/>
            </a:pPr>
            <a:endParaRPr lang="nl-NL"/>
          </a:p>
          <a:p>
            <a:pPr marL="0" indent="0">
              <a:buNone/>
            </a:pPr>
            <a:endParaRPr lang="nl-NL"/>
          </a:p>
          <a:p>
            <a:pPr marL="0" indent="0">
              <a:buNone/>
            </a:pPr>
            <a:endParaRPr lang="nl-NL"/>
          </a:p>
          <a:p>
            <a:endParaRPr lang="nl-NL"/>
          </a:p>
        </p:txBody>
      </p:sp>
      <p:sp>
        <p:nvSpPr>
          <p:cNvPr id="2" name="Titel 1">
            <a:extLst>
              <a:ext uri="{FF2B5EF4-FFF2-40B4-BE49-F238E27FC236}">
                <a16:creationId xmlns:a16="http://schemas.microsoft.com/office/drawing/2014/main" id="{69239E1B-1A79-A01E-15BB-AF9CAA02A8F1}"/>
              </a:ext>
            </a:extLst>
          </p:cNvPr>
          <p:cNvSpPr>
            <a:spLocks noGrp="1"/>
          </p:cNvSpPr>
          <p:nvPr>
            <p:ph type="title"/>
          </p:nvPr>
        </p:nvSpPr>
        <p:spPr/>
        <p:txBody>
          <a:bodyPr/>
          <a:lstStyle/>
          <a:p>
            <a:r>
              <a:rPr lang="nl-NL"/>
              <a:t>Opdracht: Wat hoort bij wie?</a:t>
            </a:r>
          </a:p>
        </p:txBody>
      </p:sp>
      <p:pic>
        <p:nvPicPr>
          <p:cNvPr id="10242" name="Picture 2" descr="Afbeelding van personen die teamwork uitvoeren">
            <a:extLst>
              <a:ext uri="{FF2B5EF4-FFF2-40B4-BE49-F238E27FC236}">
                <a16:creationId xmlns:a16="http://schemas.microsoft.com/office/drawing/2014/main" id="{C3CB3BFD-21F5-1138-A458-5B31B9B69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07" t="8963" r="47075" b="-1"/>
          <a:stretch/>
        </p:blipFill>
        <p:spPr bwMode="auto">
          <a:xfrm>
            <a:off x="1" y="460979"/>
            <a:ext cx="1767328" cy="468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91671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06BB-3B96-26F9-EBD5-434812D61D80}"/>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B04C1F8-5EF8-2CBD-0807-0628ED8AE898}"/>
              </a:ext>
            </a:extLst>
          </p:cNvPr>
          <p:cNvSpPr>
            <a:spLocks noGrp="1"/>
          </p:cNvSpPr>
          <p:nvPr>
            <p:ph type="ftr" sz="quarter" idx="3"/>
          </p:nvPr>
        </p:nvSpPr>
        <p:spPr>
          <a:xfrm>
            <a:off x="2245178" y="120594"/>
            <a:ext cx="6436186" cy="273844"/>
          </a:xfrm>
          <a:prstGeom prst="rect">
            <a:avLst/>
          </a:prstGeom>
        </p:spPr>
        <p:txBody>
          <a:bodyPr/>
          <a:lstStyle/>
          <a:p>
            <a:endParaRPr lang="nl-NL"/>
          </a:p>
        </p:txBody>
      </p:sp>
      <p:pic>
        <p:nvPicPr>
          <p:cNvPr id="7" name="Afbeelding 6" descr="Afbeelding met kleding, Menselijk gezicht, persoon, Vlag van de Verenigde Staten&#10;&#10;Automatisch gegenereerde beschrijving">
            <a:extLst>
              <a:ext uri="{FF2B5EF4-FFF2-40B4-BE49-F238E27FC236}">
                <a16:creationId xmlns:a16="http://schemas.microsoft.com/office/drawing/2014/main" id="{869DDCD7-E805-5E41-1281-49A4713A8C17}"/>
              </a:ext>
            </a:extLst>
          </p:cNvPr>
          <p:cNvPicPr>
            <a:picLocks noChangeAspect="1"/>
          </p:cNvPicPr>
          <p:nvPr/>
        </p:nvPicPr>
        <p:blipFill>
          <a:blip r:embed="rId3"/>
          <a:srcRect l="2578" t="157" r="47422" b="8910"/>
          <a:stretch/>
        </p:blipFill>
        <p:spPr>
          <a:xfrm>
            <a:off x="0" y="467215"/>
            <a:ext cx="4572000" cy="4675349"/>
          </a:xfrm>
          <a:prstGeom prst="rect">
            <a:avLst/>
          </a:prstGeom>
        </p:spPr>
      </p:pic>
      <p:pic>
        <p:nvPicPr>
          <p:cNvPr id="9" name="Afbeelding 8" descr="Afbeelding met kleding, pak, Woordvoerder, Speech&#10;&#10;Automatisch gegenereerde beschrijving">
            <a:extLst>
              <a:ext uri="{FF2B5EF4-FFF2-40B4-BE49-F238E27FC236}">
                <a16:creationId xmlns:a16="http://schemas.microsoft.com/office/drawing/2014/main" id="{5966D887-4217-FFC0-381E-3B4E59AD08FC}"/>
              </a:ext>
            </a:extLst>
          </p:cNvPr>
          <p:cNvPicPr>
            <a:picLocks noChangeAspect="1"/>
          </p:cNvPicPr>
          <p:nvPr/>
        </p:nvPicPr>
        <p:blipFill>
          <a:blip r:embed="rId4"/>
          <a:srcRect l="26758"/>
          <a:stretch/>
        </p:blipFill>
        <p:spPr>
          <a:xfrm>
            <a:off x="4572000" y="467215"/>
            <a:ext cx="4572000" cy="4675349"/>
          </a:xfrm>
          <a:prstGeom prst="rect">
            <a:avLst/>
          </a:prstGeom>
        </p:spPr>
      </p:pic>
      <p:sp>
        <p:nvSpPr>
          <p:cNvPr id="5" name="Titel 1">
            <a:extLst>
              <a:ext uri="{FF2B5EF4-FFF2-40B4-BE49-F238E27FC236}">
                <a16:creationId xmlns:a16="http://schemas.microsoft.com/office/drawing/2014/main" id="{8FE8D26B-EC5A-97AC-EA38-2801D960C0EB}"/>
              </a:ext>
            </a:extLst>
          </p:cNvPr>
          <p:cNvSpPr txBox="1">
            <a:spLocks/>
          </p:cNvSpPr>
          <p:nvPr/>
        </p:nvSpPr>
        <p:spPr>
          <a:xfrm>
            <a:off x="2958790" y="3760552"/>
            <a:ext cx="618521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Ben jij Democraat of Republikein?</a:t>
            </a:r>
          </a:p>
        </p:txBody>
      </p:sp>
      <p:pic>
        <p:nvPicPr>
          <p:cNvPr id="12" name="Graphic 11">
            <a:extLst>
              <a:ext uri="{FF2B5EF4-FFF2-40B4-BE49-F238E27FC236}">
                <a16:creationId xmlns:a16="http://schemas.microsoft.com/office/drawing/2014/main" id="{4BB94794-EADC-C2BD-EF6B-07B869D9F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59145"/>
            <a:ext cx="1766696" cy="1722529"/>
          </a:xfrm>
          <a:prstGeom prst="rect">
            <a:avLst/>
          </a:prstGeom>
        </p:spPr>
      </p:pic>
      <p:pic>
        <p:nvPicPr>
          <p:cNvPr id="14" name="Graphic 13">
            <a:extLst>
              <a:ext uri="{FF2B5EF4-FFF2-40B4-BE49-F238E27FC236}">
                <a16:creationId xmlns:a16="http://schemas.microsoft.com/office/drawing/2014/main" id="{E7B280CC-5585-C567-FE50-A7ACDAA2CD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4316" y="467216"/>
            <a:ext cx="1772979" cy="1561610"/>
          </a:xfrm>
          <a:prstGeom prst="rect">
            <a:avLst/>
          </a:prstGeom>
        </p:spPr>
      </p:pic>
    </p:spTree>
    <p:extLst>
      <p:ext uri="{BB962C8B-B14F-4D97-AF65-F5344CB8AC3E}">
        <p14:creationId xmlns:p14="http://schemas.microsoft.com/office/powerpoint/2010/main" val="2465943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nl-NL">
                <a:latin typeface="Calibri" panose="020F0502020204030204" pitchFamily="34" charset="0"/>
              </a:rPr>
              <a:t>Rijke mensen moeten meer belasting gaan betalen</a:t>
            </a:r>
            <a:br>
              <a:rPr lang="nl-NL" sz="3200" b="0" i="0" u="none" strike="noStrike" baseline="0">
                <a:latin typeface="Calibri" panose="020F0502020204030204" pitchFamily="34" charset="0"/>
              </a:rPr>
            </a:br>
            <a:endParaRPr lang="nl-NL"/>
          </a:p>
        </p:txBody>
      </p:sp>
      <p:sp>
        <p:nvSpPr>
          <p:cNvPr id="5" name="PIJL-RECHTS 4"/>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 name="PIJL-RECHTS 6"/>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sp>
        <p:nvSpPr>
          <p:cNvPr id="9" name="Tekstvak 8"/>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pic>
        <p:nvPicPr>
          <p:cNvPr id="6" name="Afbeelding 5" descr="Afbeelding met tekst, geld, Briefgeld, valuta&#10;&#10;Automatisch gegenereerde beschrijving">
            <a:extLst>
              <a:ext uri="{FF2B5EF4-FFF2-40B4-BE49-F238E27FC236}">
                <a16:creationId xmlns:a16="http://schemas.microsoft.com/office/drawing/2014/main" id="{25487836-5B1D-A822-D4A0-237AE851A02C}"/>
              </a:ext>
            </a:extLst>
          </p:cNvPr>
          <p:cNvPicPr>
            <a:picLocks noChangeAspect="1"/>
          </p:cNvPicPr>
          <p:nvPr/>
        </p:nvPicPr>
        <p:blipFill>
          <a:blip r:embed="rId3"/>
          <a:srcRect l="24611" t="33762" r="24271" b="22417"/>
          <a:stretch/>
        </p:blipFill>
        <p:spPr>
          <a:xfrm rot="5400000">
            <a:off x="-1464233" y="1933599"/>
            <a:ext cx="4674137" cy="1745673"/>
          </a:xfrm>
          <a:prstGeom prst="rect">
            <a:avLst/>
          </a:prstGeom>
        </p:spPr>
      </p:pic>
    </p:spTree>
    <p:extLst>
      <p:ext uri="{BB962C8B-B14F-4D97-AF65-F5344CB8AC3E}">
        <p14:creationId xmlns:p14="http://schemas.microsoft.com/office/powerpoint/2010/main" val="249019201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7E8BF-28FD-1CD6-07F7-E248DFD01ED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409441D-314C-9A82-A962-F7A3A1A29948}"/>
              </a:ext>
            </a:extLst>
          </p:cNvPr>
          <p:cNvSpPr>
            <a:spLocks noGrp="1"/>
          </p:cNvSpPr>
          <p:nvPr>
            <p:ph type="title"/>
          </p:nvPr>
        </p:nvSpPr>
        <p:spPr/>
        <p:txBody>
          <a:bodyPr/>
          <a:lstStyle/>
          <a:p>
            <a:pPr algn="ctr"/>
            <a:r>
              <a:rPr lang="nl-NL">
                <a:latin typeface="Calibri" panose="020F0502020204030204" pitchFamily="34" charset="0"/>
              </a:rPr>
              <a:t>Rijke mensen moeten meer belasting gaan betalen</a:t>
            </a:r>
            <a:br>
              <a:rPr lang="nl-NL" sz="3200" b="0" i="0" u="none" strike="noStrike" baseline="0">
                <a:latin typeface="Calibri" panose="020F0502020204030204" pitchFamily="34" charset="0"/>
              </a:rPr>
            </a:br>
            <a:endParaRPr lang="nl-NL"/>
          </a:p>
        </p:txBody>
      </p:sp>
      <p:grpSp>
        <p:nvGrpSpPr>
          <p:cNvPr id="11" name="Groep 10">
            <a:extLst>
              <a:ext uri="{FF2B5EF4-FFF2-40B4-BE49-F238E27FC236}">
                <a16:creationId xmlns:a16="http://schemas.microsoft.com/office/drawing/2014/main" id="{73B5E0C2-5795-F509-981F-A44E67FFA63F}"/>
              </a:ext>
            </a:extLst>
          </p:cNvPr>
          <p:cNvGrpSpPr/>
          <p:nvPr/>
        </p:nvGrpSpPr>
        <p:grpSpPr>
          <a:xfrm>
            <a:off x="2678241" y="2069579"/>
            <a:ext cx="5311515" cy="1004341"/>
            <a:chOff x="2678242" y="3140438"/>
            <a:chExt cx="5311515" cy="1004341"/>
          </a:xfrm>
        </p:grpSpPr>
        <p:grpSp>
          <p:nvGrpSpPr>
            <p:cNvPr id="6" name="Groep 5">
              <a:extLst>
                <a:ext uri="{FF2B5EF4-FFF2-40B4-BE49-F238E27FC236}">
                  <a16:creationId xmlns:a16="http://schemas.microsoft.com/office/drawing/2014/main" id="{8C6703D3-D49D-9597-D601-ADD648A76AE8}"/>
                </a:ext>
              </a:extLst>
            </p:cNvPr>
            <p:cNvGrpSpPr/>
            <p:nvPr/>
          </p:nvGrpSpPr>
          <p:grpSpPr>
            <a:xfrm>
              <a:off x="2678242" y="3140438"/>
              <a:ext cx="2098623" cy="1004341"/>
              <a:chOff x="2678242" y="3140438"/>
              <a:chExt cx="2098623" cy="1004341"/>
            </a:xfrm>
          </p:grpSpPr>
          <p:sp>
            <p:nvSpPr>
              <p:cNvPr id="7" name="PIJL-RECHTS 6">
                <a:extLst>
                  <a:ext uri="{FF2B5EF4-FFF2-40B4-BE49-F238E27FC236}">
                    <a16:creationId xmlns:a16="http://schemas.microsoft.com/office/drawing/2014/main" id="{AAECD8FF-2D02-EE14-1352-7795B8460B86}"/>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871653B4-AA5F-FCB0-850C-6CAA690717CE}"/>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0" name="Groep 9">
              <a:extLst>
                <a:ext uri="{FF2B5EF4-FFF2-40B4-BE49-F238E27FC236}">
                  <a16:creationId xmlns:a16="http://schemas.microsoft.com/office/drawing/2014/main" id="{519F00D1-1F8F-D9A5-F17B-0AF3B77FB877}"/>
                </a:ext>
              </a:extLst>
            </p:cNvPr>
            <p:cNvGrpSpPr/>
            <p:nvPr/>
          </p:nvGrpSpPr>
          <p:grpSpPr>
            <a:xfrm>
              <a:off x="5891134" y="3140438"/>
              <a:ext cx="2098623" cy="1004341"/>
              <a:chOff x="5891134" y="3140438"/>
              <a:chExt cx="2098623" cy="1004341"/>
            </a:xfrm>
          </p:grpSpPr>
          <p:sp>
            <p:nvSpPr>
              <p:cNvPr id="5" name="PIJL-RECHTS 4">
                <a:extLst>
                  <a:ext uri="{FF2B5EF4-FFF2-40B4-BE49-F238E27FC236}">
                    <a16:creationId xmlns:a16="http://schemas.microsoft.com/office/drawing/2014/main" id="{3075BFD9-0A6A-71F7-7D7B-099551A1E212}"/>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ABBB7150-88D0-513E-A56A-81AB9A5ED203}"/>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grpSp>
        <p:nvGrpSpPr>
          <p:cNvPr id="14" name="Groep 13">
            <a:extLst>
              <a:ext uri="{FF2B5EF4-FFF2-40B4-BE49-F238E27FC236}">
                <a16:creationId xmlns:a16="http://schemas.microsoft.com/office/drawing/2014/main" id="{D75661CD-D7AB-EB2E-BD42-82C8DA171BB4}"/>
              </a:ext>
            </a:extLst>
          </p:cNvPr>
          <p:cNvGrpSpPr/>
          <p:nvPr/>
        </p:nvGrpSpPr>
        <p:grpSpPr>
          <a:xfrm>
            <a:off x="2844204" y="3255244"/>
            <a:ext cx="5069498" cy="1722529"/>
            <a:chOff x="2844204" y="3255244"/>
            <a:chExt cx="5069498" cy="1722529"/>
          </a:xfrm>
        </p:grpSpPr>
        <p:pic>
          <p:nvPicPr>
            <p:cNvPr id="12" name="Graphic 11">
              <a:extLst>
                <a:ext uri="{FF2B5EF4-FFF2-40B4-BE49-F238E27FC236}">
                  <a16:creationId xmlns:a16="http://schemas.microsoft.com/office/drawing/2014/main" id="{AC666BF5-4D01-6FA9-1563-C4D7D8722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4204" y="3255244"/>
              <a:ext cx="1766696" cy="1722529"/>
            </a:xfrm>
            <a:prstGeom prst="rect">
              <a:avLst/>
            </a:prstGeom>
          </p:spPr>
        </p:pic>
        <p:pic>
          <p:nvPicPr>
            <p:cNvPr id="13" name="Graphic 12">
              <a:extLst>
                <a:ext uri="{FF2B5EF4-FFF2-40B4-BE49-F238E27FC236}">
                  <a16:creationId xmlns:a16="http://schemas.microsoft.com/office/drawing/2014/main" id="{AE1B9CA3-715B-E14A-325D-4975EA3706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7185" y="3263314"/>
              <a:ext cx="1946517" cy="1714459"/>
            </a:xfrm>
            <a:prstGeom prst="rect">
              <a:avLst/>
            </a:prstGeom>
          </p:spPr>
        </p:pic>
      </p:grpSp>
      <p:pic>
        <p:nvPicPr>
          <p:cNvPr id="15" name="Afbeelding 14" descr="Afbeelding met tekst, geld, Briefgeld, valuta&#10;&#10;Automatisch gegenereerde beschrijving">
            <a:extLst>
              <a:ext uri="{FF2B5EF4-FFF2-40B4-BE49-F238E27FC236}">
                <a16:creationId xmlns:a16="http://schemas.microsoft.com/office/drawing/2014/main" id="{7FCADBE1-4169-0E17-FDCF-84902FFED96F}"/>
              </a:ext>
            </a:extLst>
          </p:cNvPr>
          <p:cNvPicPr>
            <a:picLocks noChangeAspect="1"/>
          </p:cNvPicPr>
          <p:nvPr/>
        </p:nvPicPr>
        <p:blipFill>
          <a:blip r:embed="rId7"/>
          <a:srcRect l="24611" t="33762" r="24271" b="22417"/>
          <a:stretch/>
        </p:blipFill>
        <p:spPr>
          <a:xfrm rot="5400000">
            <a:off x="-1464233" y="1933599"/>
            <a:ext cx="4674137" cy="1745673"/>
          </a:xfrm>
          <a:prstGeom prst="rect">
            <a:avLst/>
          </a:prstGeom>
        </p:spPr>
      </p:pic>
    </p:spTree>
    <p:extLst>
      <p:ext uri="{BB962C8B-B14F-4D97-AF65-F5344CB8AC3E}">
        <p14:creationId xmlns:p14="http://schemas.microsoft.com/office/powerpoint/2010/main" val="161262938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nl-NL" sz="3200" i="0" u="none" strike="noStrike" baseline="0">
                <a:latin typeface="Calibri" panose="020F0502020204030204" pitchFamily="34" charset="0"/>
              </a:rPr>
              <a:t>Criminelen moeten de doodstraf kunnen krijgen</a:t>
            </a:r>
            <a:br>
              <a:rPr lang="nl-NL" sz="3200" b="0" i="0" u="none" strike="noStrike" baseline="0">
                <a:latin typeface="Calibri" panose="020F0502020204030204" pitchFamily="34" charset="0"/>
              </a:rPr>
            </a:br>
            <a:endParaRPr lang="nl-NL"/>
          </a:p>
        </p:txBody>
      </p:sp>
      <p:sp>
        <p:nvSpPr>
          <p:cNvPr id="5" name="PIJL-RECHTS 4"/>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 name="PIJL-RECHTS 6"/>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sp>
        <p:nvSpPr>
          <p:cNvPr id="9" name="Tekstvak 8"/>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pic>
        <p:nvPicPr>
          <p:cNvPr id="6" name="Afbeelding 5" descr="Afbeelding met beeldhouwwerk, gebouw, monument, Gravering&#10;&#10;Automatisch gegenereerde beschrijving">
            <a:extLst>
              <a:ext uri="{FF2B5EF4-FFF2-40B4-BE49-F238E27FC236}">
                <a16:creationId xmlns:a16="http://schemas.microsoft.com/office/drawing/2014/main" id="{767A0297-21B8-FB39-6923-9299B09F62A9}"/>
              </a:ext>
            </a:extLst>
          </p:cNvPr>
          <p:cNvPicPr>
            <a:picLocks noChangeAspect="1"/>
          </p:cNvPicPr>
          <p:nvPr/>
        </p:nvPicPr>
        <p:blipFill>
          <a:blip r:embed="rId3"/>
          <a:srcRect t="26590" r="8814" b="27596"/>
          <a:stretch/>
        </p:blipFill>
        <p:spPr>
          <a:xfrm rot="5400000">
            <a:off x="-1461407" y="1922449"/>
            <a:ext cx="4690142" cy="1767328"/>
          </a:xfrm>
          <a:prstGeom prst="rect">
            <a:avLst/>
          </a:prstGeom>
        </p:spPr>
      </p:pic>
    </p:spTree>
    <p:extLst>
      <p:ext uri="{BB962C8B-B14F-4D97-AF65-F5344CB8AC3E}">
        <p14:creationId xmlns:p14="http://schemas.microsoft.com/office/powerpoint/2010/main" val="44623150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FAAE7-49D9-11CE-F79C-3C5CC3BB912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BD3ADD9-A606-2924-ACD1-1A16DA54659D}"/>
              </a:ext>
            </a:extLst>
          </p:cNvPr>
          <p:cNvSpPr>
            <a:spLocks noGrp="1"/>
          </p:cNvSpPr>
          <p:nvPr>
            <p:ph type="title"/>
          </p:nvPr>
        </p:nvSpPr>
        <p:spPr/>
        <p:txBody>
          <a:bodyPr/>
          <a:lstStyle/>
          <a:p>
            <a:pPr algn="ctr"/>
            <a:r>
              <a:rPr lang="nl-NL" sz="3200" i="0" u="none" strike="noStrike" baseline="0">
                <a:latin typeface="Calibri" panose="020F0502020204030204" pitchFamily="34" charset="0"/>
              </a:rPr>
              <a:t>Criminelen moeten de doodstraf kunnen krijgen</a:t>
            </a:r>
            <a:br>
              <a:rPr lang="nl-NL" sz="3200" b="0" i="0" u="none" strike="noStrike" baseline="0">
                <a:latin typeface="Calibri" panose="020F0502020204030204" pitchFamily="34" charset="0"/>
              </a:rPr>
            </a:br>
            <a:endParaRPr lang="nl-NL"/>
          </a:p>
        </p:txBody>
      </p:sp>
      <p:grpSp>
        <p:nvGrpSpPr>
          <p:cNvPr id="2" name="Groep 1">
            <a:extLst>
              <a:ext uri="{FF2B5EF4-FFF2-40B4-BE49-F238E27FC236}">
                <a16:creationId xmlns:a16="http://schemas.microsoft.com/office/drawing/2014/main" id="{ED3E67B0-9363-F258-624E-1BF299DF0233}"/>
              </a:ext>
            </a:extLst>
          </p:cNvPr>
          <p:cNvGrpSpPr/>
          <p:nvPr/>
        </p:nvGrpSpPr>
        <p:grpSpPr>
          <a:xfrm>
            <a:off x="2678241" y="2069579"/>
            <a:ext cx="5311515" cy="1004341"/>
            <a:chOff x="2678242" y="3140438"/>
            <a:chExt cx="5311515" cy="1004341"/>
          </a:xfrm>
        </p:grpSpPr>
        <p:grpSp>
          <p:nvGrpSpPr>
            <p:cNvPr id="6" name="Groep 5">
              <a:extLst>
                <a:ext uri="{FF2B5EF4-FFF2-40B4-BE49-F238E27FC236}">
                  <a16:creationId xmlns:a16="http://schemas.microsoft.com/office/drawing/2014/main" id="{FE8F9F88-08F9-2189-7055-065FE2481F59}"/>
                </a:ext>
              </a:extLst>
            </p:cNvPr>
            <p:cNvGrpSpPr/>
            <p:nvPr/>
          </p:nvGrpSpPr>
          <p:grpSpPr>
            <a:xfrm>
              <a:off x="2678242" y="3140438"/>
              <a:ext cx="2098623" cy="1004341"/>
              <a:chOff x="2678242" y="3140438"/>
              <a:chExt cx="2098623" cy="1004341"/>
            </a:xfrm>
          </p:grpSpPr>
          <p:sp>
            <p:nvSpPr>
              <p:cNvPr id="13" name="PIJL-RECHTS 6">
                <a:extLst>
                  <a:ext uri="{FF2B5EF4-FFF2-40B4-BE49-F238E27FC236}">
                    <a16:creationId xmlns:a16="http://schemas.microsoft.com/office/drawing/2014/main" id="{8B352064-E8AE-DB8A-DBA0-3198DAC7FEAC}"/>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D503E876-C111-64F6-CA25-8705361AACCB}"/>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0" name="Groep 9">
              <a:extLst>
                <a:ext uri="{FF2B5EF4-FFF2-40B4-BE49-F238E27FC236}">
                  <a16:creationId xmlns:a16="http://schemas.microsoft.com/office/drawing/2014/main" id="{A82BBF60-2180-09FA-1960-CA32B6E39426}"/>
                </a:ext>
              </a:extLst>
            </p:cNvPr>
            <p:cNvGrpSpPr/>
            <p:nvPr/>
          </p:nvGrpSpPr>
          <p:grpSpPr>
            <a:xfrm>
              <a:off x="5891134" y="3140438"/>
              <a:ext cx="2098623" cy="1004341"/>
              <a:chOff x="5891134" y="3140438"/>
              <a:chExt cx="2098623" cy="1004341"/>
            </a:xfrm>
          </p:grpSpPr>
          <p:sp>
            <p:nvSpPr>
              <p:cNvPr id="11" name="PIJL-RECHTS 4">
                <a:extLst>
                  <a:ext uri="{FF2B5EF4-FFF2-40B4-BE49-F238E27FC236}">
                    <a16:creationId xmlns:a16="http://schemas.microsoft.com/office/drawing/2014/main" id="{34605C42-FD23-E486-7F43-776AF80D6AA0}"/>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FDFBD1FA-42FD-87F3-4FB6-910826957B3A}"/>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grpSp>
        <p:nvGrpSpPr>
          <p:cNvPr id="17" name="Groep 16">
            <a:extLst>
              <a:ext uri="{FF2B5EF4-FFF2-40B4-BE49-F238E27FC236}">
                <a16:creationId xmlns:a16="http://schemas.microsoft.com/office/drawing/2014/main" id="{927B55C3-8CEA-9B0C-A423-59B1AD9EF5BD}"/>
              </a:ext>
            </a:extLst>
          </p:cNvPr>
          <p:cNvGrpSpPr/>
          <p:nvPr/>
        </p:nvGrpSpPr>
        <p:grpSpPr>
          <a:xfrm>
            <a:off x="2991636" y="3306412"/>
            <a:ext cx="4832156" cy="1722529"/>
            <a:chOff x="2991636" y="3306412"/>
            <a:chExt cx="4832156" cy="1722529"/>
          </a:xfrm>
        </p:grpSpPr>
        <p:pic>
          <p:nvPicPr>
            <p:cNvPr id="15" name="Graphic 14">
              <a:extLst>
                <a:ext uri="{FF2B5EF4-FFF2-40B4-BE49-F238E27FC236}">
                  <a16:creationId xmlns:a16="http://schemas.microsoft.com/office/drawing/2014/main" id="{146C9039-5EC1-A549-BA26-CB0C124765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1636" y="3314482"/>
              <a:ext cx="1946517" cy="1714459"/>
            </a:xfrm>
            <a:prstGeom prst="rect">
              <a:avLst/>
            </a:prstGeom>
          </p:spPr>
        </p:pic>
        <p:pic>
          <p:nvPicPr>
            <p:cNvPr id="16" name="Graphic 15">
              <a:extLst>
                <a:ext uri="{FF2B5EF4-FFF2-40B4-BE49-F238E27FC236}">
                  <a16:creationId xmlns:a16="http://schemas.microsoft.com/office/drawing/2014/main" id="{D850095C-A53E-83D9-83B8-E8C8114F31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7096" y="3306412"/>
              <a:ext cx="1766696" cy="1722529"/>
            </a:xfrm>
            <a:prstGeom prst="rect">
              <a:avLst/>
            </a:prstGeom>
          </p:spPr>
        </p:pic>
      </p:grpSp>
      <p:pic>
        <p:nvPicPr>
          <p:cNvPr id="18" name="Afbeelding 17" descr="Afbeelding met beeldhouwwerk, gebouw, monument, Gravering&#10;&#10;Automatisch gegenereerde beschrijving">
            <a:extLst>
              <a:ext uri="{FF2B5EF4-FFF2-40B4-BE49-F238E27FC236}">
                <a16:creationId xmlns:a16="http://schemas.microsoft.com/office/drawing/2014/main" id="{9EA41209-0DB0-3D31-79A6-CB1F7FA020F7}"/>
              </a:ext>
            </a:extLst>
          </p:cNvPr>
          <p:cNvPicPr>
            <a:picLocks noChangeAspect="1"/>
          </p:cNvPicPr>
          <p:nvPr/>
        </p:nvPicPr>
        <p:blipFill>
          <a:blip r:embed="rId7"/>
          <a:srcRect t="26590" r="8814" b="27596"/>
          <a:stretch/>
        </p:blipFill>
        <p:spPr>
          <a:xfrm rot="5400000">
            <a:off x="-1461407" y="1922449"/>
            <a:ext cx="4690142" cy="1767328"/>
          </a:xfrm>
          <a:prstGeom prst="rect">
            <a:avLst/>
          </a:prstGeom>
        </p:spPr>
      </p:pic>
    </p:spTree>
    <p:extLst>
      <p:ext uri="{BB962C8B-B14F-4D97-AF65-F5344CB8AC3E}">
        <p14:creationId xmlns:p14="http://schemas.microsoft.com/office/powerpoint/2010/main" val="379327258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305D-0684-FCF3-0D98-2A81068740B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F1F674A-A950-930A-CEFE-15EF2580291F}"/>
              </a:ext>
            </a:extLst>
          </p:cNvPr>
          <p:cNvSpPr>
            <a:spLocks noGrp="1"/>
          </p:cNvSpPr>
          <p:nvPr>
            <p:ph type="title"/>
          </p:nvPr>
        </p:nvSpPr>
        <p:spPr>
          <a:xfrm>
            <a:off x="1800000" y="720000"/>
            <a:ext cx="7344000" cy="900000"/>
          </a:xfrm>
        </p:spPr>
        <p:txBody>
          <a:bodyPr/>
          <a:lstStyle/>
          <a:p>
            <a:pPr algn="ctr"/>
            <a:r>
              <a:rPr lang="nl-NL" sz="3200" b="0" i="0" u="none" strike="noStrike" baseline="0">
                <a:latin typeface="Calibri" panose="020F0502020204030204" pitchFamily="34" charset="0"/>
              </a:rPr>
              <a:t>Mensen die </a:t>
            </a:r>
            <a:r>
              <a:rPr lang="nl-NL" b="0">
                <a:latin typeface="Calibri" panose="020F0502020204030204" pitchFamily="34" charset="0"/>
              </a:rPr>
              <a:t>in de gevangenis zitten of hebben gezeten, moeten kunnen stemmen.</a:t>
            </a:r>
            <a:br>
              <a:rPr lang="nl-NL" sz="3200" b="0" i="0" u="none" strike="noStrike" baseline="0">
                <a:latin typeface="Calibri" panose="020F0502020204030204" pitchFamily="34" charset="0"/>
              </a:rPr>
            </a:br>
            <a:endParaRPr lang="nl-NL"/>
          </a:p>
        </p:txBody>
      </p:sp>
      <p:sp>
        <p:nvSpPr>
          <p:cNvPr id="5" name="PIJL-RECHTS 4">
            <a:extLst>
              <a:ext uri="{FF2B5EF4-FFF2-40B4-BE49-F238E27FC236}">
                <a16:creationId xmlns:a16="http://schemas.microsoft.com/office/drawing/2014/main" id="{E7E464E6-0565-8E89-D3D3-4ED437FF2D2A}"/>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 name="PIJL-RECHTS 6">
            <a:extLst>
              <a:ext uri="{FF2B5EF4-FFF2-40B4-BE49-F238E27FC236}">
                <a16:creationId xmlns:a16="http://schemas.microsoft.com/office/drawing/2014/main" id="{2BB5471E-3728-AEB8-7B44-C6B180A0BA0E}"/>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55B3099-02BE-2809-6766-CBB21EC8112A}"/>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sp>
        <p:nvSpPr>
          <p:cNvPr id="9" name="Tekstvak 8">
            <a:extLst>
              <a:ext uri="{FF2B5EF4-FFF2-40B4-BE49-F238E27FC236}">
                <a16:creationId xmlns:a16="http://schemas.microsoft.com/office/drawing/2014/main" id="{83D99636-443C-0253-D41C-219817A35A9B}"/>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pic>
        <p:nvPicPr>
          <p:cNvPr id="6" name="Afbeelding 5" descr="Afbeelding met kleding, persoon, person, schoeisel&#10;&#10;Automatisch gegenereerde beschrijving">
            <a:extLst>
              <a:ext uri="{FF2B5EF4-FFF2-40B4-BE49-F238E27FC236}">
                <a16:creationId xmlns:a16="http://schemas.microsoft.com/office/drawing/2014/main" id="{1CBFCF49-DE87-64F4-6BAE-037B42ED96D6}"/>
              </a:ext>
            </a:extLst>
          </p:cNvPr>
          <p:cNvPicPr>
            <a:picLocks noChangeAspect="1"/>
          </p:cNvPicPr>
          <p:nvPr/>
        </p:nvPicPr>
        <p:blipFill>
          <a:blip r:embed="rId3"/>
          <a:srcRect l="44949" t="8816" r="31720"/>
          <a:stretch/>
        </p:blipFill>
        <p:spPr>
          <a:xfrm>
            <a:off x="0" y="453420"/>
            <a:ext cx="1800000" cy="4690079"/>
          </a:xfrm>
          <a:prstGeom prst="rect">
            <a:avLst/>
          </a:prstGeom>
        </p:spPr>
      </p:pic>
    </p:spTree>
    <p:extLst>
      <p:ext uri="{BB962C8B-B14F-4D97-AF65-F5344CB8AC3E}">
        <p14:creationId xmlns:p14="http://schemas.microsoft.com/office/powerpoint/2010/main" val="22522264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F3F3-A50C-84DF-9F83-C1DEE1C9668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8B2BC1A-7BA1-17F2-210A-F12970EBE255}"/>
              </a:ext>
            </a:extLst>
          </p:cNvPr>
          <p:cNvSpPr>
            <a:spLocks noGrp="1"/>
          </p:cNvSpPr>
          <p:nvPr>
            <p:ph type="title"/>
          </p:nvPr>
        </p:nvSpPr>
        <p:spPr>
          <a:xfrm>
            <a:off x="1800000" y="720000"/>
            <a:ext cx="7344000" cy="900000"/>
          </a:xfrm>
        </p:spPr>
        <p:txBody>
          <a:bodyPr/>
          <a:lstStyle/>
          <a:p>
            <a:pPr algn="ctr"/>
            <a:r>
              <a:rPr lang="nl-NL" sz="3200" i="0" u="none" strike="noStrike" baseline="0">
                <a:latin typeface="Calibri" panose="020F0502020204030204" pitchFamily="34" charset="0"/>
              </a:rPr>
              <a:t>Criminelen moeten kunnen stemmen nadat zij hun straf hebben uitgezeten</a:t>
            </a:r>
            <a:br>
              <a:rPr lang="nl-NL" sz="3200" b="0" i="0" u="none" strike="noStrike" baseline="0">
                <a:latin typeface="Calibri" panose="020F0502020204030204" pitchFamily="34" charset="0"/>
              </a:rPr>
            </a:br>
            <a:endParaRPr lang="nl-NL"/>
          </a:p>
        </p:txBody>
      </p:sp>
      <p:grpSp>
        <p:nvGrpSpPr>
          <p:cNvPr id="2" name="Groep 1">
            <a:extLst>
              <a:ext uri="{FF2B5EF4-FFF2-40B4-BE49-F238E27FC236}">
                <a16:creationId xmlns:a16="http://schemas.microsoft.com/office/drawing/2014/main" id="{4F059368-6A2F-CD38-64CD-8BF9FB7951A0}"/>
              </a:ext>
            </a:extLst>
          </p:cNvPr>
          <p:cNvGrpSpPr/>
          <p:nvPr/>
        </p:nvGrpSpPr>
        <p:grpSpPr>
          <a:xfrm>
            <a:off x="2678241" y="2069579"/>
            <a:ext cx="5311515" cy="1004341"/>
            <a:chOff x="2678242" y="3140438"/>
            <a:chExt cx="5311515" cy="1004341"/>
          </a:xfrm>
        </p:grpSpPr>
        <p:grpSp>
          <p:nvGrpSpPr>
            <p:cNvPr id="6" name="Groep 5">
              <a:extLst>
                <a:ext uri="{FF2B5EF4-FFF2-40B4-BE49-F238E27FC236}">
                  <a16:creationId xmlns:a16="http://schemas.microsoft.com/office/drawing/2014/main" id="{91A1C9AA-4F3F-CEA2-D2EA-C609EDAB5EAF}"/>
                </a:ext>
              </a:extLst>
            </p:cNvPr>
            <p:cNvGrpSpPr/>
            <p:nvPr/>
          </p:nvGrpSpPr>
          <p:grpSpPr>
            <a:xfrm>
              <a:off x="2678242" y="3140438"/>
              <a:ext cx="2098623" cy="1004341"/>
              <a:chOff x="2678242" y="3140438"/>
              <a:chExt cx="2098623" cy="1004341"/>
            </a:xfrm>
          </p:grpSpPr>
          <p:sp>
            <p:nvSpPr>
              <p:cNvPr id="13" name="PIJL-RECHTS 6">
                <a:extLst>
                  <a:ext uri="{FF2B5EF4-FFF2-40B4-BE49-F238E27FC236}">
                    <a16:creationId xmlns:a16="http://schemas.microsoft.com/office/drawing/2014/main" id="{4CE8FD73-4B75-C012-DDAD-82DE7DCF5BEF}"/>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E1583D38-46D7-F4D8-15FE-C7EED7E8FCEC}"/>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0" name="Groep 9">
              <a:extLst>
                <a:ext uri="{FF2B5EF4-FFF2-40B4-BE49-F238E27FC236}">
                  <a16:creationId xmlns:a16="http://schemas.microsoft.com/office/drawing/2014/main" id="{B155759D-13A3-CA28-D447-586476464E8C}"/>
                </a:ext>
              </a:extLst>
            </p:cNvPr>
            <p:cNvGrpSpPr/>
            <p:nvPr/>
          </p:nvGrpSpPr>
          <p:grpSpPr>
            <a:xfrm>
              <a:off x="5891134" y="3140438"/>
              <a:ext cx="2098623" cy="1004341"/>
              <a:chOff x="5891134" y="3140438"/>
              <a:chExt cx="2098623" cy="1004341"/>
            </a:xfrm>
          </p:grpSpPr>
          <p:sp>
            <p:nvSpPr>
              <p:cNvPr id="11" name="PIJL-RECHTS 4">
                <a:extLst>
                  <a:ext uri="{FF2B5EF4-FFF2-40B4-BE49-F238E27FC236}">
                    <a16:creationId xmlns:a16="http://schemas.microsoft.com/office/drawing/2014/main" id="{06B5DE22-4135-6BE5-30D1-7CAAD727FA9A}"/>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B16EAAA-426D-8E30-A4FD-C20BCFDF5C9E}"/>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grpSp>
        <p:nvGrpSpPr>
          <p:cNvPr id="15" name="Groep 14">
            <a:extLst>
              <a:ext uri="{FF2B5EF4-FFF2-40B4-BE49-F238E27FC236}">
                <a16:creationId xmlns:a16="http://schemas.microsoft.com/office/drawing/2014/main" id="{A46FF68F-36B4-8D9A-FC00-60C9E33AE9B9}"/>
              </a:ext>
            </a:extLst>
          </p:cNvPr>
          <p:cNvGrpSpPr/>
          <p:nvPr/>
        </p:nvGrpSpPr>
        <p:grpSpPr>
          <a:xfrm>
            <a:off x="2844204" y="3255244"/>
            <a:ext cx="5069498" cy="1722529"/>
            <a:chOff x="2844204" y="3255244"/>
            <a:chExt cx="5069498" cy="1722529"/>
          </a:xfrm>
        </p:grpSpPr>
        <p:pic>
          <p:nvPicPr>
            <p:cNvPr id="16" name="Graphic 15">
              <a:extLst>
                <a:ext uri="{FF2B5EF4-FFF2-40B4-BE49-F238E27FC236}">
                  <a16:creationId xmlns:a16="http://schemas.microsoft.com/office/drawing/2014/main" id="{68D020FE-07E4-9679-C300-90AB12A702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4204" y="3255244"/>
              <a:ext cx="1766696" cy="1722529"/>
            </a:xfrm>
            <a:prstGeom prst="rect">
              <a:avLst/>
            </a:prstGeom>
          </p:spPr>
        </p:pic>
        <p:pic>
          <p:nvPicPr>
            <p:cNvPr id="17" name="Graphic 16">
              <a:extLst>
                <a:ext uri="{FF2B5EF4-FFF2-40B4-BE49-F238E27FC236}">
                  <a16:creationId xmlns:a16="http://schemas.microsoft.com/office/drawing/2014/main" id="{58760C7F-4CFC-48C5-D989-D046A57780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7185" y="3263314"/>
              <a:ext cx="1946517" cy="1714459"/>
            </a:xfrm>
            <a:prstGeom prst="rect">
              <a:avLst/>
            </a:prstGeom>
          </p:spPr>
        </p:pic>
      </p:grpSp>
      <p:pic>
        <p:nvPicPr>
          <p:cNvPr id="18" name="Afbeelding 17" descr="Afbeelding met kleding, persoon, person, schoeisel&#10;&#10;Automatisch gegenereerde beschrijving">
            <a:extLst>
              <a:ext uri="{FF2B5EF4-FFF2-40B4-BE49-F238E27FC236}">
                <a16:creationId xmlns:a16="http://schemas.microsoft.com/office/drawing/2014/main" id="{84B7E2BD-F3ED-0238-961E-789FA6032CEF}"/>
              </a:ext>
            </a:extLst>
          </p:cNvPr>
          <p:cNvPicPr>
            <a:picLocks noChangeAspect="1"/>
          </p:cNvPicPr>
          <p:nvPr/>
        </p:nvPicPr>
        <p:blipFill>
          <a:blip r:embed="rId7"/>
          <a:srcRect l="44949" t="8816" r="31720"/>
          <a:stretch/>
        </p:blipFill>
        <p:spPr>
          <a:xfrm>
            <a:off x="0" y="453420"/>
            <a:ext cx="1800000" cy="4690079"/>
          </a:xfrm>
          <a:prstGeom prst="rect">
            <a:avLst/>
          </a:prstGeom>
        </p:spPr>
      </p:pic>
    </p:spTree>
    <p:extLst>
      <p:ext uri="{BB962C8B-B14F-4D97-AF65-F5344CB8AC3E}">
        <p14:creationId xmlns:p14="http://schemas.microsoft.com/office/powerpoint/2010/main" val="195507222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4CE8E-2C1F-3AE5-D646-F41FB6DF91C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C09B679-8B78-39C6-BDD9-ED78CE8E2F3C}"/>
              </a:ext>
            </a:extLst>
          </p:cNvPr>
          <p:cNvSpPr>
            <a:spLocks noGrp="1"/>
          </p:cNvSpPr>
          <p:nvPr>
            <p:ph type="title"/>
          </p:nvPr>
        </p:nvSpPr>
        <p:spPr>
          <a:xfrm>
            <a:off x="1800000" y="720000"/>
            <a:ext cx="7344000" cy="900000"/>
          </a:xfrm>
        </p:spPr>
        <p:txBody>
          <a:bodyPr/>
          <a:lstStyle/>
          <a:p>
            <a:pPr algn="ctr"/>
            <a:r>
              <a:rPr lang="nl-NL">
                <a:latin typeface="Calibri" panose="020F0502020204030204" pitchFamily="34" charset="0"/>
              </a:rPr>
              <a:t>Er moeten weinig regels zijn om een vuurwapen te kunnen kopen</a:t>
            </a:r>
            <a:br>
              <a:rPr lang="nl-NL" sz="3200" b="0" i="0" u="none" strike="noStrike" baseline="0">
                <a:latin typeface="Calibri" panose="020F0502020204030204" pitchFamily="34" charset="0"/>
              </a:rPr>
            </a:br>
            <a:endParaRPr lang="nl-NL"/>
          </a:p>
        </p:txBody>
      </p:sp>
      <p:grpSp>
        <p:nvGrpSpPr>
          <p:cNvPr id="13" name="Groep 12">
            <a:extLst>
              <a:ext uri="{FF2B5EF4-FFF2-40B4-BE49-F238E27FC236}">
                <a16:creationId xmlns:a16="http://schemas.microsoft.com/office/drawing/2014/main" id="{E5448100-B26A-C9F1-716D-D22B37ED75F0}"/>
              </a:ext>
            </a:extLst>
          </p:cNvPr>
          <p:cNvGrpSpPr/>
          <p:nvPr/>
        </p:nvGrpSpPr>
        <p:grpSpPr>
          <a:xfrm>
            <a:off x="2678242" y="3140438"/>
            <a:ext cx="5311515" cy="1004341"/>
            <a:chOff x="2678242" y="3140438"/>
            <a:chExt cx="5311515" cy="1004341"/>
          </a:xfrm>
        </p:grpSpPr>
        <p:grpSp>
          <p:nvGrpSpPr>
            <p:cNvPr id="11" name="Groep 10">
              <a:extLst>
                <a:ext uri="{FF2B5EF4-FFF2-40B4-BE49-F238E27FC236}">
                  <a16:creationId xmlns:a16="http://schemas.microsoft.com/office/drawing/2014/main" id="{3A8EA9D8-1603-87FE-7F1B-55C2888B7CBC}"/>
                </a:ext>
              </a:extLst>
            </p:cNvPr>
            <p:cNvGrpSpPr/>
            <p:nvPr/>
          </p:nvGrpSpPr>
          <p:grpSpPr>
            <a:xfrm>
              <a:off x="2678242" y="3140438"/>
              <a:ext cx="2098623" cy="1004341"/>
              <a:chOff x="2678242" y="3140438"/>
              <a:chExt cx="2098623" cy="1004341"/>
            </a:xfrm>
          </p:grpSpPr>
          <p:sp>
            <p:nvSpPr>
              <p:cNvPr id="7" name="PIJL-RECHTS 6">
                <a:extLst>
                  <a:ext uri="{FF2B5EF4-FFF2-40B4-BE49-F238E27FC236}">
                    <a16:creationId xmlns:a16="http://schemas.microsoft.com/office/drawing/2014/main" id="{9CF2898F-DE99-56AE-9D41-D8FAA621D7A0}"/>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0ABD35BB-EC71-9E6A-3C08-80AED0FD385E}"/>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2" name="Groep 11">
              <a:extLst>
                <a:ext uri="{FF2B5EF4-FFF2-40B4-BE49-F238E27FC236}">
                  <a16:creationId xmlns:a16="http://schemas.microsoft.com/office/drawing/2014/main" id="{FAC480E6-47DE-6A7E-9D20-806C9B2DA03D}"/>
                </a:ext>
              </a:extLst>
            </p:cNvPr>
            <p:cNvGrpSpPr/>
            <p:nvPr/>
          </p:nvGrpSpPr>
          <p:grpSpPr>
            <a:xfrm>
              <a:off x="5891134" y="3140438"/>
              <a:ext cx="2098623" cy="1004341"/>
              <a:chOff x="5891134" y="3140438"/>
              <a:chExt cx="2098623" cy="1004341"/>
            </a:xfrm>
          </p:grpSpPr>
          <p:sp>
            <p:nvSpPr>
              <p:cNvPr id="5" name="PIJL-RECHTS 4">
                <a:extLst>
                  <a:ext uri="{FF2B5EF4-FFF2-40B4-BE49-F238E27FC236}">
                    <a16:creationId xmlns:a16="http://schemas.microsoft.com/office/drawing/2014/main" id="{24FBBF80-1407-AAAA-FC86-F6FB20F99E2C}"/>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4C63E4F-6461-7E91-D6F8-615051374E4E}"/>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pic>
        <p:nvPicPr>
          <p:cNvPr id="6" name="Afbeelding 5" descr="Afbeelding met wapen, buitenshuis, Langeafstandswapen, vuurwapen&#10;&#10;Automatisch gegenereerde beschrijving">
            <a:extLst>
              <a:ext uri="{FF2B5EF4-FFF2-40B4-BE49-F238E27FC236}">
                <a16:creationId xmlns:a16="http://schemas.microsoft.com/office/drawing/2014/main" id="{C5CF60B8-5EE2-16B6-06C2-21303929887F}"/>
              </a:ext>
            </a:extLst>
          </p:cNvPr>
          <p:cNvPicPr>
            <a:picLocks noChangeAspect="1"/>
          </p:cNvPicPr>
          <p:nvPr/>
        </p:nvPicPr>
        <p:blipFill>
          <a:blip r:embed="rId3"/>
          <a:srcRect l="29077" t="9109" r="47593"/>
          <a:stretch/>
        </p:blipFill>
        <p:spPr>
          <a:xfrm>
            <a:off x="-7556" y="468536"/>
            <a:ext cx="1800000" cy="4674964"/>
          </a:xfrm>
          <a:prstGeom prst="rect">
            <a:avLst/>
          </a:prstGeom>
        </p:spPr>
      </p:pic>
    </p:spTree>
    <p:extLst>
      <p:ext uri="{BB962C8B-B14F-4D97-AF65-F5344CB8AC3E}">
        <p14:creationId xmlns:p14="http://schemas.microsoft.com/office/powerpoint/2010/main" val="7015864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a:t>Wie de kandidaten zijn voor het Amerikaans presidentschap</a:t>
            </a:r>
          </a:p>
          <a:p>
            <a:endParaRPr lang="nl-NL"/>
          </a:p>
          <a:p>
            <a:r>
              <a:rPr lang="nl-NL"/>
              <a:t>Een paar verschillen tussen een Amerikaanse president en een Nederlandse minister-president</a:t>
            </a:r>
          </a:p>
          <a:p>
            <a:endParaRPr lang="nl-NL"/>
          </a:p>
          <a:p>
            <a:r>
              <a:rPr lang="nl-NL"/>
              <a:t>Of jullie zelf zouden stemmen op een Democraat of een Republikein</a:t>
            </a:r>
          </a:p>
          <a:p>
            <a:endParaRPr lang="nl-NL"/>
          </a:p>
        </p:txBody>
      </p:sp>
      <p:sp>
        <p:nvSpPr>
          <p:cNvPr id="2" name="Titel 1"/>
          <p:cNvSpPr>
            <a:spLocks noGrp="1"/>
          </p:cNvSpPr>
          <p:nvPr>
            <p:ph type="title"/>
          </p:nvPr>
        </p:nvSpPr>
        <p:spPr/>
        <p:txBody>
          <a:bodyPr/>
          <a:lstStyle/>
          <a:p>
            <a:r>
              <a:rPr lang="nl-NL"/>
              <a:t>Vandaag leren jullie:</a:t>
            </a:r>
          </a:p>
        </p:txBody>
      </p:sp>
      <p:pic>
        <p:nvPicPr>
          <p:cNvPr id="5" name="Afbeelding 4" descr="Afbeelding met persoon, pak, Menselijk gezicht, glimlach&#10;&#10;Automatisch gegenereerde beschrijving">
            <a:extLst>
              <a:ext uri="{FF2B5EF4-FFF2-40B4-BE49-F238E27FC236}">
                <a16:creationId xmlns:a16="http://schemas.microsoft.com/office/drawing/2014/main" id="{9F23249C-FAE5-EE4C-57DB-73F3E61DBC98}"/>
              </a:ext>
            </a:extLst>
          </p:cNvPr>
          <p:cNvPicPr>
            <a:picLocks noChangeAspect="1"/>
          </p:cNvPicPr>
          <p:nvPr/>
        </p:nvPicPr>
        <p:blipFill>
          <a:blip r:embed="rId3"/>
          <a:srcRect l="28619" t="8889" r="27947"/>
          <a:stretch/>
        </p:blipFill>
        <p:spPr>
          <a:xfrm>
            <a:off x="-6927" y="464127"/>
            <a:ext cx="1787236" cy="4686300"/>
          </a:xfrm>
          <a:prstGeom prst="rect">
            <a:avLst/>
          </a:prstGeom>
        </p:spPr>
      </p:pic>
    </p:spTree>
    <p:extLst>
      <p:ext uri="{BB962C8B-B14F-4D97-AF65-F5344CB8AC3E}">
        <p14:creationId xmlns:p14="http://schemas.microsoft.com/office/powerpoint/2010/main" val="41263479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5E0C6-14E9-2E40-F3E4-A6422A5F22C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8637BA4-84EC-6C56-619D-406A388D1B01}"/>
              </a:ext>
            </a:extLst>
          </p:cNvPr>
          <p:cNvSpPr>
            <a:spLocks noGrp="1"/>
          </p:cNvSpPr>
          <p:nvPr>
            <p:ph type="title"/>
          </p:nvPr>
        </p:nvSpPr>
        <p:spPr>
          <a:xfrm>
            <a:off x="1800000" y="720000"/>
            <a:ext cx="7344000" cy="900000"/>
          </a:xfrm>
        </p:spPr>
        <p:txBody>
          <a:bodyPr/>
          <a:lstStyle/>
          <a:p>
            <a:pPr algn="ctr"/>
            <a:r>
              <a:rPr lang="nl-NL">
                <a:latin typeface="Calibri" panose="020F0502020204030204" pitchFamily="34" charset="0"/>
              </a:rPr>
              <a:t>Er moeten weinig regels zijn om een vuurwapen te kunnen kopen</a:t>
            </a:r>
            <a:br>
              <a:rPr lang="nl-NL" sz="3200" b="0" i="0" u="none" strike="noStrike" baseline="0">
                <a:latin typeface="Calibri" panose="020F0502020204030204" pitchFamily="34" charset="0"/>
              </a:rPr>
            </a:br>
            <a:endParaRPr lang="nl-NL"/>
          </a:p>
        </p:txBody>
      </p:sp>
      <p:pic>
        <p:nvPicPr>
          <p:cNvPr id="6" name="Afbeelding 5" descr="Afbeelding met wapen, buitenshuis, Langeafstandswapen, vuurwapen&#10;&#10;Automatisch gegenereerde beschrijving">
            <a:extLst>
              <a:ext uri="{FF2B5EF4-FFF2-40B4-BE49-F238E27FC236}">
                <a16:creationId xmlns:a16="http://schemas.microsoft.com/office/drawing/2014/main" id="{9D156D3D-0DC3-A1AF-0A54-A82347E000AE}"/>
              </a:ext>
            </a:extLst>
          </p:cNvPr>
          <p:cNvPicPr>
            <a:picLocks noChangeAspect="1"/>
          </p:cNvPicPr>
          <p:nvPr/>
        </p:nvPicPr>
        <p:blipFill>
          <a:blip r:embed="rId3"/>
          <a:srcRect l="29077" t="9109" r="47593"/>
          <a:stretch/>
        </p:blipFill>
        <p:spPr>
          <a:xfrm>
            <a:off x="-7556" y="468536"/>
            <a:ext cx="1800000" cy="4674964"/>
          </a:xfrm>
          <a:prstGeom prst="rect">
            <a:avLst/>
          </a:prstGeom>
        </p:spPr>
      </p:pic>
      <p:grpSp>
        <p:nvGrpSpPr>
          <p:cNvPr id="2" name="Groep 1">
            <a:extLst>
              <a:ext uri="{FF2B5EF4-FFF2-40B4-BE49-F238E27FC236}">
                <a16:creationId xmlns:a16="http://schemas.microsoft.com/office/drawing/2014/main" id="{DA66FD40-14E4-3059-744E-45ADB4ADAFD2}"/>
              </a:ext>
            </a:extLst>
          </p:cNvPr>
          <p:cNvGrpSpPr/>
          <p:nvPr/>
        </p:nvGrpSpPr>
        <p:grpSpPr>
          <a:xfrm>
            <a:off x="2678241" y="2069579"/>
            <a:ext cx="5311515" cy="1004341"/>
            <a:chOff x="2678242" y="3140438"/>
            <a:chExt cx="5311515" cy="1004341"/>
          </a:xfrm>
        </p:grpSpPr>
        <p:grpSp>
          <p:nvGrpSpPr>
            <p:cNvPr id="4" name="Groep 3">
              <a:extLst>
                <a:ext uri="{FF2B5EF4-FFF2-40B4-BE49-F238E27FC236}">
                  <a16:creationId xmlns:a16="http://schemas.microsoft.com/office/drawing/2014/main" id="{D0269145-DB1D-71EB-7166-690C3B2B22F3}"/>
                </a:ext>
              </a:extLst>
            </p:cNvPr>
            <p:cNvGrpSpPr/>
            <p:nvPr/>
          </p:nvGrpSpPr>
          <p:grpSpPr>
            <a:xfrm>
              <a:off x="2678242" y="3140438"/>
              <a:ext cx="2098623" cy="1004341"/>
              <a:chOff x="2678242" y="3140438"/>
              <a:chExt cx="2098623" cy="1004341"/>
            </a:xfrm>
          </p:grpSpPr>
          <p:sp>
            <p:nvSpPr>
              <p:cNvPr id="13" name="PIJL-RECHTS 6">
                <a:extLst>
                  <a:ext uri="{FF2B5EF4-FFF2-40B4-BE49-F238E27FC236}">
                    <a16:creationId xmlns:a16="http://schemas.microsoft.com/office/drawing/2014/main" id="{6FF3F061-BE0F-323C-A97F-22BD629A46BD}"/>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679F6F8F-0E61-000A-4244-9F001310FBCA}"/>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0" name="Groep 9">
              <a:extLst>
                <a:ext uri="{FF2B5EF4-FFF2-40B4-BE49-F238E27FC236}">
                  <a16:creationId xmlns:a16="http://schemas.microsoft.com/office/drawing/2014/main" id="{B15B6B5A-110A-39AB-2C90-005E3E26563C}"/>
                </a:ext>
              </a:extLst>
            </p:cNvPr>
            <p:cNvGrpSpPr/>
            <p:nvPr/>
          </p:nvGrpSpPr>
          <p:grpSpPr>
            <a:xfrm>
              <a:off x="5891134" y="3140438"/>
              <a:ext cx="2098623" cy="1004341"/>
              <a:chOff x="5891134" y="3140438"/>
              <a:chExt cx="2098623" cy="1004341"/>
            </a:xfrm>
          </p:grpSpPr>
          <p:sp>
            <p:nvSpPr>
              <p:cNvPr id="11" name="PIJL-RECHTS 4">
                <a:extLst>
                  <a:ext uri="{FF2B5EF4-FFF2-40B4-BE49-F238E27FC236}">
                    <a16:creationId xmlns:a16="http://schemas.microsoft.com/office/drawing/2014/main" id="{BBDDF384-AF62-7E5A-4FDC-E6E91461BD01}"/>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121263D-F2AC-85D2-E29A-FBEE65C40E7E}"/>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grpSp>
        <p:nvGrpSpPr>
          <p:cNvPr id="15" name="Groep 14">
            <a:extLst>
              <a:ext uri="{FF2B5EF4-FFF2-40B4-BE49-F238E27FC236}">
                <a16:creationId xmlns:a16="http://schemas.microsoft.com/office/drawing/2014/main" id="{6C332657-CA62-B7B9-7A46-B59DCC198584}"/>
              </a:ext>
            </a:extLst>
          </p:cNvPr>
          <p:cNvGrpSpPr/>
          <p:nvPr/>
        </p:nvGrpSpPr>
        <p:grpSpPr>
          <a:xfrm>
            <a:off x="2991636" y="3306412"/>
            <a:ext cx="4832156" cy="1722529"/>
            <a:chOff x="2991636" y="3306412"/>
            <a:chExt cx="4832156" cy="1722529"/>
          </a:xfrm>
        </p:grpSpPr>
        <p:pic>
          <p:nvPicPr>
            <p:cNvPr id="16" name="Graphic 15">
              <a:extLst>
                <a:ext uri="{FF2B5EF4-FFF2-40B4-BE49-F238E27FC236}">
                  <a16:creationId xmlns:a16="http://schemas.microsoft.com/office/drawing/2014/main" id="{45EBED15-E489-39C1-DB79-A0FBDC38D4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1636" y="3314482"/>
              <a:ext cx="1946517" cy="1714459"/>
            </a:xfrm>
            <a:prstGeom prst="rect">
              <a:avLst/>
            </a:prstGeom>
          </p:spPr>
        </p:pic>
        <p:pic>
          <p:nvPicPr>
            <p:cNvPr id="17" name="Graphic 16">
              <a:extLst>
                <a:ext uri="{FF2B5EF4-FFF2-40B4-BE49-F238E27FC236}">
                  <a16:creationId xmlns:a16="http://schemas.microsoft.com/office/drawing/2014/main" id="{533281F6-CAF2-AF1F-922D-37096DE278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7096" y="3306412"/>
              <a:ext cx="1766696" cy="1722529"/>
            </a:xfrm>
            <a:prstGeom prst="rect">
              <a:avLst/>
            </a:prstGeom>
          </p:spPr>
        </p:pic>
      </p:grpSp>
    </p:spTree>
    <p:extLst>
      <p:ext uri="{BB962C8B-B14F-4D97-AF65-F5344CB8AC3E}">
        <p14:creationId xmlns:p14="http://schemas.microsoft.com/office/powerpoint/2010/main" val="92655550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51680-FB39-C379-4769-C8340840164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B674C77-8BFC-9799-AB4F-F03B235DB138}"/>
              </a:ext>
            </a:extLst>
          </p:cNvPr>
          <p:cNvSpPr>
            <a:spLocks noGrp="1"/>
          </p:cNvSpPr>
          <p:nvPr>
            <p:ph type="title"/>
          </p:nvPr>
        </p:nvSpPr>
        <p:spPr>
          <a:xfrm>
            <a:off x="1800000" y="720000"/>
            <a:ext cx="7344000" cy="900000"/>
          </a:xfrm>
        </p:spPr>
        <p:txBody>
          <a:bodyPr/>
          <a:lstStyle/>
          <a:p>
            <a:pPr algn="ctr"/>
            <a:r>
              <a:rPr lang="nl-NL" sz="3200" i="0" u="none" strike="noStrike" baseline="0">
                <a:latin typeface="Calibri" panose="020F0502020204030204" pitchFamily="34" charset="0"/>
              </a:rPr>
              <a:t>De overheid moet ervoor zorgen dat er meer groene energie wordt opgewekt</a:t>
            </a:r>
            <a:endParaRPr lang="nl-NL"/>
          </a:p>
        </p:txBody>
      </p:sp>
      <p:pic>
        <p:nvPicPr>
          <p:cNvPr id="21" name="Afbeelding 20" descr="Afbeelding met buitenshuis, apparaat, generator, hemel&#10;&#10;Automatisch gegenereerde beschrijving">
            <a:extLst>
              <a:ext uri="{FF2B5EF4-FFF2-40B4-BE49-F238E27FC236}">
                <a16:creationId xmlns:a16="http://schemas.microsoft.com/office/drawing/2014/main" id="{6DB4C7C5-7238-32DC-2827-C8E5CDDE2085}"/>
              </a:ext>
            </a:extLst>
          </p:cNvPr>
          <p:cNvPicPr>
            <a:picLocks noChangeAspect="1"/>
          </p:cNvPicPr>
          <p:nvPr/>
        </p:nvPicPr>
        <p:blipFill>
          <a:blip r:embed="rId3"/>
          <a:srcRect l="30282" t="8515" r="23920"/>
          <a:stretch/>
        </p:blipFill>
        <p:spPr>
          <a:xfrm>
            <a:off x="0" y="437989"/>
            <a:ext cx="1766697" cy="4705509"/>
          </a:xfrm>
          <a:prstGeom prst="rect">
            <a:avLst/>
          </a:prstGeom>
        </p:spPr>
      </p:pic>
      <p:grpSp>
        <p:nvGrpSpPr>
          <p:cNvPr id="5" name="Groep 4">
            <a:extLst>
              <a:ext uri="{FF2B5EF4-FFF2-40B4-BE49-F238E27FC236}">
                <a16:creationId xmlns:a16="http://schemas.microsoft.com/office/drawing/2014/main" id="{DFDB432A-574A-17DB-896F-1D5B50AF0843}"/>
              </a:ext>
            </a:extLst>
          </p:cNvPr>
          <p:cNvGrpSpPr/>
          <p:nvPr/>
        </p:nvGrpSpPr>
        <p:grpSpPr>
          <a:xfrm>
            <a:off x="2678242" y="3140438"/>
            <a:ext cx="5311515" cy="1004341"/>
            <a:chOff x="2678242" y="3140438"/>
            <a:chExt cx="5311515" cy="1004341"/>
          </a:xfrm>
        </p:grpSpPr>
        <p:grpSp>
          <p:nvGrpSpPr>
            <p:cNvPr id="7" name="Groep 6">
              <a:extLst>
                <a:ext uri="{FF2B5EF4-FFF2-40B4-BE49-F238E27FC236}">
                  <a16:creationId xmlns:a16="http://schemas.microsoft.com/office/drawing/2014/main" id="{C18FB9F5-F962-5D18-92EA-005DA6836A8E}"/>
                </a:ext>
              </a:extLst>
            </p:cNvPr>
            <p:cNvGrpSpPr/>
            <p:nvPr/>
          </p:nvGrpSpPr>
          <p:grpSpPr>
            <a:xfrm>
              <a:off x="2678242" y="3140438"/>
              <a:ext cx="2098623" cy="1004341"/>
              <a:chOff x="2678242" y="3140438"/>
              <a:chExt cx="2098623" cy="1004341"/>
            </a:xfrm>
          </p:grpSpPr>
          <p:sp>
            <p:nvSpPr>
              <p:cNvPr id="19" name="PIJL-RECHTS 6">
                <a:extLst>
                  <a:ext uri="{FF2B5EF4-FFF2-40B4-BE49-F238E27FC236}">
                    <a16:creationId xmlns:a16="http://schemas.microsoft.com/office/drawing/2014/main" id="{4834DE8A-6936-933B-6539-B74832234332}"/>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4CD58FDC-5210-738D-FBF7-B35EAE8C8BFC}"/>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8" name="Groep 7">
              <a:extLst>
                <a:ext uri="{FF2B5EF4-FFF2-40B4-BE49-F238E27FC236}">
                  <a16:creationId xmlns:a16="http://schemas.microsoft.com/office/drawing/2014/main" id="{2EF29D2C-B5E5-7D4D-3168-6E6690A4431B}"/>
                </a:ext>
              </a:extLst>
            </p:cNvPr>
            <p:cNvGrpSpPr/>
            <p:nvPr/>
          </p:nvGrpSpPr>
          <p:grpSpPr>
            <a:xfrm>
              <a:off x="5891134" y="3140438"/>
              <a:ext cx="2098623" cy="1004341"/>
              <a:chOff x="5891134" y="3140438"/>
              <a:chExt cx="2098623" cy="1004341"/>
            </a:xfrm>
          </p:grpSpPr>
          <p:sp>
            <p:nvSpPr>
              <p:cNvPr id="9" name="PIJL-RECHTS 4">
                <a:extLst>
                  <a:ext uri="{FF2B5EF4-FFF2-40B4-BE49-F238E27FC236}">
                    <a16:creationId xmlns:a16="http://schemas.microsoft.com/office/drawing/2014/main" id="{0245AC8E-3F8F-69A1-69EF-4F1948F727BA}"/>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59E84F9-09F9-E405-189E-0C66BE6DB3B8}"/>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spTree>
    <p:extLst>
      <p:ext uri="{BB962C8B-B14F-4D97-AF65-F5344CB8AC3E}">
        <p14:creationId xmlns:p14="http://schemas.microsoft.com/office/powerpoint/2010/main" val="130020446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CC0B4-9ABE-E54C-8481-45C4E841338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F931723-952A-F507-4199-5795AE98FBF4}"/>
              </a:ext>
            </a:extLst>
          </p:cNvPr>
          <p:cNvSpPr>
            <a:spLocks noGrp="1"/>
          </p:cNvSpPr>
          <p:nvPr>
            <p:ph type="title"/>
          </p:nvPr>
        </p:nvSpPr>
        <p:spPr>
          <a:xfrm>
            <a:off x="1800000" y="720000"/>
            <a:ext cx="7344000" cy="900000"/>
          </a:xfrm>
        </p:spPr>
        <p:txBody>
          <a:bodyPr/>
          <a:lstStyle/>
          <a:p>
            <a:pPr algn="ctr"/>
            <a:r>
              <a:rPr lang="nl-NL" sz="3200" i="0" u="none" strike="noStrike" baseline="0">
                <a:latin typeface="Calibri" panose="020F0502020204030204" pitchFamily="34" charset="0"/>
              </a:rPr>
              <a:t>De overheid moet ervoor zorgen dat we meer groene energie wordt opgewekt</a:t>
            </a:r>
            <a:endParaRPr lang="nl-NL"/>
          </a:p>
        </p:txBody>
      </p:sp>
      <p:grpSp>
        <p:nvGrpSpPr>
          <p:cNvPr id="2" name="Groep 1">
            <a:extLst>
              <a:ext uri="{FF2B5EF4-FFF2-40B4-BE49-F238E27FC236}">
                <a16:creationId xmlns:a16="http://schemas.microsoft.com/office/drawing/2014/main" id="{BC388469-7BA5-652D-F582-5F48824796F7}"/>
              </a:ext>
            </a:extLst>
          </p:cNvPr>
          <p:cNvGrpSpPr/>
          <p:nvPr/>
        </p:nvGrpSpPr>
        <p:grpSpPr>
          <a:xfrm>
            <a:off x="2678241" y="2069579"/>
            <a:ext cx="5311515" cy="1004341"/>
            <a:chOff x="2678242" y="3140438"/>
            <a:chExt cx="5311515" cy="1004341"/>
          </a:xfrm>
        </p:grpSpPr>
        <p:grpSp>
          <p:nvGrpSpPr>
            <p:cNvPr id="6" name="Groep 5">
              <a:extLst>
                <a:ext uri="{FF2B5EF4-FFF2-40B4-BE49-F238E27FC236}">
                  <a16:creationId xmlns:a16="http://schemas.microsoft.com/office/drawing/2014/main" id="{BEC69E11-776E-CC94-FFB5-A004E0B9AE1B}"/>
                </a:ext>
              </a:extLst>
            </p:cNvPr>
            <p:cNvGrpSpPr/>
            <p:nvPr/>
          </p:nvGrpSpPr>
          <p:grpSpPr>
            <a:xfrm>
              <a:off x="2678242" y="3140438"/>
              <a:ext cx="2098623" cy="1004341"/>
              <a:chOff x="2678242" y="3140438"/>
              <a:chExt cx="2098623" cy="1004341"/>
            </a:xfrm>
          </p:grpSpPr>
          <p:sp>
            <p:nvSpPr>
              <p:cNvPr id="13" name="PIJL-RECHTS 6">
                <a:extLst>
                  <a:ext uri="{FF2B5EF4-FFF2-40B4-BE49-F238E27FC236}">
                    <a16:creationId xmlns:a16="http://schemas.microsoft.com/office/drawing/2014/main" id="{BDAA599A-C444-4C2C-F589-5BD73ADE0518}"/>
                  </a:ext>
                </a:extLst>
              </p:cNvPr>
              <p:cNvSpPr/>
              <p:nvPr/>
            </p:nvSpPr>
            <p:spPr>
              <a:xfrm rot="10800000">
                <a:off x="2678242"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67F57E48-F64D-9AB5-55DF-50AEE101E30A}"/>
                  </a:ext>
                </a:extLst>
              </p:cNvPr>
              <p:cNvSpPr txBox="1"/>
              <p:nvPr/>
            </p:nvSpPr>
            <p:spPr>
              <a:xfrm>
                <a:off x="3470221" y="3380999"/>
                <a:ext cx="989351" cy="523220"/>
              </a:xfrm>
              <a:prstGeom prst="rect">
                <a:avLst/>
              </a:prstGeom>
              <a:noFill/>
            </p:spPr>
            <p:txBody>
              <a:bodyPr wrap="square" rtlCol="0">
                <a:spAutoFit/>
              </a:bodyPr>
              <a:lstStyle/>
              <a:p>
                <a:r>
                  <a:rPr lang="nl-NL" sz="2800" b="1">
                    <a:solidFill>
                      <a:schemeClr val="tx1">
                        <a:lumMod val="50000"/>
                      </a:schemeClr>
                    </a:solidFill>
                  </a:rPr>
                  <a:t>EENS</a:t>
                </a:r>
              </a:p>
            </p:txBody>
          </p:sp>
        </p:grpSp>
        <p:grpSp>
          <p:nvGrpSpPr>
            <p:cNvPr id="10" name="Groep 9">
              <a:extLst>
                <a:ext uri="{FF2B5EF4-FFF2-40B4-BE49-F238E27FC236}">
                  <a16:creationId xmlns:a16="http://schemas.microsoft.com/office/drawing/2014/main" id="{5BC0F1EF-EB7B-A452-330F-B025C2812148}"/>
                </a:ext>
              </a:extLst>
            </p:cNvPr>
            <p:cNvGrpSpPr/>
            <p:nvPr/>
          </p:nvGrpSpPr>
          <p:grpSpPr>
            <a:xfrm>
              <a:off x="5891134" y="3140438"/>
              <a:ext cx="2098623" cy="1004341"/>
              <a:chOff x="5891134" y="3140438"/>
              <a:chExt cx="2098623" cy="1004341"/>
            </a:xfrm>
          </p:grpSpPr>
          <p:sp>
            <p:nvSpPr>
              <p:cNvPr id="11" name="PIJL-RECHTS 4">
                <a:extLst>
                  <a:ext uri="{FF2B5EF4-FFF2-40B4-BE49-F238E27FC236}">
                    <a16:creationId xmlns:a16="http://schemas.microsoft.com/office/drawing/2014/main" id="{0DFB8DF6-626C-7F36-01F9-2E6676E76ED4}"/>
                  </a:ext>
                </a:extLst>
              </p:cNvPr>
              <p:cNvSpPr/>
              <p:nvPr/>
            </p:nvSpPr>
            <p:spPr>
              <a:xfrm>
                <a:off x="5891134" y="3140438"/>
                <a:ext cx="2098623" cy="1004341"/>
              </a:xfrm>
              <a:prstGeom prst="rightArrow">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87E313EF-5C93-46A0-2F72-9DC75AFCAECB}"/>
                  </a:ext>
                </a:extLst>
              </p:cNvPr>
              <p:cNvSpPr txBox="1"/>
              <p:nvPr/>
            </p:nvSpPr>
            <p:spPr>
              <a:xfrm>
                <a:off x="5988570" y="3380999"/>
                <a:ext cx="1476531" cy="523220"/>
              </a:xfrm>
              <a:prstGeom prst="rect">
                <a:avLst/>
              </a:prstGeom>
              <a:noFill/>
            </p:spPr>
            <p:txBody>
              <a:bodyPr wrap="square" rtlCol="0">
                <a:spAutoFit/>
              </a:bodyPr>
              <a:lstStyle/>
              <a:p>
                <a:r>
                  <a:rPr lang="nl-NL" sz="2800" b="1">
                    <a:solidFill>
                      <a:schemeClr val="tx1">
                        <a:lumMod val="50000"/>
                      </a:schemeClr>
                    </a:solidFill>
                  </a:rPr>
                  <a:t>ONEENS</a:t>
                </a:r>
              </a:p>
            </p:txBody>
          </p:sp>
        </p:grpSp>
      </p:grpSp>
      <p:grpSp>
        <p:nvGrpSpPr>
          <p:cNvPr id="15" name="Groep 14">
            <a:extLst>
              <a:ext uri="{FF2B5EF4-FFF2-40B4-BE49-F238E27FC236}">
                <a16:creationId xmlns:a16="http://schemas.microsoft.com/office/drawing/2014/main" id="{FBEE9C64-6341-5BCD-5F71-AE9B99A741CD}"/>
              </a:ext>
            </a:extLst>
          </p:cNvPr>
          <p:cNvGrpSpPr/>
          <p:nvPr/>
        </p:nvGrpSpPr>
        <p:grpSpPr>
          <a:xfrm>
            <a:off x="2844204" y="3255244"/>
            <a:ext cx="5069498" cy="1722529"/>
            <a:chOff x="2844204" y="3255244"/>
            <a:chExt cx="5069498" cy="1722529"/>
          </a:xfrm>
        </p:grpSpPr>
        <p:pic>
          <p:nvPicPr>
            <p:cNvPr id="16" name="Graphic 15">
              <a:extLst>
                <a:ext uri="{FF2B5EF4-FFF2-40B4-BE49-F238E27FC236}">
                  <a16:creationId xmlns:a16="http://schemas.microsoft.com/office/drawing/2014/main" id="{398BCF2C-FC91-E2E4-9CDF-5FFDCEDBAF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4204" y="3255244"/>
              <a:ext cx="1766696" cy="1722529"/>
            </a:xfrm>
            <a:prstGeom prst="rect">
              <a:avLst/>
            </a:prstGeom>
          </p:spPr>
        </p:pic>
        <p:pic>
          <p:nvPicPr>
            <p:cNvPr id="17" name="Graphic 16">
              <a:extLst>
                <a:ext uri="{FF2B5EF4-FFF2-40B4-BE49-F238E27FC236}">
                  <a16:creationId xmlns:a16="http://schemas.microsoft.com/office/drawing/2014/main" id="{A5241E2D-2BF2-8F04-5819-1468F7258B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7185" y="3263314"/>
              <a:ext cx="1946517" cy="1714459"/>
            </a:xfrm>
            <a:prstGeom prst="rect">
              <a:avLst/>
            </a:prstGeom>
          </p:spPr>
        </p:pic>
      </p:grpSp>
      <p:pic>
        <p:nvPicPr>
          <p:cNvPr id="21" name="Afbeelding 20" descr="Afbeelding met buitenshuis, apparaat, generator, hemel&#10;&#10;Automatisch gegenereerde beschrijving">
            <a:extLst>
              <a:ext uri="{FF2B5EF4-FFF2-40B4-BE49-F238E27FC236}">
                <a16:creationId xmlns:a16="http://schemas.microsoft.com/office/drawing/2014/main" id="{494DB1C2-30A4-D818-06B0-320C7D88D2A4}"/>
              </a:ext>
            </a:extLst>
          </p:cNvPr>
          <p:cNvPicPr>
            <a:picLocks noChangeAspect="1"/>
          </p:cNvPicPr>
          <p:nvPr/>
        </p:nvPicPr>
        <p:blipFill>
          <a:blip r:embed="rId7"/>
          <a:srcRect l="30282" t="8515" r="23920"/>
          <a:stretch/>
        </p:blipFill>
        <p:spPr>
          <a:xfrm>
            <a:off x="0" y="468217"/>
            <a:ext cx="1766697" cy="4705509"/>
          </a:xfrm>
          <a:prstGeom prst="rect">
            <a:avLst/>
          </a:prstGeom>
        </p:spPr>
      </p:pic>
    </p:spTree>
    <p:extLst>
      <p:ext uri="{BB962C8B-B14F-4D97-AF65-F5344CB8AC3E}">
        <p14:creationId xmlns:p14="http://schemas.microsoft.com/office/powerpoint/2010/main" val="251056143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60000" y="1593072"/>
            <a:ext cx="6270171" cy="665496"/>
          </a:xfrm>
          <a:prstGeom prst="rect">
            <a:avLst/>
          </a:prstGeom>
        </p:spPr>
        <p:txBody>
          <a:bodyPr lIns="0" tIns="0" rIns="0" bIns="0"/>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prodemos.nl</a:t>
            </a:r>
            <a:br>
              <a:rPr lang="nl-NL">
                <a:solidFill>
                  <a:schemeClr val="bg1"/>
                </a:solidFill>
              </a:rPr>
            </a:br>
            <a:br>
              <a:rPr lang="nl-NL">
                <a:solidFill>
                  <a:schemeClr val="bg1"/>
                </a:solidFill>
              </a:rPr>
            </a:br>
            <a:br>
              <a:rPr lang="nl-NL">
                <a:solidFill>
                  <a:schemeClr val="bg1"/>
                </a:solidFill>
              </a:rPr>
            </a:br>
            <a:endParaRPr lang="nl-NL">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2746F-00FC-1D7E-3D3A-F6B42D19F90F}"/>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FDAFB61-160B-B33E-7787-2A58542BF916}"/>
              </a:ext>
            </a:extLst>
          </p:cNvPr>
          <p:cNvSpPr>
            <a:spLocks noGrp="1"/>
          </p:cNvSpPr>
          <p:nvPr>
            <p:ph type="ftr" sz="quarter" idx="3"/>
          </p:nvPr>
        </p:nvSpPr>
        <p:spPr>
          <a:xfrm>
            <a:off x="2245178" y="120594"/>
            <a:ext cx="6436186" cy="273844"/>
          </a:xfrm>
          <a:prstGeom prst="rect">
            <a:avLst/>
          </a:prstGeom>
        </p:spPr>
        <p:txBody>
          <a:bodyPr/>
          <a:lstStyle/>
          <a:p>
            <a:endParaRPr lang="nl-NL"/>
          </a:p>
        </p:txBody>
      </p:sp>
      <p:pic>
        <p:nvPicPr>
          <p:cNvPr id="4" name="Afbeelding 3" descr="Afbeelding met overdekt, persoon, kleding, Menselijk gezicht&#10;&#10;Automatisch gegenereerde beschrijving">
            <a:extLst>
              <a:ext uri="{FF2B5EF4-FFF2-40B4-BE49-F238E27FC236}">
                <a16:creationId xmlns:a16="http://schemas.microsoft.com/office/drawing/2014/main" id="{9D67272A-4D5E-0BE0-1578-9C88954C7E5D}"/>
              </a:ext>
            </a:extLst>
          </p:cNvPr>
          <p:cNvPicPr>
            <a:picLocks noChangeAspect="1"/>
          </p:cNvPicPr>
          <p:nvPr/>
        </p:nvPicPr>
        <p:blipFill>
          <a:blip r:embed="rId3"/>
          <a:srcRect t="9167"/>
          <a:stretch/>
        </p:blipFill>
        <p:spPr>
          <a:xfrm>
            <a:off x="0" y="471488"/>
            <a:ext cx="9143999" cy="4672012"/>
          </a:xfrm>
          <a:prstGeom prst="rect">
            <a:avLst/>
          </a:prstGeom>
        </p:spPr>
      </p:pic>
      <p:sp>
        <p:nvSpPr>
          <p:cNvPr id="5" name="Titel 1">
            <a:extLst>
              <a:ext uri="{FF2B5EF4-FFF2-40B4-BE49-F238E27FC236}">
                <a16:creationId xmlns:a16="http://schemas.microsoft.com/office/drawing/2014/main" id="{A8A1024D-9959-DBE0-D518-7508A3DB4A01}"/>
              </a:ext>
            </a:extLst>
          </p:cNvPr>
          <p:cNvSpPr txBox="1">
            <a:spLocks/>
          </p:cNvSpPr>
          <p:nvPr/>
        </p:nvSpPr>
        <p:spPr>
          <a:xfrm>
            <a:off x="4236334" y="3760552"/>
            <a:ext cx="4907666"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De Amerikaanse president</a:t>
            </a:r>
          </a:p>
        </p:txBody>
      </p:sp>
    </p:spTree>
    <p:extLst>
      <p:ext uri="{BB962C8B-B14F-4D97-AF65-F5344CB8AC3E}">
        <p14:creationId xmlns:p14="http://schemas.microsoft.com/office/powerpoint/2010/main" val="36885990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a:t>Gekozen door de bevolking</a:t>
            </a:r>
          </a:p>
          <a:p>
            <a:endParaRPr lang="nl-NL"/>
          </a:p>
          <a:p>
            <a:r>
              <a:rPr lang="nl-NL"/>
              <a:t>Bestuurt de regering als hoogste baas</a:t>
            </a:r>
          </a:p>
          <a:p>
            <a:endParaRPr lang="nl-NL"/>
          </a:p>
          <a:p>
            <a:r>
              <a:rPr lang="nl-NL"/>
              <a:t>Mag maximaal acht jaar lang dezelfde persoon zijn</a:t>
            </a:r>
          </a:p>
          <a:p>
            <a:endParaRPr lang="nl-NL"/>
          </a:p>
          <a:p>
            <a:r>
              <a:rPr lang="nl-NL"/>
              <a:t>Heeft directe controle over het leger van het land</a:t>
            </a:r>
          </a:p>
          <a:p>
            <a:endParaRPr lang="nl-NL"/>
          </a:p>
        </p:txBody>
      </p:sp>
      <p:sp>
        <p:nvSpPr>
          <p:cNvPr id="2" name="Titel 1"/>
          <p:cNvSpPr>
            <a:spLocks noGrp="1"/>
          </p:cNvSpPr>
          <p:nvPr>
            <p:ph type="title"/>
          </p:nvPr>
        </p:nvSpPr>
        <p:spPr/>
        <p:txBody>
          <a:bodyPr/>
          <a:lstStyle/>
          <a:p>
            <a:r>
              <a:rPr lang="nl-NL"/>
              <a:t>President</a:t>
            </a:r>
          </a:p>
        </p:txBody>
      </p:sp>
      <p:pic>
        <p:nvPicPr>
          <p:cNvPr id="4" name="Afbeelding 3" descr="Afbeelding met persoon, pak, Menselijk gezicht, glimlach&#10;&#10;Automatisch gegenereerde beschrijving">
            <a:extLst>
              <a:ext uri="{FF2B5EF4-FFF2-40B4-BE49-F238E27FC236}">
                <a16:creationId xmlns:a16="http://schemas.microsoft.com/office/drawing/2014/main" id="{A47BC4A1-37FC-14CC-FB7B-1A08F024B4ED}"/>
              </a:ext>
            </a:extLst>
          </p:cNvPr>
          <p:cNvPicPr>
            <a:picLocks noChangeAspect="1"/>
          </p:cNvPicPr>
          <p:nvPr/>
        </p:nvPicPr>
        <p:blipFill>
          <a:blip r:embed="rId3"/>
          <a:srcRect l="28619" t="8889" r="27947"/>
          <a:stretch/>
        </p:blipFill>
        <p:spPr>
          <a:xfrm>
            <a:off x="-6927" y="464127"/>
            <a:ext cx="1787236" cy="4686300"/>
          </a:xfrm>
          <a:prstGeom prst="rect">
            <a:avLst/>
          </a:prstGeom>
        </p:spPr>
      </p:pic>
    </p:spTree>
    <p:extLst>
      <p:ext uri="{BB962C8B-B14F-4D97-AF65-F5344CB8AC3E}">
        <p14:creationId xmlns:p14="http://schemas.microsoft.com/office/powerpoint/2010/main" val="166646743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15C52-599F-1A3A-CA37-241A8483501B}"/>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1799B3FC-6280-CEBD-C6B5-87CDA8B6ABE7}"/>
              </a:ext>
            </a:extLst>
          </p:cNvPr>
          <p:cNvSpPr>
            <a:spLocks noGrp="1"/>
          </p:cNvSpPr>
          <p:nvPr>
            <p:ph type="ftr" sz="quarter" idx="3"/>
          </p:nvPr>
        </p:nvSpPr>
        <p:spPr>
          <a:xfrm>
            <a:off x="2245178" y="120594"/>
            <a:ext cx="6436186" cy="273844"/>
          </a:xfrm>
          <a:prstGeom prst="rect">
            <a:avLst/>
          </a:prstGeom>
        </p:spPr>
        <p:txBody>
          <a:bodyPr/>
          <a:lstStyle/>
          <a:p>
            <a:endParaRPr lang="nl-NL"/>
          </a:p>
        </p:txBody>
      </p:sp>
      <p:pic>
        <p:nvPicPr>
          <p:cNvPr id="4" name="Afbeelding 3" descr="Afbeelding met kleding, persoon, pak, Menselijk gezicht&#10;&#10;Automatisch gegenereerde beschrijving">
            <a:extLst>
              <a:ext uri="{FF2B5EF4-FFF2-40B4-BE49-F238E27FC236}">
                <a16:creationId xmlns:a16="http://schemas.microsoft.com/office/drawing/2014/main" id="{D84F964A-03BA-D999-6567-CE200F316B9B}"/>
              </a:ext>
            </a:extLst>
          </p:cNvPr>
          <p:cNvPicPr>
            <a:picLocks noChangeAspect="1"/>
          </p:cNvPicPr>
          <p:nvPr/>
        </p:nvPicPr>
        <p:blipFill>
          <a:blip r:embed="rId3"/>
          <a:srcRect t="4017" b="5006"/>
          <a:stretch/>
        </p:blipFill>
        <p:spPr>
          <a:xfrm>
            <a:off x="0" y="471053"/>
            <a:ext cx="9144000" cy="4679373"/>
          </a:xfrm>
          <a:prstGeom prst="rect">
            <a:avLst/>
          </a:prstGeom>
        </p:spPr>
      </p:pic>
      <p:sp>
        <p:nvSpPr>
          <p:cNvPr id="5" name="Titel 1">
            <a:extLst>
              <a:ext uri="{FF2B5EF4-FFF2-40B4-BE49-F238E27FC236}">
                <a16:creationId xmlns:a16="http://schemas.microsoft.com/office/drawing/2014/main" id="{512F4960-49D5-372A-1F2E-A2F7033E560D}"/>
              </a:ext>
            </a:extLst>
          </p:cNvPr>
          <p:cNvSpPr txBox="1">
            <a:spLocks/>
          </p:cNvSpPr>
          <p:nvPr/>
        </p:nvSpPr>
        <p:spPr>
          <a:xfrm>
            <a:off x="2653259" y="3760552"/>
            <a:ext cx="6490741"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De Nederlandse minister-president</a:t>
            </a:r>
          </a:p>
        </p:txBody>
      </p:sp>
    </p:spTree>
    <p:extLst>
      <p:ext uri="{BB962C8B-B14F-4D97-AF65-F5344CB8AC3E}">
        <p14:creationId xmlns:p14="http://schemas.microsoft.com/office/powerpoint/2010/main" val="333144215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B3D6C-3480-BA44-59AE-C0C56A0B4F8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3C5BDC-F401-AE91-AC0F-40382C0F1AB5}"/>
              </a:ext>
            </a:extLst>
          </p:cNvPr>
          <p:cNvSpPr>
            <a:spLocks noGrp="1"/>
          </p:cNvSpPr>
          <p:nvPr>
            <p:ph idx="1"/>
          </p:nvPr>
        </p:nvSpPr>
        <p:spPr>
          <a:xfrm>
            <a:off x="2160000" y="1620000"/>
            <a:ext cx="6900873" cy="3129336"/>
          </a:xfrm>
        </p:spPr>
        <p:txBody>
          <a:bodyPr/>
          <a:lstStyle/>
          <a:p>
            <a:r>
              <a:rPr lang="nl-NL" dirty="0"/>
              <a:t>Niet gekozen door het volk</a:t>
            </a:r>
          </a:p>
          <a:p>
            <a:endParaRPr lang="nl-NL" dirty="0"/>
          </a:p>
          <a:p>
            <a:r>
              <a:rPr lang="nl-NL" dirty="0"/>
              <a:t>Leidt de regering, maar is niet de baas over de andere ministers</a:t>
            </a:r>
          </a:p>
          <a:p>
            <a:endParaRPr lang="nl-NL" dirty="0"/>
          </a:p>
          <a:p>
            <a:r>
              <a:rPr lang="nl-NL" dirty="0"/>
              <a:t>Mag minister-president blijven zolang de Tweede Kamer vertrouwen in hem of haar heeft</a:t>
            </a:r>
          </a:p>
          <a:p>
            <a:endParaRPr lang="nl-NL" dirty="0"/>
          </a:p>
          <a:p>
            <a:r>
              <a:rPr lang="nl-NL" dirty="0"/>
              <a:t>Heeft geen directe controle over het leger van het land</a:t>
            </a:r>
          </a:p>
          <a:p>
            <a:endParaRPr lang="nl-NL" dirty="0"/>
          </a:p>
        </p:txBody>
      </p:sp>
      <p:sp>
        <p:nvSpPr>
          <p:cNvPr id="2" name="Titel 1">
            <a:extLst>
              <a:ext uri="{FF2B5EF4-FFF2-40B4-BE49-F238E27FC236}">
                <a16:creationId xmlns:a16="http://schemas.microsoft.com/office/drawing/2014/main" id="{4C2A737F-5A98-3B23-BF6C-3EA19942CAAC}"/>
              </a:ext>
            </a:extLst>
          </p:cNvPr>
          <p:cNvSpPr>
            <a:spLocks noGrp="1"/>
          </p:cNvSpPr>
          <p:nvPr>
            <p:ph type="title"/>
          </p:nvPr>
        </p:nvSpPr>
        <p:spPr/>
        <p:txBody>
          <a:bodyPr/>
          <a:lstStyle/>
          <a:p>
            <a:r>
              <a:rPr lang="nl-NL" dirty="0"/>
              <a:t>Minister-president</a:t>
            </a:r>
          </a:p>
        </p:txBody>
      </p:sp>
      <p:pic>
        <p:nvPicPr>
          <p:cNvPr id="5" name="Afbeelding 4" descr="Afbeelding met kleding, persoon, pak, Menselijk gezicht&#10;&#10;Automatisch gegenereerde beschrijving">
            <a:extLst>
              <a:ext uri="{FF2B5EF4-FFF2-40B4-BE49-F238E27FC236}">
                <a16:creationId xmlns:a16="http://schemas.microsoft.com/office/drawing/2014/main" id="{9C1E2EEE-5E97-98DC-0ED9-8F9D541170C4}"/>
              </a:ext>
            </a:extLst>
          </p:cNvPr>
          <p:cNvPicPr>
            <a:picLocks noChangeAspect="1"/>
          </p:cNvPicPr>
          <p:nvPr/>
        </p:nvPicPr>
        <p:blipFill>
          <a:blip r:embed="rId3"/>
          <a:srcRect l="27421" t="3554" r="49369" b="5469"/>
          <a:stretch/>
        </p:blipFill>
        <p:spPr>
          <a:xfrm>
            <a:off x="0" y="464127"/>
            <a:ext cx="1794164" cy="4679373"/>
          </a:xfrm>
          <a:prstGeom prst="rect">
            <a:avLst/>
          </a:prstGeom>
        </p:spPr>
      </p:pic>
    </p:spTree>
    <p:extLst>
      <p:ext uri="{BB962C8B-B14F-4D97-AF65-F5344CB8AC3E}">
        <p14:creationId xmlns:p14="http://schemas.microsoft.com/office/powerpoint/2010/main" val="4017033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a:xfrm>
            <a:off x="2245178" y="120594"/>
            <a:ext cx="6436186" cy="273844"/>
          </a:xfrm>
          <a:prstGeom prst="rect">
            <a:avLst/>
          </a:prstGeom>
        </p:spPr>
        <p:txBody>
          <a:bodyPr/>
          <a:lstStyle/>
          <a:p>
            <a:endParaRPr lang="nl-NL"/>
          </a:p>
        </p:txBody>
      </p:sp>
      <p:pic>
        <p:nvPicPr>
          <p:cNvPr id="4" name="Afbeelding 3" descr="Afbeelding met kleding, Menselijk gezicht, persoon, Vlag van de Verenigde Staten&#10;&#10;Automatisch gegenereerde beschrijving">
            <a:extLst>
              <a:ext uri="{FF2B5EF4-FFF2-40B4-BE49-F238E27FC236}">
                <a16:creationId xmlns:a16="http://schemas.microsoft.com/office/drawing/2014/main" id="{2927A70C-2100-154A-16B9-E61A215A57E4}"/>
              </a:ext>
            </a:extLst>
          </p:cNvPr>
          <p:cNvPicPr>
            <a:picLocks noChangeAspect="1"/>
          </p:cNvPicPr>
          <p:nvPr/>
        </p:nvPicPr>
        <p:blipFill>
          <a:blip r:embed="rId3"/>
          <a:srcRect t="1355" b="7654"/>
          <a:stretch/>
        </p:blipFill>
        <p:spPr>
          <a:xfrm>
            <a:off x="0" y="471054"/>
            <a:ext cx="9144000" cy="4678437"/>
          </a:xfrm>
          <a:prstGeom prst="rect">
            <a:avLst/>
          </a:prstGeom>
        </p:spPr>
      </p:pic>
      <p:sp>
        <p:nvSpPr>
          <p:cNvPr id="5" name="Titel 1"/>
          <p:cNvSpPr txBox="1">
            <a:spLocks/>
          </p:cNvSpPr>
          <p:nvPr/>
        </p:nvSpPr>
        <p:spPr>
          <a:xfrm>
            <a:off x="4236334" y="3760552"/>
            <a:ext cx="4907666"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err="1">
                <a:solidFill>
                  <a:schemeClr val="bg1"/>
                </a:solidFill>
              </a:rPr>
              <a:t>Kamala</a:t>
            </a:r>
            <a:r>
              <a:rPr lang="nl-NL">
                <a:solidFill>
                  <a:schemeClr val="bg1"/>
                </a:solidFill>
              </a:rPr>
              <a:t> Harris</a:t>
            </a:r>
          </a:p>
        </p:txBody>
      </p:sp>
    </p:spTree>
    <p:extLst>
      <p:ext uri="{BB962C8B-B14F-4D97-AF65-F5344CB8AC3E}">
        <p14:creationId xmlns:p14="http://schemas.microsoft.com/office/powerpoint/2010/main" val="155836849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56B8-5A33-23FD-ED66-80A26268D4B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752F607-14F8-2D29-5383-08BDD9ED6FD8}"/>
              </a:ext>
            </a:extLst>
          </p:cNvPr>
          <p:cNvSpPr>
            <a:spLocks noGrp="1"/>
          </p:cNvSpPr>
          <p:nvPr>
            <p:ph idx="1"/>
          </p:nvPr>
        </p:nvSpPr>
        <p:spPr/>
        <p:txBody>
          <a:bodyPr/>
          <a:lstStyle/>
          <a:p>
            <a:r>
              <a:rPr lang="nl-NL"/>
              <a:t>Huidige vicepresident van de Verenigde Staten</a:t>
            </a:r>
          </a:p>
          <a:p>
            <a:endParaRPr lang="nl-NL"/>
          </a:p>
          <a:p>
            <a:r>
              <a:rPr lang="nl-NL"/>
              <a:t>Heeft het kandidaatschap overgenomen van Joe </a:t>
            </a:r>
            <a:r>
              <a:rPr lang="nl-NL" err="1"/>
              <a:t>Biden</a:t>
            </a:r>
            <a:endParaRPr lang="nl-NL"/>
          </a:p>
          <a:p>
            <a:endParaRPr lang="nl-NL"/>
          </a:p>
          <a:p>
            <a:r>
              <a:rPr lang="nl-NL"/>
              <a:t>Voert campagne op de thema’s inflatie en toegang tot abortus</a:t>
            </a:r>
          </a:p>
        </p:txBody>
      </p:sp>
      <p:sp>
        <p:nvSpPr>
          <p:cNvPr id="2" name="Titel 1">
            <a:extLst>
              <a:ext uri="{FF2B5EF4-FFF2-40B4-BE49-F238E27FC236}">
                <a16:creationId xmlns:a16="http://schemas.microsoft.com/office/drawing/2014/main" id="{84277C6A-B2F3-F677-E2DE-BE2897BF3F67}"/>
              </a:ext>
            </a:extLst>
          </p:cNvPr>
          <p:cNvSpPr>
            <a:spLocks noGrp="1"/>
          </p:cNvSpPr>
          <p:nvPr>
            <p:ph type="title"/>
          </p:nvPr>
        </p:nvSpPr>
        <p:spPr/>
        <p:txBody>
          <a:bodyPr/>
          <a:lstStyle/>
          <a:p>
            <a:r>
              <a:rPr lang="nl-NL"/>
              <a:t>Harris</a:t>
            </a:r>
          </a:p>
        </p:txBody>
      </p:sp>
      <p:pic>
        <p:nvPicPr>
          <p:cNvPr id="4" name="Afbeelding 3" descr="Afbeelding met kleding, Menselijk gezicht, persoon, Vlag van de Verenigde Staten&#10;&#10;Automatisch gegenereerde beschrijving">
            <a:extLst>
              <a:ext uri="{FF2B5EF4-FFF2-40B4-BE49-F238E27FC236}">
                <a16:creationId xmlns:a16="http://schemas.microsoft.com/office/drawing/2014/main" id="{7A6E5353-30BA-6F4E-BED2-5CAAE4E18DBE}"/>
              </a:ext>
            </a:extLst>
          </p:cNvPr>
          <p:cNvPicPr>
            <a:picLocks noChangeAspect="1"/>
          </p:cNvPicPr>
          <p:nvPr/>
        </p:nvPicPr>
        <p:blipFill>
          <a:blip r:embed="rId3"/>
          <a:srcRect l="26378" t="4274" r="54247" b="4735"/>
          <a:stretch/>
        </p:blipFill>
        <p:spPr>
          <a:xfrm>
            <a:off x="0" y="471054"/>
            <a:ext cx="1771650" cy="4678437"/>
          </a:xfrm>
          <a:prstGeom prst="rect">
            <a:avLst/>
          </a:prstGeom>
        </p:spPr>
      </p:pic>
    </p:spTree>
    <p:extLst>
      <p:ext uri="{BB962C8B-B14F-4D97-AF65-F5344CB8AC3E}">
        <p14:creationId xmlns:p14="http://schemas.microsoft.com/office/powerpoint/2010/main" val="20363836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1994-C438-538F-E679-08AFFDFCC01B}"/>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F2AED7FC-B206-8811-845B-72DD811639F7}"/>
              </a:ext>
            </a:extLst>
          </p:cNvPr>
          <p:cNvSpPr>
            <a:spLocks noGrp="1"/>
          </p:cNvSpPr>
          <p:nvPr>
            <p:ph type="ftr" sz="quarter" idx="3"/>
          </p:nvPr>
        </p:nvSpPr>
        <p:spPr>
          <a:xfrm>
            <a:off x="2245178" y="120594"/>
            <a:ext cx="6436186" cy="273844"/>
          </a:xfrm>
          <a:prstGeom prst="rect">
            <a:avLst/>
          </a:prstGeom>
        </p:spPr>
        <p:txBody>
          <a:bodyPr/>
          <a:lstStyle/>
          <a:p>
            <a:endParaRPr lang="nl-NL"/>
          </a:p>
        </p:txBody>
      </p:sp>
      <p:pic>
        <p:nvPicPr>
          <p:cNvPr id="8" name="Afbeelding 7" descr="Afbeelding met kleding, pak, Woordvoerder, Speech&#10;&#10;Automatisch gegenereerde beschrijving">
            <a:extLst>
              <a:ext uri="{FF2B5EF4-FFF2-40B4-BE49-F238E27FC236}">
                <a16:creationId xmlns:a16="http://schemas.microsoft.com/office/drawing/2014/main" id="{40F98DD5-F115-49A8-3863-7511FFEEEABB}"/>
              </a:ext>
            </a:extLst>
          </p:cNvPr>
          <p:cNvPicPr>
            <a:picLocks noChangeAspect="1"/>
          </p:cNvPicPr>
          <p:nvPr/>
        </p:nvPicPr>
        <p:blipFill>
          <a:blip r:embed="rId3"/>
          <a:stretch>
            <a:fillRect/>
          </a:stretch>
        </p:blipFill>
        <p:spPr>
          <a:xfrm>
            <a:off x="-7144" y="470250"/>
            <a:ext cx="9201150" cy="4680394"/>
          </a:xfrm>
          <a:prstGeom prst="rect">
            <a:avLst/>
          </a:prstGeom>
        </p:spPr>
      </p:pic>
      <p:sp>
        <p:nvSpPr>
          <p:cNvPr id="5" name="Titel 1">
            <a:extLst>
              <a:ext uri="{FF2B5EF4-FFF2-40B4-BE49-F238E27FC236}">
                <a16:creationId xmlns:a16="http://schemas.microsoft.com/office/drawing/2014/main" id="{C8D6FB98-A821-AAD5-2218-8FF87AC71048}"/>
              </a:ext>
            </a:extLst>
          </p:cNvPr>
          <p:cNvSpPr txBox="1">
            <a:spLocks/>
          </p:cNvSpPr>
          <p:nvPr/>
        </p:nvSpPr>
        <p:spPr>
          <a:xfrm>
            <a:off x="4236334" y="3760552"/>
            <a:ext cx="4907666"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Donald </a:t>
            </a:r>
            <a:r>
              <a:rPr lang="nl-NL" err="1">
                <a:solidFill>
                  <a:schemeClr val="bg1"/>
                </a:solidFill>
              </a:rPr>
              <a:t>Trump</a:t>
            </a:r>
            <a:endParaRPr lang="nl-NL">
              <a:solidFill>
                <a:schemeClr val="bg1"/>
              </a:solidFill>
            </a:endParaRPr>
          </a:p>
        </p:txBody>
      </p:sp>
    </p:spTree>
    <p:extLst>
      <p:ext uri="{BB962C8B-B14F-4D97-AF65-F5344CB8AC3E}">
        <p14:creationId xmlns:p14="http://schemas.microsoft.com/office/powerpoint/2010/main" val="399554820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theme/theme1.xml><?xml version="1.0" encoding="utf-8"?>
<a:theme xmlns:a="http://schemas.openxmlformats.org/drawingml/2006/main" name="ProDemos">
  <a:themeElements>
    <a:clrScheme name="ProDemos warmgeel">
      <a:dk1>
        <a:srgbClr val="FCC2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3099-1 ProDemos powerpointtemplate-NL warmgeel.pptx" id="{FCAD74AD-C571-2247-85E0-E76DCC1927DF}" vid="{AE10D42F-E05C-7940-A5F4-906B0488EAFE}"/>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8" ma:contentTypeDescription="Een nieuw document maken." ma:contentTypeScope="" ma:versionID="8133afb84a15b69cb26b22f1c1db2a09">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62832601cabcd8f2266d9163ccbf5c7b"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9F9A83-1623-444C-9668-306AD5BCC871}">
  <ds:schemaRefs>
    <ds:schemaRef ds:uri="http://schemas.microsoft.com/office/2006/metadata/properties"/>
    <ds:schemaRef ds:uri="3a7bcf79-13ec-4791-9315-eb816fa35df2"/>
    <ds:schemaRef ds:uri="f6166596-befa-4d6e-9b8b-75e822e8a231"/>
    <ds:schemaRef ds:uri="http://www.w3.org/XML/1998/namespac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33D2C2B-E341-493D-B06F-D4D9A8826FA3}">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85EC7C-3CBE-489C-AD3A-61732B20CD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ProDemos powerpointtemplate-NL warmgeel</Template>
  <TotalTime>0</TotalTime>
  <Words>1671</Words>
  <Application>Microsoft Office PowerPoint</Application>
  <PresentationFormat>Diavoorstelling (16:9)</PresentationFormat>
  <Paragraphs>145</Paragraphs>
  <Slides>23</Slides>
  <Notes>22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Courier New</vt:lpstr>
      <vt:lpstr>Proxima Nova</vt:lpstr>
      <vt:lpstr>ProDemos</vt:lpstr>
      <vt:lpstr>PowerPoint-presentatie</vt:lpstr>
      <vt:lpstr>Vandaag leren jullie:</vt:lpstr>
      <vt:lpstr>PowerPoint-presentatie</vt:lpstr>
      <vt:lpstr>President</vt:lpstr>
      <vt:lpstr>PowerPoint-presentatie</vt:lpstr>
      <vt:lpstr>Minister-president</vt:lpstr>
      <vt:lpstr>PowerPoint-presentatie</vt:lpstr>
      <vt:lpstr>Harris</vt:lpstr>
      <vt:lpstr>PowerPoint-presentatie</vt:lpstr>
      <vt:lpstr>Trump</vt:lpstr>
      <vt:lpstr>Opdracht: Wat hoort bij wie?</vt:lpstr>
      <vt:lpstr>PowerPoint-presentatie</vt:lpstr>
      <vt:lpstr>Rijke mensen moeten meer belasting gaan betalen </vt:lpstr>
      <vt:lpstr>Rijke mensen moeten meer belasting gaan betalen </vt:lpstr>
      <vt:lpstr>Criminelen moeten de doodstraf kunnen krijgen </vt:lpstr>
      <vt:lpstr>Criminelen moeten de doodstraf kunnen krijgen </vt:lpstr>
      <vt:lpstr>Mensen die in de gevangenis zitten of hebben gezeten, moeten kunnen stemmen. </vt:lpstr>
      <vt:lpstr>Criminelen moeten kunnen stemmen nadat zij hun straf hebben uitgezeten </vt:lpstr>
      <vt:lpstr>Er moeten weinig regels zijn om een vuurwapen te kunnen kopen </vt:lpstr>
      <vt:lpstr>Er moeten weinig regels zijn om een vuurwapen te kunnen kopen </vt:lpstr>
      <vt:lpstr>De overheid moet ervoor zorgen dat er meer groene energie wordt opgewekt</vt:lpstr>
      <vt:lpstr>De overheid moet ervoor zorgen dat we meer groene energie wordt opgewekt</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Jonnick Kirwan</dc:creator>
  <cp:keywords/>
  <dc:description/>
  <cp:lastModifiedBy>Jonnick Kirwan</cp:lastModifiedBy>
  <cp:revision>1</cp:revision>
  <cp:lastPrinted>2017-06-07T13:51:27Z</cp:lastPrinted>
  <dcterms:created xsi:type="dcterms:W3CDTF">2024-10-09T10:51:44Z</dcterms:created>
  <dcterms:modified xsi:type="dcterms:W3CDTF">2024-10-17T14:56:36Z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