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5"/>
  </p:sldMasterIdLst>
  <p:notesMasterIdLst>
    <p:notesMasterId r:id="rId12"/>
  </p:notesMasterIdLst>
  <p:handoutMasterIdLst>
    <p:handoutMasterId r:id="rId13"/>
  </p:handoutMasterIdLst>
  <p:sldIdLst>
    <p:sldId id="290" r:id="rId6"/>
    <p:sldId id="291" r:id="rId7"/>
    <p:sldId id="293" r:id="rId8"/>
    <p:sldId id="292" r:id="rId9"/>
    <p:sldId id="391" r:id="rId10"/>
    <p:sldId id="289" r:id="rId11"/>
  </p:sldIdLst>
  <p:sldSz cx="9144000" cy="5143500" type="screen16x9"/>
  <p:notesSz cx="6858000" cy="9144000"/>
  <p:defaultTextStyle>
    <a:defPPr>
      <a:defRPr lang="nl-N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40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0AB361-0DA8-4011-8281-9AEB9D19855D}" v="37" dt="2024-10-23T13:44:20.1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81"/>
    <p:restoredTop sz="95903"/>
  </p:normalViewPr>
  <p:slideViewPr>
    <p:cSldViewPr snapToGrid="0" snapToObjects="1">
      <p:cViewPr>
        <p:scale>
          <a:sx n="100" d="100"/>
          <a:sy n="100" d="100"/>
        </p:scale>
        <p:origin x="1512" y="858"/>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7" d="100"/>
          <a:sy n="117" d="100"/>
        </p:scale>
        <p:origin x="3456"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handoutMaster" Target="handoutMasters/handout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viewProps" Target="viewProps.xml"/><Relationship Id="rId10" Type="http://schemas.openxmlformats.org/officeDocument/2006/relationships/slide" Target="slides/slide5.xml"/><Relationship Id="rId19" Type="http://schemas.microsoft.com/office/2015/10/relationships/revisionInfo" Target="revisionInfo.xml"/><Relationship Id="rId14" Type="http://schemas.openxmlformats.org/officeDocument/2006/relationships/presProps" Target="presProps.xml"/><Relationship Id="rId9"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es van Dijk" userId="15484f1a-d14c-4d76-ad31-ba8dbb0f5e95" providerId="ADAL" clId="{A40AB361-0DA8-4011-8281-9AEB9D19855D}"/>
    <pc:docChg chg="undo custSel addSld delSld modSld sldOrd">
      <pc:chgData name="Cees van Dijk" userId="15484f1a-d14c-4d76-ad31-ba8dbb0f5e95" providerId="ADAL" clId="{A40AB361-0DA8-4011-8281-9AEB9D19855D}" dt="2024-10-23T13:44:42.384" v="393" actId="688"/>
      <pc:docMkLst>
        <pc:docMk/>
      </pc:docMkLst>
      <pc:sldChg chg="del">
        <pc:chgData name="Cees van Dijk" userId="15484f1a-d14c-4d76-ad31-ba8dbb0f5e95" providerId="ADAL" clId="{A40AB361-0DA8-4011-8281-9AEB9D19855D}" dt="2024-10-23T13:18:30.040" v="40" actId="47"/>
        <pc:sldMkLst>
          <pc:docMk/>
          <pc:sldMk cId="234115516" sldId="285"/>
        </pc:sldMkLst>
      </pc:sldChg>
      <pc:sldChg chg="del">
        <pc:chgData name="Cees van Dijk" userId="15484f1a-d14c-4d76-ad31-ba8dbb0f5e95" providerId="ADAL" clId="{A40AB361-0DA8-4011-8281-9AEB9D19855D}" dt="2024-10-23T13:30:14.264" v="106" actId="47"/>
        <pc:sldMkLst>
          <pc:docMk/>
          <pc:sldMk cId="40547419" sldId="287"/>
        </pc:sldMkLst>
      </pc:sldChg>
      <pc:sldChg chg="del">
        <pc:chgData name="Cees van Dijk" userId="15484f1a-d14c-4d76-ad31-ba8dbb0f5e95" providerId="ADAL" clId="{A40AB361-0DA8-4011-8281-9AEB9D19855D}" dt="2024-10-23T13:28:36.280" v="95" actId="47"/>
        <pc:sldMkLst>
          <pc:docMk/>
          <pc:sldMk cId="238674250" sldId="288"/>
        </pc:sldMkLst>
      </pc:sldChg>
      <pc:sldChg chg="modSp mod">
        <pc:chgData name="Cees van Dijk" userId="15484f1a-d14c-4d76-ad31-ba8dbb0f5e95" providerId="ADAL" clId="{A40AB361-0DA8-4011-8281-9AEB9D19855D}" dt="2024-10-23T13:43:09.457" v="384" actId="20577"/>
        <pc:sldMkLst>
          <pc:docMk/>
          <pc:sldMk cId="2607736458" sldId="289"/>
        </pc:sldMkLst>
        <pc:spChg chg="mod">
          <ac:chgData name="Cees van Dijk" userId="15484f1a-d14c-4d76-ad31-ba8dbb0f5e95" providerId="ADAL" clId="{A40AB361-0DA8-4011-8281-9AEB9D19855D}" dt="2024-10-23T13:43:09.457" v="384" actId="20577"/>
          <ac:spMkLst>
            <pc:docMk/>
            <pc:sldMk cId="2607736458" sldId="289"/>
            <ac:spMk id="3" creationId="{00000000-0000-0000-0000-000000000000}"/>
          </ac:spMkLst>
        </pc:spChg>
        <pc:spChg chg="mod">
          <ac:chgData name="Cees van Dijk" userId="15484f1a-d14c-4d76-ad31-ba8dbb0f5e95" providerId="ADAL" clId="{A40AB361-0DA8-4011-8281-9AEB9D19855D}" dt="2024-10-23T13:42:46.108" v="379" actId="20577"/>
          <ac:spMkLst>
            <pc:docMk/>
            <pc:sldMk cId="2607736458" sldId="289"/>
            <ac:spMk id="4" creationId="{CF0071BC-96A8-1047-8DB9-940573CB8383}"/>
          </ac:spMkLst>
        </pc:spChg>
      </pc:sldChg>
      <pc:sldChg chg="addSp delSp modSp new mod ord">
        <pc:chgData name="Cees van Dijk" userId="15484f1a-d14c-4d76-ad31-ba8dbb0f5e95" providerId="ADAL" clId="{A40AB361-0DA8-4011-8281-9AEB9D19855D}" dt="2024-10-23T13:24:30.255" v="82" actId="18131"/>
        <pc:sldMkLst>
          <pc:docMk/>
          <pc:sldMk cId="505971132" sldId="290"/>
        </pc:sldMkLst>
        <pc:spChg chg="mod">
          <ac:chgData name="Cees van Dijk" userId="15484f1a-d14c-4d76-ad31-ba8dbb0f5e95" providerId="ADAL" clId="{A40AB361-0DA8-4011-8281-9AEB9D19855D}" dt="2024-10-23T13:17:56.600" v="25" actId="20577"/>
          <ac:spMkLst>
            <pc:docMk/>
            <pc:sldMk cId="505971132" sldId="290"/>
            <ac:spMk id="2" creationId="{6DFF1CCB-68EE-EB84-7DDF-74BFBA1888AD}"/>
          </ac:spMkLst>
        </pc:spChg>
        <pc:picChg chg="add del mod">
          <ac:chgData name="Cees van Dijk" userId="15484f1a-d14c-4d76-ad31-ba8dbb0f5e95" providerId="ADAL" clId="{A40AB361-0DA8-4011-8281-9AEB9D19855D}" dt="2024-10-23T13:20:26.575" v="44" actId="21"/>
          <ac:picMkLst>
            <pc:docMk/>
            <pc:sldMk cId="505971132" sldId="290"/>
            <ac:picMk id="5" creationId="{28154CB4-DF16-581A-D387-FD9CA5986312}"/>
          </ac:picMkLst>
        </pc:picChg>
        <pc:picChg chg="add mod">
          <ac:chgData name="Cees van Dijk" userId="15484f1a-d14c-4d76-ad31-ba8dbb0f5e95" providerId="ADAL" clId="{A40AB361-0DA8-4011-8281-9AEB9D19855D}" dt="2024-10-23T13:24:30.255" v="82" actId="18131"/>
          <ac:picMkLst>
            <pc:docMk/>
            <pc:sldMk cId="505971132" sldId="290"/>
            <ac:picMk id="1026" creationId="{5F6D69E3-0355-C897-F3C3-86D8690DF9FE}"/>
          </ac:picMkLst>
        </pc:picChg>
      </pc:sldChg>
      <pc:sldChg chg="addSp delSp modSp new mod">
        <pc:chgData name="Cees van Dijk" userId="15484f1a-d14c-4d76-ad31-ba8dbb0f5e95" providerId="ADAL" clId="{A40AB361-0DA8-4011-8281-9AEB9D19855D}" dt="2024-10-23T13:44:20.105" v="391"/>
        <pc:sldMkLst>
          <pc:docMk/>
          <pc:sldMk cId="3249108023" sldId="291"/>
        </pc:sldMkLst>
        <pc:spChg chg="mod">
          <ac:chgData name="Cees van Dijk" userId="15484f1a-d14c-4d76-ad31-ba8dbb0f5e95" providerId="ADAL" clId="{A40AB361-0DA8-4011-8281-9AEB9D19855D}" dt="2024-10-23T13:18:24.635" v="39" actId="114"/>
          <ac:spMkLst>
            <pc:docMk/>
            <pc:sldMk cId="3249108023" sldId="291"/>
            <ac:spMk id="2" creationId="{CA720661-2B1D-AE70-3FAB-7B552468D200}"/>
          </ac:spMkLst>
        </pc:spChg>
        <pc:spChg chg="mod">
          <ac:chgData name="Cees van Dijk" userId="15484f1a-d14c-4d76-ad31-ba8dbb0f5e95" providerId="ADAL" clId="{A40AB361-0DA8-4011-8281-9AEB9D19855D}" dt="2024-10-23T13:18:15.415" v="37" actId="20577"/>
          <ac:spMkLst>
            <pc:docMk/>
            <pc:sldMk cId="3249108023" sldId="291"/>
            <ac:spMk id="3" creationId="{E1C26BE4-8DB4-E9BA-FEFB-AF22212E8607}"/>
          </ac:spMkLst>
        </pc:spChg>
        <pc:spChg chg="add mod">
          <ac:chgData name="Cees van Dijk" userId="15484f1a-d14c-4d76-ad31-ba8dbb0f5e95" providerId="ADAL" clId="{A40AB361-0DA8-4011-8281-9AEB9D19855D}" dt="2024-10-23T13:29:30.886" v="99"/>
          <ac:spMkLst>
            <pc:docMk/>
            <pc:sldMk cId="3249108023" sldId="291"/>
            <ac:spMk id="4" creationId="{D1E430CF-703D-CD55-9E20-2CFD9A5019A6}"/>
          </ac:spMkLst>
        </pc:spChg>
        <pc:picChg chg="add del mod modCrop">
          <ac:chgData name="Cees van Dijk" userId="15484f1a-d14c-4d76-ad31-ba8dbb0f5e95" providerId="ADAL" clId="{A40AB361-0DA8-4011-8281-9AEB9D19855D}" dt="2024-10-23T13:44:12.716" v="386" actId="21"/>
          <ac:picMkLst>
            <pc:docMk/>
            <pc:sldMk cId="3249108023" sldId="291"/>
            <ac:picMk id="5" creationId="{28154CB4-DF16-581A-D387-FD9CA5986312}"/>
          </ac:picMkLst>
        </pc:picChg>
        <pc:picChg chg="add mod">
          <ac:chgData name="Cees van Dijk" userId="15484f1a-d14c-4d76-ad31-ba8dbb0f5e95" providerId="ADAL" clId="{A40AB361-0DA8-4011-8281-9AEB9D19855D}" dt="2024-10-23T13:44:20.105" v="391"/>
          <ac:picMkLst>
            <pc:docMk/>
            <pc:sldMk cId="3249108023" sldId="291"/>
            <ac:picMk id="2052" creationId="{D93530F5-5B5C-F5DB-319C-BD1F10ABE7F1}"/>
          </ac:picMkLst>
        </pc:picChg>
      </pc:sldChg>
      <pc:sldChg chg="addSp delSp modSp new mod">
        <pc:chgData name="Cees van Dijk" userId="15484f1a-d14c-4d76-ad31-ba8dbb0f5e95" providerId="ADAL" clId="{A40AB361-0DA8-4011-8281-9AEB9D19855D}" dt="2024-10-23T13:44:23.257" v="392" actId="1076"/>
        <pc:sldMkLst>
          <pc:docMk/>
          <pc:sldMk cId="1551373824" sldId="292"/>
        </pc:sldMkLst>
        <pc:spChg chg="mod">
          <ac:chgData name="Cees van Dijk" userId="15484f1a-d14c-4d76-ad31-ba8dbb0f5e95" providerId="ADAL" clId="{A40AB361-0DA8-4011-8281-9AEB9D19855D}" dt="2024-10-23T13:22:45.211" v="77" actId="404"/>
          <ac:spMkLst>
            <pc:docMk/>
            <pc:sldMk cId="1551373824" sldId="292"/>
            <ac:spMk id="2" creationId="{E6F21B8B-AF9A-AB04-B88A-AA84F670689E}"/>
          </ac:spMkLst>
        </pc:spChg>
        <pc:spChg chg="mod">
          <ac:chgData name="Cees van Dijk" userId="15484f1a-d14c-4d76-ad31-ba8dbb0f5e95" providerId="ADAL" clId="{A40AB361-0DA8-4011-8281-9AEB9D19855D}" dt="2024-10-23T13:22:00.259" v="55"/>
          <ac:spMkLst>
            <pc:docMk/>
            <pc:sldMk cId="1551373824" sldId="292"/>
            <ac:spMk id="3" creationId="{2CB6ACF6-3C27-8ECA-4938-3AA178CA6C7C}"/>
          </ac:spMkLst>
        </pc:spChg>
        <pc:spChg chg="add mod">
          <ac:chgData name="Cees van Dijk" userId="15484f1a-d14c-4d76-ad31-ba8dbb0f5e95" providerId="ADAL" clId="{A40AB361-0DA8-4011-8281-9AEB9D19855D}" dt="2024-10-23T13:29:36.481" v="102"/>
          <ac:spMkLst>
            <pc:docMk/>
            <pc:sldMk cId="1551373824" sldId="292"/>
            <ac:spMk id="4" creationId="{40DF26D5-2B4E-56B8-C933-B1EC167EBE2D}"/>
          </ac:spMkLst>
        </pc:spChg>
        <pc:spChg chg="add mod">
          <ac:chgData name="Cees van Dijk" userId="15484f1a-d14c-4d76-ad31-ba8dbb0f5e95" providerId="ADAL" clId="{A40AB361-0DA8-4011-8281-9AEB9D19855D}" dt="2024-10-23T13:36:51.664" v="208"/>
          <ac:spMkLst>
            <pc:docMk/>
            <pc:sldMk cId="1551373824" sldId="292"/>
            <ac:spMk id="5" creationId="{5F75E3C1-1811-A103-520D-18228E6ADCBE}"/>
          </ac:spMkLst>
        </pc:spChg>
        <pc:spChg chg="add mod">
          <ac:chgData name="Cees van Dijk" userId="15484f1a-d14c-4d76-ad31-ba8dbb0f5e95" providerId="ADAL" clId="{A40AB361-0DA8-4011-8281-9AEB9D19855D}" dt="2024-10-23T13:36:51.664" v="208"/>
          <ac:spMkLst>
            <pc:docMk/>
            <pc:sldMk cId="1551373824" sldId="292"/>
            <ac:spMk id="6" creationId="{341CCE3A-8743-6974-AE9D-CC48DD0B8300}"/>
          </ac:spMkLst>
        </pc:spChg>
        <pc:picChg chg="add mod">
          <ac:chgData name="Cees van Dijk" userId="15484f1a-d14c-4d76-ad31-ba8dbb0f5e95" providerId="ADAL" clId="{A40AB361-0DA8-4011-8281-9AEB9D19855D}" dt="2024-10-23T13:44:23.257" v="392" actId="1076"/>
          <ac:picMkLst>
            <pc:docMk/>
            <pc:sldMk cId="1551373824" sldId="292"/>
            <ac:picMk id="7" creationId="{28154CB4-DF16-581A-D387-FD9CA5986312}"/>
          </ac:picMkLst>
        </pc:picChg>
        <pc:picChg chg="add del mod">
          <ac:chgData name="Cees van Dijk" userId="15484f1a-d14c-4d76-ad31-ba8dbb0f5e95" providerId="ADAL" clId="{A40AB361-0DA8-4011-8281-9AEB9D19855D}" dt="2024-10-23T13:28:11.459" v="89" actId="478"/>
          <ac:picMkLst>
            <pc:docMk/>
            <pc:sldMk cId="1551373824" sldId="292"/>
            <ac:picMk id="2050" creationId="{BAEF3FB6-1E80-A536-92C6-6C6D2EEF82E0}"/>
          </ac:picMkLst>
        </pc:picChg>
        <pc:picChg chg="add del mod">
          <ac:chgData name="Cees van Dijk" userId="15484f1a-d14c-4d76-ad31-ba8dbb0f5e95" providerId="ADAL" clId="{A40AB361-0DA8-4011-8281-9AEB9D19855D}" dt="2024-10-23T13:44:18.778" v="390" actId="21"/>
          <ac:picMkLst>
            <pc:docMk/>
            <pc:sldMk cId="1551373824" sldId="292"/>
            <ac:picMk id="2052" creationId="{D93530F5-5B5C-F5DB-319C-BD1F10ABE7F1}"/>
          </ac:picMkLst>
        </pc:picChg>
      </pc:sldChg>
      <pc:sldChg chg="addSp delSp modSp new mod modClrScheme modAnim chgLayout">
        <pc:chgData name="Cees van Dijk" userId="15484f1a-d14c-4d76-ad31-ba8dbb0f5e95" providerId="ADAL" clId="{A40AB361-0DA8-4011-8281-9AEB9D19855D}" dt="2024-10-23T13:43:59.336" v="385" actId="14100"/>
        <pc:sldMkLst>
          <pc:docMk/>
          <pc:sldMk cId="709778057" sldId="293"/>
        </pc:sldMkLst>
        <pc:spChg chg="del">
          <ac:chgData name="Cees van Dijk" userId="15484f1a-d14c-4d76-ad31-ba8dbb0f5e95" providerId="ADAL" clId="{A40AB361-0DA8-4011-8281-9AEB9D19855D}" dt="2024-10-23T13:29:15.040" v="98" actId="26606"/>
          <ac:spMkLst>
            <pc:docMk/>
            <pc:sldMk cId="709778057" sldId="293"/>
            <ac:spMk id="2" creationId="{32D251F2-3164-B8E7-0880-25D38FF24E53}"/>
          </ac:spMkLst>
        </pc:spChg>
        <pc:spChg chg="del mod ord">
          <ac:chgData name="Cees van Dijk" userId="15484f1a-d14c-4d76-ad31-ba8dbb0f5e95" providerId="ADAL" clId="{A40AB361-0DA8-4011-8281-9AEB9D19855D}" dt="2024-10-23T13:29:33.100" v="100" actId="478"/>
          <ac:spMkLst>
            <pc:docMk/>
            <pc:sldMk cId="709778057" sldId="293"/>
            <ac:spMk id="3" creationId="{EB053429-8E9E-E776-3A10-D6A113DB68AB}"/>
          </ac:spMkLst>
        </pc:spChg>
        <pc:spChg chg="add mod">
          <ac:chgData name="Cees van Dijk" userId="15484f1a-d14c-4d76-ad31-ba8dbb0f5e95" providerId="ADAL" clId="{A40AB361-0DA8-4011-8281-9AEB9D19855D}" dt="2024-10-23T13:29:33.355" v="101"/>
          <ac:spMkLst>
            <pc:docMk/>
            <pc:sldMk cId="709778057" sldId="293"/>
            <ac:spMk id="5" creationId="{75C36128-D2A3-232D-DACC-38E9F499A0D2}"/>
          </ac:spMkLst>
        </pc:spChg>
        <pc:picChg chg="add mod">
          <ac:chgData name="Cees van Dijk" userId="15484f1a-d14c-4d76-ad31-ba8dbb0f5e95" providerId="ADAL" clId="{A40AB361-0DA8-4011-8281-9AEB9D19855D}" dt="2024-10-23T13:43:59.336" v="385" actId="14100"/>
          <ac:picMkLst>
            <pc:docMk/>
            <pc:sldMk cId="709778057" sldId="293"/>
            <ac:picMk id="4" creationId="{EE0EE122-0F7A-59EB-EF2C-711D0428DA61}"/>
          </ac:picMkLst>
        </pc:picChg>
      </pc:sldChg>
      <pc:sldChg chg="addSp delSp modSp add mod ord setBg">
        <pc:chgData name="Cees van Dijk" userId="15484f1a-d14c-4d76-ad31-ba8dbb0f5e95" providerId="ADAL" clId="{A40AB361-0DA8-4011-8281-9AEB9D19855D}" dt="2024-10-23T13:44:42.384" v="393" actId="688"/>
        <pc:sldMkLst>
          <pc:docMk/>
          <pc:sldMk cId="3896829985" sldId="391"/>
        </pc:sldMkLst>
        <pc:spChg chg="mod">
          <ac:chgData name="Cees van Dijk" userId="15484f1a-d14c-4d76-ad31-ba8dbb0f5e95" providerId="ADAL" clId="{A40AB361-0DA8-4011-8281-9AEB9D19855D}" dt="2024-10-23T13:37:58.831" v="259" actId="1076"/>
          <ac:spMkLst>
            <pc:docMk/>
            <pc:sldMk cId="3896829985" sldId="391"/>
            <ac:spMk id="2" creationId="{00000000-0000-0000-0000-000000000000}"/>
          </ac:spMkLst>
        </pc:spChg>
        <pc:spChg chg="del topLvl">
          <ac:chgData name="Cees van Dijk" userId="15484f1a-d14c-4d76-ad31-ba8dbb0f5e95" providerId="ADAL" clId="{A40AB361-0DA8-4011-8281-9AEB9D19855D}" dt="2024-10-23T13:33:26.761" v="114" actId="478"/>
          <ac:spMkLst>
            <pc:docMk/>
            <pc:sldMk cId="3896829985" sldId="391"/>
            <ac:spMk id="3" creationId="{00000000-0000-0000-0000-000000000000}"/>
          </ac:spMkLst>
        </pc:spChg>
        <pc:spChg chg="del">
          <ac:chgData name="Cees van Dijk" userId="15484f1a-d14c-4d76-ad31-ba8dbb0f5e95" providerId="ADAL" clId="{A40AB361-0DA8-4011-8281-9AEB9D19855D}" dt="2024-10-23T13:35:25.952" v="161" actId="478"/>
          <ac:spMkLst>
            <pc:docMk/>
            <pc:sldMk cId="3896829985" sldId="391"/>
            <ac:spMk id="4" creationId="{00000000-0000-0000-0000-000000000000}"/>
          </ac:spMkLst>
        </pc:spChg>
        <pc:spChg chg="add mod">
          <ac:chgData name="Cees van Dijk" userId="15484f1a-d14c-4d76-ad31-ba8dbb0f5e95" providerId="ADAL" clId="{A40AB361-0DA8-4011-8281-9AEB9D19855D}" dt="2024-10-23T13:36:40.659" v="207"/>
          <ac:spMkLst>
            <pc:docMk/>
            <pc:sldMk cId="3896829985" sldId="391"/>
            <ac:spMk id="6" creationId="{CC0FC546-D621-13F4-0AA1-0135D9C058C5}"/>
          </ac:spMkLst>
        </pc:spChg>
        <pc:spChg chg="add mod">
          <ac:chgData name="Cees van Dijk" userId="15484f1a-d14c-4d76-ad31-ba8dbb0f5e95" providerId="ADAL" clId="{A40AB361-0DA8-4011-8281-9AEB9D19855D}" dt="2024-10-23T13:38:02.912" v="260" actId="1076"/>
          <ac:spMkLst>
            <pc:docMk/>
            <pc:sldMk cId="3896829985" sldId="391"/>
            <ac:spMk id="7" creationId="{DBFFD1B4-4037-E4EF-7FD5-22D50E0AD417}"/>
          </ac:spMkLst>
        </pc:spChg>
        <pc:spChg chg="add mod">
          <ac:chgData name="Cees van Dijk" userId="15484f1a-d14c-4d76-ad31-ba8dbb0f5e95" providerId="ADAL" clId="{A40AB361-0DA8-4011-8281-9AEB9D19855D}" dt="2024-10-23T13:44:42.384" v="393" actId="688"/>
          <ac:spMkLst>
            <pc:docMk/>
            <pc:sldMk cId="3896829985" sldId="391"/>
            <ac:spMk id="8" creationId="{445B6AB6-303D-4800-6F88-F569F0F94632}"/>
          </ac:spMkLst>
        </pc:spChg>
        <pc:spChg chg="mod">
          <ac:chgData name="Cees van Dijk" userId="15484f1a-d14c-4d76-ad31-ba8dbb0f5e95" providerId="ADAL" clId="{A40AB361-0DA8-4011-8281-9AEB9D19855D}" dt="2024-10-23T13:37:58.831" v="259" actId="1076"/>
          <ac:spMkLst>
            <pc:docMk/>
            <pc:sldMk cId="3896829985" sldId="391"/>
            <ac:spMk id="14" creationId="{00000000-0000-0000-0000-000000000000}"/>
          </ac:spMkLst>
        </pc:spChg>
        <pc:spChg chg="mod">
          <ac:chgData name="Cees van Dijk" userId="15484f1a-d14c-4d76-ad31-ba8dbb0f5e95" providerId="ADAL" clId="{A40AB361-0DA8-4011-8281-9AEB9D19855D}" dt="2024-10-23T13:39:20.758" v="308" actId="207"/>
          <ac:spMkLst>
            <pc:docMk/>
            <pc:sldMk cId="3896829985" sldId="391"/>
            <ac:spMk id="30" creationId="{00000000-0000-0000-0000-000000000000}"/>
          </ac:spMkLst>
        </pc:spChg>
        <pc:spChg chg="del mod">
          <ac:chgData name="Cees van Dijk" userId="15484f1a-d14c-4d76-ad31-ba8dbb0f5e95" providerId="ADAL" clId="{A40AB361-0DA8-4011-8281-9AEB9D19855D}" dt="2024-10-23T13:35:57.605" v="186"/>
          <ac:spMkLst>
            <pc:docMk/>
            <pc:sldMk cId="3896829985" sldId="391"/>
            <ac:spMk id="40"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41"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43" creationId="{00000000-0000-0000-0000-000000000000}"/>
          </ac:spMkLst>
        </pc:spChg>
        <pc:spChg chg="del mod">
          <ac:chgData name="Cees van Dijk" userId="15484f1a-d14c-4d76-ad31-ba8dbb0f5e95" providerId="ADAL" clId="{A40AB361-0DA8-4011-8281-9AEB9D19855D}" dt="2024-10-23T13:35:49.783" v="179"/>
          <ac:spMkLst>
            <pc:docMk/>
            <pc:sldMk cId="3896829985" sldId="391"/>
            <ac:spMk id="44"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45"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46" creationId="{00000000-0000-0000-0000-000000000000}"/>
          </ac:spMkLst>
        </pc:spChg>
        <pc:spChg chg="del mod">
          <ac:chgData name="Cees van Dijk" userId="15484f1a-d14c-4d76-ad31-ba8dbb0f5e95" providerId="ADAL" clId="{A40AB361-0DA8-4011-8281-9AEB9D19855D}" dt="2024-10-23T13:35:47.360" v="175"/>
          <ac:spMkLst>
            <pc:docMk/>
            <pc:sldMk cId="3896829985" sldId="391"/>
            <ac:spMk id="47"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48"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49"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50" creationId="{00000000-0000-0000-0000-000000000000}"/>
          </ac:spMkLst>
        </pc:spChg>
        <pc:spChg chg="mod">
          <ac:chgData name="Cees van Dijk" userId="15484f1a-d14c-4d76-ad31-ba8dbb0f5e95" providerId="ADAL" clId="{A40AB361-0DA8-4011-8281-9AEB9D19855D}" dt="2024-10-23T13:38:49.191" v="262" actId="1076"/>
          <ac:spMkLst>
            <pc:docMk/>
            <pc:sldMk cId="3896829985" sldId="391"/>
            <ac:spMk id="51" creationId="{00000000-0000-0000-0000-000000000000}"/>
          </ac:spMkLst>
        </pc:spChg>
        <pc:spChg chg="del mod">
          <ac:chgData name="Cees van Dijk" userId="15484f1a-d14c-4d76-ad31-ba8dbb0f5e95" providerId="ADAL" clId="{A40AB361-0DA8-4011-8281-9AEB9D19855D}" dt="2024-10-23T13:35:57.608" v="192"/>
          <ac:spMkLst>
            <pc:docMk/>
            <pc:sldMk cId="3896829985" sldId="391"/>
            <ac:spMk id="52" creationId="{00000000-0000-0000-0000-000000000000}"/>
          </ac:spMkLst>
        </pc:spChg>
        <pc:spChg chg="mod">
          <ac:chgData name="Cees van Dijk" userId="15484f1a-d14c-4d76-ad31-ba8dbb0f5e95" providerId="ADAL" clId="{A40AB361-0DA8-4011-8281-9AEB9D19855D}" dt="2024-10-23T13:38:45.950" v="261" actId="1076"/>
          <ac:spMkLst>
            <pc:docMk/>
            <pc:sldMk cId="3896829985" sldId="391"/>
            <ac:spMk id="53" creationId="{00000000-0000-0000-0000-000000000000}"/>
          </ac:spMkLst>
        </pc:spChg>
        <pc:spChg chg="del mod">
          <ac:chgData name="Cees van Dijk" userId="15484f1a-d14c-4d76-ad31-ba8dbb0f5e95" providerId="ADAL" clId="{A40AB361-0DA8-4011-8281-9AEB9D19855D}" dt="2024-10-23T13:35:57.607" v="190"/>
          <ac:spMkLst>
            <pc:docMk/>
            <pc:sldMk cId="3896829985" sldId="391"/>
            <ac:spMk id="54"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55"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56" creationId="{00000000-0000-0000-0000-000000000000}"/>
          </ac:spMkLst>
        </pc:spChg>
        <pc:spChg chg="del">
          <ac:chgData name="Cees van Dijk" userId="15484f1a-d14c-4d76-ad31-ba8dbb0f5e95" providerId="ADAL" clId="{A40AB361-0DA8-4011-8281-9AEB9D19855D}" dt="2024-10-23T13:34:21.728" v="135" actId="478"/>
          <ac:spMkLst>
            <pc:docMk/>
            <pc:sldMk cId="3896829985" sldId="391"/>
            <ac:spMk id="57" creationId="{00000000-0000-0000-0000-000000000000}"/>
          </ac:spMkLst>
        </pc:spChg>
        <pc:spChg chg="del">
          <ac:chgData name="Cees van Dijk" userId="15484f1a-d14c-4d76-ad31-ba8dbb0f5e95" providerId="ADAL" clId="{A40AB361-0DA8-4011-8281-9AEB9D19855D}" dt="2024-10-23T13:34:32.890" v="143" actId="478"/>
          <ac:spMkLst>
            <pc:docMk/>
            <pc:sldMk cId="3896829985" sldId="391"/>
            <ac:spMk id="58"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59" creationId="{00000000-0000-0000-0000-000000000000}"/>
          </ac:spMkLst>
        </pc:spChg>
        <pc:spChg chg="mod">
          <ac:chgData name="Cees van Dijk" userId="15484f1a-d14c-4d76-ad31-ba8dbb0f5e95" providerId="ADAL" clId="{A40AB361-0DA8-4011-8281-9AEB9D19855D}" dt="2024-10-23T13:39:08.008" v="307" actId="1076"/>
          <ac:spMkLst>
            <pc:docMk/>
            <pc:sldMk cId="3896829985" sldId="391"/>
            <ac:spMk id="60" creationId="{00000000-0000-0000-0000-000000000000}"/>
          </ac:spMkLst>
        </pc:spChg>
        <pc:spChg chg="del mod">
          <ac:chgData name="Cees van Dijk" userId="15484f1a-d14c-4d76-ad31-ba8dbb0f5e95" providerId="ADAL" clId="{A40AB361-0DA8-4011-8281-9AEB9D19855D}" dt="2024-10-23T13:38:59.476" v="305" actId="478"/>
          <ac:spMkLst>
            <pc:docMk/>
            <pc:sldMk cId="3896829985" sldId="391"/>
            <ac:spMk id="61"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62" creationId="{00000000-0000-0000-0000-000000000000}"/>
          </ac:spMkLst>
        </pc:spChg>
        <pc:spChg chg="del">
          <ac:chgData name="Cees van Dijk" userId="15484f1a-d14c-4d76-ad31-ba8dbb0f5e95" providerId="ADAL" clId="{A40AB361-0DA8-4011-8281-9AEB9D19855D}" dt="2024-10-23T13:34:39.402" v="153" actId="478"/>
          <ac:spMkLst>
            <pc:docMk/>
            <pc:sldMk cId="3896829985" sldId="391"/>
            <ac:spMk id="63"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64" creationId="{00000000-0000-0000-0000-000000000000}"/>
          </ac:spMkLst>
        </pc:spChg>
        <pc:spChg chg="del">
          <ac:chgData name="Cees van Dijk" userId="15484f1a-d14c-4d76-ad31-ba8dbb0f5e95" providerId="ADAL" clId="{A40AB361-0DA8-4011-8281-9AEB9D19855D}" dt="2024-10-23T13:35:24.551" v="160" actId="478"/>
          <ac:spMkLst>
            <pc:docMk/>
            <pc:sldMk cId="3896829985" sldId="391"/>
            <ac:spMk id="65" creationId="{00000000-0000-0000-0000-000000000000}"/>
          </ac:spMkLst>
        </pc:spChg>
        <pc:spChg chg="del mod">
          <ac:chgData name="Cees van Dijk" userId="15484f1a-d14c-4d76-ad31-ba8dbb0f5e95" providerId="ADAL" clId="{A40AB361-0DA8-4011-8281-9AEB9D19855D}" dt="2024-10-23T13:35:30.019" v="163" actId="478"/>
          <ac:spMkLst>
            <pc:docMk/>
            <pc:sldMk cId="3896829985" sldId="391"/>
            <ac:spMk id="66" creationId="{00000000-0000-0000-0000-000000000000}"/>
          </ac:spMkLst>
        </pc:spChg>
        <pc:spChg chg="del">
          <ac:chgData name="Cees van Dijk" userId="15484f1a-d14c-4d76-ad31-ba8dbb0f5e95" providerId="ADAL" clId="{A40AB361-0DA8-4011-8281-9AEB9D19855D}" dt="2024-10-23T13:35:35.962" v="167" actId="478"/>
          <ac:spMkLst>
            <pc:docMk/>
            <pc:sldMk cId="3896829985" sldId="391"/>
            <ac:spMk id="67" creationId="{00000000-0000-0000-0000-000000000000}"/>
          </ac:spMkLst>
        </pc:spChg>
        <pc:spChg chg="del mod">
          <ac:chgData name="Cees van Dijk" userId="15484f1a-d14c-4d76-ad31-ba8dbb0f5e95" providerId="ADAL" clId="{A40AB361-0DA8-4011-8281-9AEB9D19855D}" dt="2024-10-23T13:35:34.334" v="166"/>
          <ac:spMkLst>
            <pc:docMk/>
            <pc:sldMk cId="3896829985" sldId="391"/>
            <ac:spMk id="68" creationId="{00000000-0000-0000-0000-000000000000}"/>
          </ac:spMkLst>
        </pc:spChg>
        <pc:spChg chg="del">
          <ac:chgData name="Cees van Dijk" userId="15484f1a-d14c-4d76-ad31-ba8dbb0f5e95" providerId="ADAL" clId="{A40AB361-0DA8-4011-8281-9AEB9D19855D}" dt="2024-10-23T13:34:30.418" v="141" actId="478"/>
          <ac:spMkLst>
            <pc:docMk/>
            <pc:sldMk cId="3896829985" sldId="391"/>
            <ac:spMk id="69" creationId="{00000000-0000-0000-0000-000000000000}"/>
          </ac:spMkLst>
        </pc:spChg>
        <pc:spChg chg="del">
          <ac:chgData name="Cees van Dijk" userId="15484f1a-d14c-4d76-ad31-ba8dbb0f5e95" providerId="ADAL" clId="{A40AB361-0DA8-4011-8281-9AEB9D19855D}" dt="2024-10-23T13:35:37.122" v="168" actId="478"/>
          <ac:spMkLst>
            <pc:docMk/>
            <pc:sldMk cId="3896829985" sldId="391"/>
            <ac:spMk id="70" creationId="{00000000-0000-0000-0000-000000000000}"/>
          </ac:spMkLst>
        </pc:spChg>
        <pc:spChg chg="del">
          <ac:chgData name="Cees van Dijk" userId="15484f1a-d14c-4d76-ad31-ba8dbb0f5e95" providerId="ADAL" clId="{A40AB361-0DA8-4011-8281-9AEB9D19855D}" dt="2024-10-23T13:35:38.691" v="169" actId="478"/>
          <ac:spMkLst>
            <pc:docMk/>
            <pc:sldMk cId="3896829985" sldId="391"/>
            <ac:spMk id="71" creationId="{00000000-0000-0000-0000-000000000000}"/>
          </ac:spMkLst>
        </pc:spChg>
        <pc:spChg chg="del">
          <ac:chgData name="Cees van Dijk" userId="15484f1a-d14c-4d76-ad31-ba8dbb0f5e95" providerId="ADAL" clId="{A40AB361-0DA8-4011-8281-9AEB9D19855D}" dt="2024-10-23T13:35:39.688" v="170" actId="478"/>
          <ac:spMkLst>
            <pc:docMk/>
            <pc:sldMk cId="3896829985" sldId="391"/>
            <ac:spMk id="72" creationId="{00000000-0000-0000-0000-000000000000}"/>
          </ac:spMkLst>
        </pc:spChg>
        <pc:spChg chg="del">
          <ac:chgData name="Cees van Dijk" userId="15484f1a-d14c-4d76-ad31-ba8dbb0f5e95" providerId="ADAL" clId="{A40AB361-0DA8-4011-8281-9AEB9D19855D}" dt="2024-10-23T13:35:41.289" v="171" actId="478"/>
          <ac:spMkLst>
            <pc:docMk/>
            <pc:sldMk cId="3896829985" sldId="391"/>
            <ac:spMk id="73" creationId="{00000000-0000-0000-0000-000000000000}"/>
          </ac:spMkLst>
        </pc:spChg>
        <pc:spChg chg="del">
          <ac:chgData name="Cees van Dijk" userId="15484f1a-d14c-4d76-ad31-ba8dbb0f5e95" providerId="ADAL" clId="{A40AB361-0DA8-4011-8281-9AEB9D19855D}" dt="2024-10-23T13:35:42.456" v="172" actId="478"/>
          <ac:spMkLst>
            <pc:docMk/>
            <pc:sldMk cId="3896829985" sldId="391"/>
            <ac:spMk id="74"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89" creationId="{00000000-0000-0000-0000-000000000000}"/>
          </ac:spMkLst>
        </pc:spChg>
        <pc:spChg chg="del mod">
          <ac:chgData name="Cees van Dijk" userId="15484f1a-d14c-4d76-ad31-ba8dbb0f5e95" providerId="ADAL" clId="{A40AB361-0DA8-4011-8281-9AEB9D19855D}" dt="2024-10-23T13:35:57.607" v="188"/>
          <ac:spMkLst>
            <pc:docMk/>
            <pc:sldMk cId="3896829985" sldId="391"/>
            <ac:spMk id="90"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91"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92" creationId="{00000000-0000-0000-0000-000000000000}"/>
          </ac:spMkLst>
        </pc:spChg>
        <pc:spChg chg="del mod">
          <ac:chgData name="Cees van Dijk" userId="15484f1a-d14c-4d76-ad31-ba8dbb0f5e95" providerId="ADAL" clId="{A40AB361-0DA8-4011-8281-9AEB9D19855D}" dt="2024-10-23T13:35:58.888" v="195"/>
          <ac:spMkLst>
            <pc:docMk/>
            <pc:sldMk cId="3896829985" sldId="391"/>
            <ac:spMk id="93" creationId="{00000000-0000-0000-0000-000000000000}"/>
          </ac:spMkLst>
        </pc:spChg>
        <pc:spChg chg="del mod">
          <ac:chgData name="Cees van Dijk" userId="15484f1a-d14c-4d76-ad31-ba8dbb0f5e95" providerId="ADAL" clId="{A40AB361-0DA8-4011-8281-9AEB9D19855D}" dt="2024-10-23T13:34:48.339" v="156" actId="478"/>
          <ac:spMkLst>
            <pc:docMk/>
            <pc:sldMk cId="3896829985" sldId="391"/>
            <ac:spMk id="94"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95" creationId="{00000000-0000-0000-0000-000000000000}"/>
          </ac:spMkLst>
        </pc:spChg>
        <pc:spChg chg="del">
          <ac:chgData name="Cees van Dijk" userId="15484f1a-d14c-4d76-ad31-ba8dbb0f5e95" providerId="ADAL" clId="{A40AB361-0DA8-4011-8281-9AEB9D19855D}" dt="2024-10-23T13:34:38.690" v="152" actId="478"/>
          <ac:spMkLst>
            <pc:docMk/>
            <pc:sldMk cId="3896829985" sldId="391"/>
            <ac:spMk id="96" creationId="{00000000-0000-0000-0000-000000000000}"/>
          </ac:spMkLst>
        </pc:spChg>
        <pc:spChg chg="del">
          <ac:chgData name="Cees van Dijk" userId="15484f1a-d14c-4d76-ad31-ba8dbb0f5e95" providerId="ADAL" clId="{A40AB361-0DA8-4011-8281-9AEB9D19855D}" dt="2024-10-23T13:34:47.553" v="154" actId="478"/>
          <ac:spMkLst>
            <pc:docMk/>
            <pc:sldMk cId="3896829985" sldId="391"/>
            <ac:spMk id="97" creationId="{00000000-0000-0000-0000-000000000000}"/>
          </ac:spMkLst>
        </pc:spChg>
        <pc:spChg chg="mod">
          <ac:chgData name="Cees van Dijk" userId="15484f1a-d14c-4d76-ad31-ba8dbb0f5e95" providerId="ADAL" clId="{A40AB361-0DA8-4011-8281-9AEB9D19855D}" dt="2024-10-23T13:37:58.831" v="259" actId="1076"/>
          <ac:spMkLst>
            <pc:docMk/>
            <pc:sldMk cId="3896829985" sldId="391"/>
            <ac:spMk id="98" creationId="{00000000-0000-0000-0000-000000000000}"/>
          </ac:spMkLst>
        </pc:spChg>
        <pc:spChg chg="del mod">
          <ac:chgData name="Cees van Dijk" userId="15484f1a-d14c-4d76-ad31-ba8dbb0f5e95" providerId="ADAL" clId="{A40AB361-0DA8-4011-8281-9AEB9D19855D}" dt="2024-10-23T13:36:00.901" v="198"/>
          <ac:spMkLst>
            <pc:docMk/>
            <pc:sldMk cId="3896829985" sldId="391"/>
            <ac:spMk id="99" creationId="{00000000-0000-0000-0000-000000000000}"/>
          </ac:spMkLst>
        </pc:spChg>
        <pc:spChg chg="del">
          <ac:chgData name="Cees van Dijk" userId="15484f1a-d14c-4d76-ad31-ba8dbb0f5e95" providerId="ADAL" clId="{A40AB361-0DA8-4011-8281-9AEB9D19855D}" dt="2024-10-23T13:34:23.873" v="137" actId="478"/>
          <ac:spMkLst>
            <pc:docMk/>
            <pc:sldMk cId="3896829985" sldId="391"/>
            <ac:spMk id="100" creationId="{00000000-0000-0000-0000-000000000000}"/>
          </ac:spMkLst>
        </pc:spChg>
        <pc:spChg chg="del">
          <ac:chgData name="Cees van Dijk" userId="15484f1a-d14c-4d76-ad31-ba8dbb0f5e95" providerId="ADAL" clId="{A40AB361-0DA8-4011-8281-9AEB9D19855D}" dt="2024-10-23T13:34:23.096" v="136" actId="478"/>
          <ac:spMkLst>
            <pc:docMk/>
            <pc:sldMk cId="3896829985" sldId="391"/>
            <ac:spMk id="101" creationId="{00000000-0000-0000-0000-000000000000}"/>
          </ac:spMkLst>
        </pc:spChg>
        <pc:spChg chg="del">
          <ac:chgData name="Cees van Dijk" userId="15484f1a-d14c-4d76-ad31-ba8dbb0f5e95" providerId="ADAL" clId="{A40AB361-0DA8-4011-8281-9AEB9D19855D}" dt="2024-10-23T13:34:34.171" v="145" actId="478"/>
          <ac:spMkLst>
            <pc:docMk/>
            <pc:sldMk cId="3896829985" sldId="391"/>
            <ac:spMk id="102" creationId="{00000000-0000-0000-0000-000000000000}"/>
          </ac:spMkLst>
        </pc:spChg>
        <pc:spChg chg="del">
          <ac:chgData name="Cees van Dijk" userId="15484f1a-d14c-4d76-ad31-ba8dbb0f5e95" providerId="ADAL" clId="{A40AB361-0DA8-4011-8281-9AEB9D19855D}" dt="2024-10-23T13:34:33.640" v="144" actId="478"/>
          <ac:spMkLst>
            <pc:docMk/>
            <pc:sldMk cId="3896829985" sldId="391"/>
            <ac:spMk id="103" creationId="{00000000-0000-0000-0000-000000000000}"/>
          </ac:spMkLst>
        </pc:spChg>
        <pc:spChg chg="del">
          <ac:chgData name="Cees van Dijk" userId="15484f1a-d14c-4d76-ad31-ba8dbb0f5e95" providerId="ADAL" clId="{A40AB361-0DA8-4011-8281-9AEB9D19855D}" dt="2024-10-23T13:34:36.971" v="151" actId="478"/>
          <ac:spMkLst>
            <pc:docMk/>
            <pc:sldMk cId="3896829985" sldId="391"/>
            <ac:spMk id="104" creationId="{00000000-0000-0000-0000-000000000000}"/>
          </ac:spMkLst>
        </pc:spChg>
        <pc:spChg chg="del">
          <ac:chgData name="Cees van Dijk" userId="15484f1a-d14c-4d76-ad31-ba8dbb0f5e95" providerId="ADAL" clId="{A40AB361-0DA8-4011-8281-9AEB9D19855D}" dt="2024-10-23T13:34:36.071" v="150" actId="478"/>
          <ac:spMkLst>
            <pc:docMk/>
            <pc:sldMk cId="3896829985" sldId="391"/>
            <ac:spMk id="105" creationId="{00000000-0000-0000-0000-000000000000}"/>
          </ac:spMkLst>
        </pc:spChg>
        <pc:spChg chg="del">
          <ac:chgData name="Cees van Dijk" userId="15484f1a-d14c-4d76-ad31-ba8dbb0f5e95" providerId="ADAL" clId="{A40AB361-0DA8-4011-8281-9AEB9D19855D}" dt="2024-10-23T13:34:25.520" v="138" actId="478"/>
          <ac:spMkLst>
            <pc:docMk/>
            <pc:sldMk cId="3896829985" sldId="391"/>
            <ac:spMk id="106" creationId="{00000000-0000-0000-0000-000000000000}"/>
          </ac:spMkLst>
        </pc:spChg>
        <pc:spChg chg="del mod">
          <ac:chgData name="Cees van Dijk" userId="15484f1a-d14c-4d76-ad31-ba8dbb0f5e95" providerId="ADAL" clId="{A40AB361-0DA8-4011-8281-9AEB9D19855D}" dt="2024-10-23T13:34:28.963" v="140" actId="478"/>
          <ac:spMkLst>
            <pc:docMk/>
            <pc:sldMk cId="3896829985" sldId="391"/>
            <ac:spMk id="107" creationId="{00000000-0000-0000-0000-000000000000}"/>
          </ac:spMkLst>
        </pc:spChg>
        <pc:spChg chg="del">
          <ac:chgData name="Cees van Dijk" userId="15484f1a-d14c-4d76-ad31-ba8dbb0f5e95" providerId="ADAL" clId="{A40AB361-0DA8-4011-8281-9AEB9D19855D}" dt="2024-10-23T13:34:35.567" v="147" actId="478"/>
          <ac:spMkLst>
            <pc:docMk/>
            <pc:sldMk cId="3896829985" sldId="391"/>
            <ac:spMk id="108" creationId="{00000000-0000-0000-0000-000000000000}"/>
          </ac:spMkLst>
        </pc:spChg>
        <pc:spChg chg="del mod">
          <ac:chgData name="Cees van Dijk" userId="15484f1a-d14c-4d76-ad31-ba8dbb0f5e95" providerId="ADAL" clId="{A40AB361-0DA8-4011-8281-9AEB9D19855D}" dt="2024-10-23T13:34:35.570" v="149"/>
          <ac:spMkLst>
            <pc:docMk/>
            <pc:sldMk cId="3896829985" sldId="391"/>
            <ac:spMk id="109" creationId="{00000000-0000-0000-0000-000000000000}"/>
          </ac:spMkLst>
        </pc:spChg>
        <pc:spChg chg="del mod">
          <ac:chgData name="Cees van Dijk" userId="15484f1a-d14c-4d76-ad31-ba8dbb0f5e95" providerId="ADAL" clId="{A40AB361-0DA8-4011-8281-9AEB9D19855D}" dt="2024-10-23T13:36:04.825" v="200" actId="478"/>
          <ac:spMkLst>
            <pc:docMk/>
            <pc:sldMk cId="3896829985" sldId="391"/>
            <ac:spMk id="115" creationId="{00000000-0000-0000-0000-000000000000}"/>
          </ac:spMkLst>
        </pc:spChg>
        <pc:grpChg chg="del">
          <ac:chgData name="Cees van Dijk" userId="15484f1a-d14c-4d76-ad31-ba8dbb0f5e95" providerId="ADAL" clId="{A40AB361-0DA8-4011-8281-9AEB9D19855D}" dt="2024-10-23T13:33:26.761" v="114" actId="478"/>
          <ac:grpSpMkLst>
            <pc:docMk/>
            <pc:sldMk cId="3896829985" sldId="391"/>
            <ac:grpSpMk id="5" creationId="{00000000-0000-0000-0000-000000000000}"/>
          </ac:grpSpMkLst>
        </pc:grpChg>
        <pc:graphicFrameChg chg="del mod modGraphic">
          <ac:chgData name="Cees van Dijk" userId="15484f1a-d14c-4d76-ad31-ba8dbb0f5e95" providerId="ADAL" clId="{A40AB361-0DA8-4011-8281-9AEB9D19855D}" dt="2024-10-23T13:35:23.600" v="159" actId="478"/>
          <ac:graphicFrameMkLst>
            <pc:docMk/>
            <pc:sldMk cId="3896829985" sldId="391"/>
            <ac:graphicFrameMk id="127" creationId="{00000000-0000-0000-0000-000000000000}"/>
          </ac:graphicFrameMkLst>
        </pc:graphicFrameChg>
        <pc:picChg chg="del topLvl">
          <ac:chgData name="Cees van Dijk" userId="15484f1a-d14c-4d76-ad31-ba8dbb0f5e95" providerId="ADAL" clId="{A40AB361-0DA8-4011-8281-9AEB9D19855D}" dt="2024-10-23T13:33:27.467" v="115" actId="478"/>
          <ac:picMkLst>
            <pc:docMk/>
            <pc:sldMk cId="3896829985" sldId="391"/>
            <ac:picMk id="75" creationId="{00000000-0000-0000-0000-000000000000}"/>
          </ac:picMkLst>
        </pc:picChg>
      </pc:sldChg>
      <pc:sldChg chg="delSp add del mod setBg">
        <pc:chgData name="Cees van Dijk" userId="15484f1a-d14c-4d76-ad31-ba8dbb0f5e95" providerId="ADAL" clId="{A40AB361-0DA8-4011-8281-9AEB9D19855D}" dt="2024-10-23T13:33:57.801" v="126" actId="47"/>
        <pc:sldMkLst>
          <pc:docMk/>
          <pc:sldMk cId="66414544" sldId="392"/>
        </pc:sldMkLst>
        <pc:spChg chg="del topLvl">
          <ac:chgData name="Cees van Dijk" userId="15484f1a-d14c-4d76-ad31-ba8dbb0f5e95" providerId="ADAL" clId="{A40AB361-0DA8-4011-8281-9AEB9D19855D}" dt="2024-10-23T13:33:15.754" v="109" actId="478"/>
          <ac:spMkLst>
            <pc:docMk/>
            <pc:sldMk cId="66414544" sldId="392"/>
            <ac:spMk id="3" creationId="{00000000-0000-0000-0000-000000000000}"/>
          </ac:spMkLst>
        </pc:spChg>
        <pc:grpChg chg="del">
          <ac:chgData name="Cees van Dijk" userId="15484f1a-d14c-4d76-ad31-ba8dbb0f5e95" providerId="ADAL" clId="{A40AB361-0DA8-4011-8281-9AEB9D19855D}" dt="2024-10-23T13:33:14.931" v="108" actId="478"/>
          <ac:grpSpMkLst>
            <pc:docMk/>
            <pc:sldMk cId="66414544" sldId="392"/>
            <ac:grpSpMk id="5" creationId="{00000000-0000-0000-0000-000000000000}"/>
          </ac:grpSpMkLst>
        </pc:grpChg>
        <pc:picChg chg="del topLvl">
          <ac:chgData name="Cees van Dijk" userId="15484f1a-d14c-4d76-ad31-ba8dbb0f5e95" providerId="ADAL" clId="{A40AB361-0DA8-4011-8281-9AEB9D19855D}" dt="2024-10-23T13:33:14.931" v="108" actId="478"/>
          <ac:picMkLst>
            <pc:docMk/>
            <pc:sldMk cId="66414544" sldId="392"/>
            <ac:picMk id="75" creationId="{00000000-0000-0000-0000-000000000000}"/>
          </ac:picMkLst>
        </pc:picChg>
      </pc:sldChg>
      <pc:sldChg chg="addSp modSp new del mod">
        <pc:chgData name="Cees van Dijk" userId="15484f1a-d14c-4d76-ad31-ba8dbb0f5e95" providerId="ADAL" clId="{A40AB361-0DA8-4011-8281-9AEB9D19855D}" dt="2024-10-23T13:41:59.200" v="368" actId="47"/>
        <pc:sldMkLst>
          <pc:docMk/>
          <pc:sldMk cId="2133615461" sldId="392"/>
        </pc:sldMkLst>
        <pc:spChg chg="add mod">
          <ac:chgData name="Cees van Dijk" userId="15484f1a-d14c-4d76-ad31-ba8dbb0f5e95" providerId="ADAL" clId="{A40AB361-0DA8-4011-8281-9AEB9D19855D}" dt="2024-10-23T13:41:52.392" v="367" actId="20577"/>
          <ac:spMkLst>
            <pc:docMk/>
            <pc:sldMk cId="2133615461" sldId="392"/>
            <ac:spMk id="4" creationId="{85F8AF3E-25C7-A2F3-06D4-8E3158B6793B}"/>
          </ac:spMkLst>
        </pc:spChg>
      </pc:sldChg>
      <pc:sldChg chg="modSp new del mod">
        <pc:chgData name="Cees van Dijk" userId="15484f1a-d14c-4d76-ad31-ba8dbb0f5e95" providerId="ADAL" clId="{A40AB361-0DA8-4011-8281-9AEB9D19855D}" dt="2024-10-23T13:42:43.705" v="378" actId="47"/>
        <pc:sldMkLst>
          <pc:docMk/>
          <pc:sldMk cId="2290537882" sldId="392"/>
        </pc:sldMkLst>
        <pc:spChg chg="mod">
          <ac:chgData name="Cees van Dijk" userId="15484f1a-d14c-4d76-ad31-ba8dbb0f5e95" providerId="ADAL" clId="{A40AB361-0DA8-4011-8281-9AEB9D19855D}" dt="2024-10-23T13:42:26.520" v="377" actId="403"/>
          <ac:spMkLst>
            <pc:docMk/>
            <pc:sldMk cId="2290537882" sldId="392"/>
            <ac:spMk id="2" creationId="{2E9828D1-A578-F39B-32BF-B2CD86614117}"/>
          </ac:spMkLst>
        </pc:spChg>
      </pc:sldChg>
      <pc:sldChg chg="add del">
        <pc:chgData name="Cees van Dijk" userId="15484f1a-d14c-4d76-ad31-ba8dbb0f5e95" providerId="ADAL" clId="{A40AB361-0DA8-4011-8281-9AEB9D19855D}" dt="2024-10-23T13:43:01.253" v="381" actId="47"/>
        <pc:sldMkLst>
          <pc:docMk/>
          <pc:sldMk cId="4233157370" sldId="392"/>
        </pc:sldMkLst>
      </pc:sldChg>
      <pc:sldChg chg="addSp delSp add del mod setBg">
        <pc:chgData name="Cees van Dijk" userId="15484f1a-d14c-4d76-ad31-ba8dbb0f5e95" providerId="ADAL" clId="{A40AB361-0DA8-4011-8281-9AEB9D19855D}" dt="2024-10-23T13:33:57.996" v="127" actId="47"/>
        <pc:sldMkLst>
          <pc:docMk/>
          <pc:sldMk cId="846600723" sldId="393"/>
        </pc:sldMkLst>
        <pc:spChg chg="del topLvl">
          <ac:chgData name="Cees van Dijk" userId="15484f1a-d14c-4d76-ad31-ba8dbb0f5e95" providerId="ADAL" clId="{A40AB361-0DA8-4011-8281-9AEB9D19855D}" dt="2024-10-23T13:33:17.987" v="110" actId="478"/>
          <ac:spMkLst>
            <pc:docMk/>
            <pc:sldMk cId="846600723" sldId="393"/>
            <ac:spMk id="3" creationId="{00000000-0000-0000-0000-000000000000}"/>
          </ac:spMkLst>
        </pc:spChg>
        <pc:grpChg chg="del">
          <ac:chgData name="Cees van Dijk" userId="15484f1a-d14c-4d76-ad31-ba8dbb0f5e95" providerId="ADAL" clId="{A40AB361-0DA8-4011-8281-9AEB9D19855D}" dt="2024-10-23T13:33:17.987" v="110" actId="478"/>
          <ac:grpSpMkLst>
            <pc:docMk/>
            <pc:sldMk cId="846600723" sldId="393"/>
            <ac:grpSpMk id="5" creationId="{00000000-0000-0000-0000-000000000000}"/>
          </ac:grpSpMkLst>
        </pc:grpChg>
        <pc:picChg chg="add del topLvl">
          <ac:chgData name="Cees van Dijk" userId="15484f1a-d14c-4d76-ad31-ba8dbb0f5e95" providerId="ADAL" clId="{A40AB361-0DA8-4011-8281-9AEB9D19855D}" dt="2024-10-23T13:33:24.390" v="113" actId="478"/>
          <ac:picMkLst>
            <pc:docMk/>
            <pc:sldMk cId="846600723" sldId="393"/>
            <ac:picMk id="75" creationId="{00000000-0000-0000-0000-000000000000}"/>
          </ac:picMkLst>
        </pc:picChg>
      </pc:sldChg>
      <pc:sldChg chg="delSp add del mod setBg">
        <pc:chgData name="Cees van Dijk" userId="15484f1a-d14c-4d76-ad31-ba8dbb0f5e95" providerId="ADAL" clId="{A40AB361-0DA8-4011-8281-9AEB9D19855D}" dt="2024-10-23T13:33:58.167" v="128" actId="47"/>
        <pc:sldMkLst>
          <pc:docMk/>
          <pc:sldMk cId="790324870" sldId="394"/>
        </pc:sldMkLst>
        <pc:grpChg chg="del">
          <ac:chgData name="Cees van Dijk" userId="15484f1a-d14c-4d76-ad31-ba8dbb0f5e95" providerId="ADAL" clId="{A40AB361-0DA8-4011-8281-9AEB9D19855D}" dt="2024-10-23T13:33:29.537" v="116" actId="478"/>
          <ac:grpSpMkLst>
            <pc:docMk/>
            <pc:sldMk cId="790324870" sldId="394"/>
            <ac:grpSpMk id="5" creationId="{00000000-0000-0000-0000-000000000000}"/>
          </ac:grpSpMkLst>
        </pc:grpChg>
      </pc:sldChg>
      <pc:sldChg chg="delSp add del mod setBg">
        <pc:chgData name="Cees van Dijk" userId="15484f1a-d14c-4d76-ad31-ba8dbb0f5e95" providerId="ADAL" clId="{A40AB361-0DA8-4011-8281-9AEB9D19855D}" dt="2024-10-23T13:33:58.329" v="129" actId="47"/>
        <pc:sldMkLst>
          <pc:docMk/>
          <pc:sldMk cId="876943789" sldId="400"/>
        </pc:sldMkLst>
        <pc:grpChg chg="del">
          <ac:chgData name="Cees van Dijk" userId="15484f1a-d14c-4d76-ad31-ba8dbb0f5e95" providerId="ADAL" clId="{A40AB361-0DA8-4011-8281-9AEB9D19855D}" dt="2024-10-23T13:33:32.215" v="117" actId="478"/>
          <ac:grpSpMkLst>
            <pc:docMk/>
            <pc:sldMk cId="876943789" sldId="400"/>
            <ac:grpSpMk id="5" creationId="{00000000-0000-0000-0000-000000000000}"/>
          </ac:grpSpMkLst>
        </pc:grpChg>
      </pc:sldChg>
      <pc:sldChg chg="delSp modSp add del mod setBg">
        <pc:chgData name="Cees van Dijk" userId="15484f1a-d14c-4d76-ad31-ba8dbb0f5e95" providerId="ADAL" clId="{A40AB361-0DA8-4011-8281-9AEB9D19855D}" dt="2024-10-23T13:33:58.512" v="130" actId="47"/>
        <pc:sldMkLst>
          <pc:docMk/>
          <pc:sldMk cId="182319893" sldId="404"/>
        </pc:sldMkLst>
        <pc:grpChg chg="del mod">
          <ac:chgData name="Cees van Dijk" userId="15484f1a-d14c-4d76-ad31-ba8dbb0f5e95" providerId="ADAL" clId="{A40AB361-0DA8-4011-8281-9AEB9D19855D}" dt="2024-10-23T13:33:34.001" v="119" actId="478"/>
          <ac:grpSpMkLst>
            <pc:docMk/>
            <pc:sldMk cId="182319893" sldId="404"/>
            <ac:grpSpMk id="5" creationId="{00000000-0000-0000-0000-000000000000}"/>
          </ac:grpSpMkLst>
        </pc:grpChg>
      </pc:sldChg>
      <pc:sldChg chg="delSp add del mod setBg">
        <pc:chgData name="Cees van Dijk" userId="15484f1a-d14c-4d76-ad31-ba8dbb0f5e95" providerId="ADAL" clId="{A40AB361-0DA8-4011-8281-9AEB9D19855D}" dt="2024-10-23T13:33:58.697" v="131" actId="47"/>
        <pc:sldMkLst>
          <pc:docMk/>
          <pc:sldMk cId="2133607676" sldId="405"/>
        </pc:sldMkLst>
        <pc:grpChg chg="del">
          <ac:chgData name="Cees van Dijk" userId="15484f1a-d14c-4d76-ad31-ba8dbb0f5e95" providerId="ADAL" clId="{A40AB361-0DA8-4011-8281-9AEB9D19855D}" dt="2024-10-23T13:33:35.786" v="120" actId="478"/>
          <ac:grpSpMkLst>
            <pc:docMk/>
            <pc:sldMk cId="2133607676" sldId="405"/>
            <ac:grpSpMk id="5" creationId="{00000000-0000-0000-0000-000000000000}"/>
          </ac:grpSpMkLst>
        </pc:grpChg>
      </pc:sldChg>
      <pc:sldChg chg="delSp add del mod setBg">
        <pc:chgData name="Cees van Dijk" userId="15484f1a-d14c-4d76-ad31-ba8dbb0f5e95" providerId="ADAL" clId="{A40AB361-0DA8-4011-8281-9AEB9D19855D}" dt="2024-10-23T13:33:59.350" v="132" actId="47"/>
        <pc:sldMkLst>
          <pc:docMk/>
          <pc:sldMk cId="515853324" sldId="407"/>
        </pc:sldMkLst>
        <pc:spChg chg="del topLvl">
          <ac:chgData name="Cees van Dijk" userId="15484f1a-d14c-4d76-ad31-ba8dbb0f5e95" providerId="ADAL" clId="{A40AB361-0DA8-4011-8281-9AEB9D19855D}" dt="2024-10-23T13:33:37.849" v="121" actId="478"/>
          <ac:spMkLst>
            <pc:docMk/>
            <pc:sldMk cId="515853324" sldId="407"/>
            <ac:spMk id="3" creationId="{00000000-0000-0000-0000-000000000000}"/>
          </ac:spMkLst>
        </pc:spChg>
        <pc:grpChg chg="del">
          <ac:chgData name="Cees van Dijk" userId="15484f1a-d14c-4d76-ad31-ba8dbb0f5e95" providerId="ADAL" clId="{A40AB361-0DA8-4011-8281-9AEB9D19855D}" dt="2024-10-23T13:33:37.849" v="121" actId="478"/>
          <ac:grpSpMkLst>
            <pc:docMk/>
            <pc:sldMk cId="515853324" sldId="407"/>
            <ac:grpSpMk id="5" creationId="{00000000-0000-0000-0000-000000000000}"/>
          </ac:grpSpMkLst>
        </pc:grpChg>
        <pc:picChg chg="del topLvl">
          <ac:chgData name="Cees van Dijk" userId="15484f1a-d14c-4d76-ad31-ba8dbb0f5e95" providerId="ADAL" clId="{A40AB361-0DA8-4011-8281-9AEB9D19855D}" dt="2024-10-23T13:33:39.009" v="122" actId="478"/>
          <ac:picMkLst>
            <pc:docMk/>
            <pc:sldMk cId="515853324" sldId="407"/>
            <ac:picMk id="75" creationId="{00000000-0000-0000-0000-000000000000}"/>
          </ac:picMkLst>
        </pc:picChg>
      </pc:sldChg>
      <pc:sldChg chg="delSp add del mod setBg">
        <pc:chgData name="Cees van Dijk" userId="15484f1a-d14c-4d76-ad31-ba8dbb0f5e95" providerId="ADAL" clId="{A40AB361-0DA8-4011-8281-9AEB9D19855D}" dt="2024-10-23T13:34:00.151" v="134" actId="47"/>
        <pc:sldMkLst>
          <pc:docMk/>
          <pc:sldMk cId="1961926999" sldId="411"/>
        </pc:sldMkLst>
        <pc:spChg chg="del topLvl">
          <ac:chgData name="Cees van Dijk" userId="15484f1a-d14c-4d76-ad31-ba8dbb0f5e95" providerId="ADAL" clId="{A40AB361-0DA8-4011-8281-9AEB9D19855D}" dt="2024-10-23T13:33:49.065" v="125" actId="478"/>
          <ac:spMkLst>
            <pc:docMk/>
            <pc:sldMk cId="1961926999" sldId="411"/>
            <ac:spMk id="3" creationId="{00000000-0000-0000-0000-000000000000}"/>
          </ac:spMkLst>
        </pc:spChg>
        <pc:grpChg chg="del">
          <ac:chgData name="Cees van Dijk" userId="15484f1a-d14c-4d76-ad31-ba8dbb0f5e95" providerId="ADAL" clId="{A40AB361-0DA8-4011-8281-9AEB9D19855D}" dt="2024-10-23T13:33:47.679" v="124" actId="478"/>
          <ac:grpSpMkLst>
            <pc:docMk/>
            <pc:sldMk cId="1961926999" sldId="411"/>
            <ac:grpSpMk id="5" creationId="{00000000-0000-0000-0000-000000000000}"/>
          </ac:grpSpMkLst>
        </pc:grpChg>
        <pc:picChg chg="del topLvl">
          <ac:chgData name="Cees van Dijk" userId="15484f1a-d14c-4d76-ad31-ba8dbb0f5e95" providerId="ADAL" clId="{A40AB361-0DA8-4011-8281-9AEB9D19855D}" dt="2024-10-23T13:33:47.679" v="124" actId="478"/>
          <ac:picMkLst>
            <pc:docMk/>
            <pc:sldMk cId="1961926999" sldId="411"/>
            <ac:picMk id="75" creationId="{00000000-0000-0000-0000-000000000000}"/>
          </ac:picMkLst>
        </pc:picChg>
      </pc:sldChg>
      <pc:sldChg chg="delSp add del mod">
        <pc:chgData name="Cees van Dijk" userId="15484f1a-d14c-4d76-ad31-ba8dbb0f5e95" providerId="ADAL" clId="{A40AB361-0DA8-4011-8281-9AEB9D19855D}" dt="2024-10-23T13:33:59.541" v="133" actId="47"/>
        <pc:sldMkLst>
          <pc:docMk/>
          <pc:sldMk cId="1301597819" sldId="422"/>
        </pc:sldMkLst>
        <pc:grpChg chg="del">
          <ac:chgData name="Cees van Dijk" userId="15484f1a-d14c-4d76-ad31-ba8dbb0f5e95" providerId="ADAL" clId="{A40AB361-0DA8-4011-8281-9AEB9D19855D}" dt="2024-10-23T13:33:40.327" v="123" actId="478"/>
          <ac:grpSpMkLst>
            <pc:docMk/>
            <pc:sldMk cId="1301597819" sldId="422"/>
            <ac:grpSpMk id="5" creationId="{00000000-0000-0000-0000-00000000000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14FE8B-7A65-9B47-8F56-2D30012BDEEE}" type="datetimeFigureOut">
              <a:rPr lang="nl-NL" smtClean="0"/>
              <a:t>23-10-2024</a:t>
            </a:fld>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952CEB-2BFA-B94E-A417-6D5514E5CFB7}" type="slidenum">
              <a:rPr lang="nl-NL" smtClean="0"/>
              <a:t>‹nr.›</a:t>
            </a:fld>
            <a:endParaRPr lang="nl-NL"/>
          </a:p>
        </p:txBody>
      </p:sp>
    </p:spTree>
    <p:extLst>
      <p:ext uri="{BB962C8B-B14F-4D97-AF65-F5344CB8AC3E}">
        <p14:creationId xmlns:p14="http://schemas.microsoft.com/office/powerpoint/2010/main" val="1744177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432D6E-9725-964D-938F-E18D8D177D2F}" type="datetimeFigureOut">
              <a:rPr lang="nl-NL" smtClean="0"/>
              <a:t>23-10-2024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51376-0157-B84F-87E6-9CFD05A29497}" type="slidenum">
              <a:rPr lang="nl-NL" smtClean="0"/>
              <a:t>‹nr.›</a:t>
            </a:fld>
            <a:endParaRPr lang="nl-NL"/>
          </a:p>
        </p:txBody>
      </p:sp>
    </p:spTree>
    <p:extLst>
      <p:ext uri="{BB962C8B-B14F-4D97-AF65-F5344CB8AC3E}">
        <p14:creationId xmlns:p14="http://schemas.microsoft.com/office/powerpoint/2010/main" val="55550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8C0606D-DEF7-4CB1-BC25-5365A92CFEFD}"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12988400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kst + beelddia">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kstvak 3"/>
          <p:cNvSpPr txBox="1"/>
          <p:nvPr userDrawn="1"/>
        </p:nvSpPr>
        <p:spPr>
          <a:xfrm>
            <a:off x="0" y="468000"/>
            <a:ext cx="1764000" cy="4680000"/>
          </a:xfrm>
          <a:prstGeom prst="rect">
            <a:avLst/>
          </a:prstGeom>
          <a:solidFill>
            <a:schemeClr val="bg2"/>
          </a:solidFill>
        </p:spPr>
        <p:txBody>
          <a:bodyPr wrap="square" rtlCol="0" anchor="ctr" anchorCtr="0">
            <a:noAutofit/>
          </a:bodyPr>
          <a:lstStyle/>
          <a:p>
            <a:r>
              <a:rPr lang="nl-NL" dirty="0">
                <a:solidFill>
                  <a:schemeClr val="bg2">
                    <a:lumMod val="75000"/>
                  </a:schemeClr>
                </a:solidFill>
              </a:rPr>
              <a:t>Beeld op de positie van dit grijze kader </a:t>
            </a:r>
          </a:p>
          <a:p>
            <a:r>
              <a:rPr lang="nl-NL" dirty="0">
                <a:solidFill>
                  <a:schemeClr val="bg2">
                    <a:lumMod val="75000"/>
                  </a:schemeClr>
                </a:solidFill>
              </a:rPr>
              <a:t>Breedte 5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p:txBody>
      </p:sp>
      <p:sp>
        <p:nvSpPr>
          <p:cNvPr id="7" name="Titel 6"/>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nl-NL"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2F2250E0-C432-44DA-8E20-7011C02A1C61}" type="datetimeFigureOut">
              <a:rPr lang="nl-NL" smtClean="0">
                <a:solidFill>
                  <a:prstClr val="black">
                    <a:tint val="75000"/>
                  </a:prstClr>
                </a:solidFill>
              </a:rPr>
              <a:pPr/>
              <a:t>23-10-2024</a:t>
            </a:fld>
            <a:endParaRPr lang="nl-NL">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NL">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0AA75BA0-1FDA-416B-9869-56D9E744791F}" type="slidenum">
              <a:rPr lang="nl-NL" smtClean="0">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965032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eelddia">
    <p:spTree>
      <p:nvGrpSpPr>
        <p:cNvPr id="1" name=""/>
        <p:cNvGrpSpPr/>
        <p:nvPr/>
      </p:nvGrpSpPr>
      <p:grpSpPr>
        <a:xfrm>
          <a:off x="0" y="0"/>
          <a:ext cx="0" cy="0"/>
          <a:chOff x="0" y="0"/>
          <a:chExt cx="0" cy="0"/>
        </a:xfrm>
      </p:grpSpPr>
      <p:sp>
        <p:nvSpPr>
          <p:cNvPr id="4" name="Tekstvak 3"/>
          <p:cNvSpPr txBox="1"/>
          <p:nvPr userDrawn="1"/>
        </p:nvSpPr>
        <p:spPr>
          <a:xfrm>
            <a:off x="-1" y="468000"/>
            <a:ext cx="9144001" cy="4680000"/>
          </a:xfrm>
          <a:prstGeom prst="rect">
            <a:avLst/>
          </a:prstGeom>
          <a:solidFill>
            <a:schemeClr val="bg2"/>
          </a:solidFill>
        </p:spPr>
        <p:txBody>
          <a:bodyPr wrap="square" rtlCol="0" anchor="ctr" anchorCtr="0">
            <a:noAutofit/>
          </a:bodyPr>
          <a:lstStyle/>
          <a:p>
            <a:r>
              <a:rPr lang="nl-NL" dirty="0" err="1">
                <a:solidFill>
                  <a:schemeClr val="bg2">
                    <a:lumMod val="75000"/>
                  </a:schemeClr>
                </a:solidFill>
              </a:rPr>
              <a:t>Beelddia</a:t>
            </a:r>
            <a:endParaRPr lang="nl-NL" dirty="0">
              <a:solidFill>
                <a:schemeClr val="bg2">
                  <a:lumMod val="75000"/>
                </a:schemeClr>
              </a:solidFill>
            </a:endParaRPr>
          </a:p>
          <a:p>
            <a:endParaRPr lang="nl-NL" dirty="0">
              <a:solidFill>
                <a:schemeClr val="bg2">
                  <a:lumMod val="75000"/>
                </a:schemeClr>
              </a:solidFill>
            </a:endParaRPr>
          </a:p>
          <a:p>
            <a:r>
              <a:rPr lang="nl-NL" dirty="0">
                <a:solidFill>
                  <a:schemeClr val="bg2">
                    <a:lumMod val="75000"/>
                  </a:schemeClr>
                </a:solidFill>
              </a:rPr>
              <a:t>Beeld op de positie van dit grijze kader. </a:t>
            </a:r>
          </a:p>
          <a:p>
            <a:r>
              <a:rPr lang="nl-NL" dirty="0">
                <a:solidFill>
                  <a:schemeClr val="bg2">
                    <a:lumMod val="75000"/>
                  </a:schemeClr>
                </a:solidFill>
              </a:rPr>
              <a:t>Tekst vrij te positioneren.</a:t>
            </a:r>
          </a:p>
          <a:p>
            <a:r>
              <a:rPr lang="nl-NL" dirty="0">
                <a:solidFill>
                  <a:schemeClr val="bg2">
                    <a:lumMod val="75000"/>
                  </a:schemeClr>
                </a:solidFill>
              </a:rPr>
              <a:t>Breedte 25,4 cm</a:t>
            </a:r>
          </a:p>
          <a:p>
            <a:r>
              <a:rPr lang="nl-NL" dirty="0">
                <a:solidFill>
                  <a:schemeClr val="bg2">
                    <a:lumMod val="75000"/>
                  </a:schemeClr>
                </a:solidFill>
              </a:rPr>
              <a:t>Hoogte 13 cm</a:t>
            </a:r>
          </a:p>
          <a:p>
            <a:r>
              <a:rPr lang="nl-NL" dirty="0">
                <a:solidFill>
                  <a:schemeClr val="bg2">
                    <a:lumMod val="75000"/>
                  </a:schemeClr>
                </a:solidFill>
              </a:rPr>
              <a:t>Vert. positie 1,3 cm</a:t>
            </a:r>
          </a:p>
          <a:p>
            <a:r>
              <a:rPr lang="nl-NL" dirty="0">
                <a:solidFill>
                  <a:schemeClr val="bg2">
                    <a:lumMod val="75000"/>
                  </a:schemeClr>
                </a:solidFill>
              </a:rPr>
              <a:t>Hor. Positie 0 cm</a:t>
            </a:r>
          </a:p>
          <a:p>
            <a:endParaRPr lang="nl-NL" dirty="0">
              <a:solidFill>
                <a:schemeClr val="bg2">
                  <a:lumMod val="75000"/>
                </a:schemeClr>
              </a:solidFill>
            </a:endParaRPr>
          </a:p>
          <a:p>
            <a:pPr marL="228600" indent="-228600">
              <a:buAutoNum type="arabicPeriod"/>
            </a:pPr>
            <a:r>
              <a:rPr lang="nl-NL" dirty="0">
                <a:solidFill>
                  <a:schemeClr val="bg2">
                    <a:lumMod val="75000"/>
                  </a:schemeClr>
                </a:solidFill>
              </a:rPr>
              <a:t>Voeg een afbeelding toe</a:t>
            </a:r>
          </a:p>
          <a:p>
            <a:pPr marL="228600" indent="-228600">
              <a:buAutoNum type="arabicPeriod"/>
            </a:pPr>
            <a:r>
              <a:rPr lang="nl-NL" dirty="0" err="1">
                <a:solidFill>
                  <a:schemeClr val="bg2">
                    <a:lumMod val="75000"/>
                  </a:schemeClr>
                </a:solidFill>
              </a:rPr>
              <a:t>Muis-klik</a:t>
            </a:r>
            <a:r>
              <a:rPr lang="nl-NL" baseline="0" dirty="0">
                <a:solidFill>
                  <a:schemeClr val="bg2">
                    <a:lumMod val="75000"/>
                  </a:schemeClr>
                </a:solidFill>
              </a:rPr>
              <a:t> rechts op de afbeelding en selecteer ‘Bijsnijden’</a:t>
            </a:r>
          </a:p>
          <a:p>
            <a:pPr marL="228600" indent="-228600">
              <a:buAutoNum type="arabicPeriod"/>
            </a:pPr>
            <a:r>
              <a:rPr lang="nl-NL" baseline="0" dirty="0">
                <a:solidFill>
                  <a:schemeClr val="bg2">
                    <a:lumMod val="75000"/>
                  </a:schemeClr>
                </a:solidFill>
              </a:rPr>
              <a:t>Pas de breedte van de afbeelding aan en </a:t>
            </a:r>
            <a:r>
              <a:rPr lang="nl-NL" baseline="0" dirty="0" err="1">
                <a:solidFill>
                  <a:schemeClr val="bg2">
                    <a:lumMod val="75000"/>
                  </a:schemeClr>
                </a:solidFill>
              </a:rPr>
              <a:t>zonodig</a:t>
            </a:r>
            <a:r>
              <a:rPr lang="nl-NL" baseline="0" dirty="0">
                <a:solidFill>
                  <a:schemeClr val="bg2">
                    <a:lumMod val="75000"/>
                  </a:schemeClr>
                </a:solidFill>
              </a:rPr>
              <a:t> de uitsnede</a:t>
            </a:r>
          </a:p>
          <a:p>
            <a:pPr marL="228600" indent="-228600">
              <a:buAutoNum type="arabicPeriod"/>
            </a:pPr>
            <a:r>
              <a:rPr lang="nl-NL" baseline="0" dirty="0">
                <a:solidFill>
                  <a:schemeClr val="bg2">
                    <a:lumMod val="75000"/>
                  </a:schemeClr>
                </a:solidFill>
              </a:rPr>
              <a:t>Selecteer de afbeelding en ga naar menu ‘Schikken / Naar achtergrond’ </a:t>
            </a:r>
            <a:br>
              <a:rPr lang="nl-NL" baseline="0" dirty="0">
                <a:solidFill>
                  <a:schemeClr val="bg2">
                    <a:lumMod val="75000"/>
                  </a:schemeClr>
                </a:solidFill>
              </a:rPr>
            </a:br>
            <a:r>
              <a:rPr lang="nl-NL" baseline="0" dirty="0">
                <a:solidFill>
                  <a:schemeClr val="bg2">
                    <a:lumMod val="75000"/>
                  </a:schemeClr>
                </a:solidFill>
              </a:rPr>
              <a:t>om de afbeelding achter de tekst te plaatsen</a:t>
            </a:r>
            <a:endParaRPr lang="nl-NL" dirty="0">
              <a:solidFill>
                <a:schemeClr val="bg2">
                  <a:lumMod val="75000"/>
                </a:schemeClr>
              </a:solidFill>
            </a:endParaRPr>
          </a:p>
        </p:txBody>
      </p:sp>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
        <p:nvSpPr>
          <p:cNvPr id="6" name="Tekstvak 5"/>
          <p:cNvSpPr txBox="1"/>
          <p:nvPr userDrawn="1"/>
        </p:nvSpPr>
        <p:spPr>
          <a:xfrm>
            <a:off x="5985164" y="2603697"/>
            <a:ext cx="2452255" cy="1859130"/>
          </a:xfrm>
          <a:prstGeom prst="rect">
            <a:avLst/>
          </a:prstGeom>
          <a:solidFill>
            <a:schemeClr val="bg2"/>
          </a:solidFill>
        </p:spPr>
        <p:txBody>
          <a:bodyPr wrap="square" rtlCol="0" anchor="ctr" anchorCtr="0">
            <a:noAutofit/>
          </a:bodyPr>
          <a:lstStyle/>
          <a:p>
            <a:r>
              <a:rPr lang="nl-NL" b="1" dirty="0">
                <a:solidFill>
                  <a:schemeClr val="bg2">
                    <a:lumMod val="75000"/>
                  </a:schemeClr>
                </a:solidFill>
              </a:rPr>
              <a:t>Kop</a:t>
            </a:r>
            <a:br>
              <a:rPr lang="nl-NL" dirty="0">
                <a:solidFill>
                  <a:schemeClr val="bg2">
                    <a:lumMod val="75000"/>
                  </a:schemeClr>
                </a:solidFill>
              </a:rPr>
            </a:br>
            <a:r>
              <a:rPr lang="nl-NL" dirty="0">
                <a:solidFill>
                  <a:schemeClr val="bg2">
                    <a:lumMod val="75000"/>
                  </a:schemeClr>
                </a:solidFill>
              </a:rPr>
              <a:t>Plaatsing in gekleurd kader</a:t>
            </a:r>
          </a:p>
          <a:p>
            <a:r>
              <a:rPr lang="nl-NL" dirty="0">
                <a:solidFill>
                  <a:schemeClr val="bg2">
                    <a:lumMod val="75000"/>
                  </a:schemeClr>
                </a:solidFill>
              </a:rPr>
              <a:t>Links of rechts tegen de rand aan plaatsen, hoogte afhankelijk van achterliggende afbeelding</a:t>
            </a:r>
          </a:p>
          <a:p>
            <a:endParaRPr lang="nl-NL" dirty="0">
              <a:solidFill>
                <a:schemeClr val="bg2">
                  <a:lumMod val="75000"/>
                </a:schemeClr>
              </a:solidFill>
            </a:endParaRPr>
          </a:p>
          <a:p>
            <a:r>
              <a:rPr lang="nl-NL" baseline="0" dirty="0">
                <a:solidFill>
                  <a:schemeClr val="bg2">
                    <a:lumMod val="75000"/>
                  </a:schemeClr>
                </a:solidFill>
              </a:rPr>
              <a:t>Maak het kader rondom de tekst ca. 1 cm groter</a:t>
            </a:r>
            <a:endParaRPr lang="nl-NL" dirty="0">
              <a:solidFill>
                <a:schemeClr val="bg2">
                  <a:lumMod val="75000"/>
                </a:schemeClr>
              </a:solidFill>
            </a:endParaRPr>
          </a:p>
        </p:txBody>
      </p:sp>
    </p:spTree>
    <p:extLst>
      <p:ext uri="{BB962C8B-B14F-4D97-AF65-F5344CB8AC3E}">
        <p14:creationId xmlns:p14="http://schemas.microsoft.com/office/powerpoint/2010/main" val="1937530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elddia">
    <p:spTree>
      <p:nvGrpSpPr>
        <p:cNvPr id="1" name=""/>
        <p:cNvGrpSpPr/>
        <p:nvPr/>
      </p:nvGrpSpPr>
      <p:grpSpPr>
        <a:xfrm>
          <a:off x="0" y="0"/>
          <a:ext cx="0" cy="0"/>
          <a:chOff x="0" y="0"/>
          <a:chExt cx="0" cy="0"/>
        </a:xfrm>
      </p:grpSpPr>
      <p:sp>
        <p:nvSpPr>
          <p:cNvPr id="2" name="Titel 1"/>
          <p:cNvSpPr>
            <a:spLocks noGrp="1"/>
          </p:cNvSpPr>
          <p:nvPr>
            <p:ph type="title"/>
          </p:nvPr>
        </p:nvSpPr>
        <p:spPr>
          <a:xfrm>
            <a:off x="3744000" y="1447920"/>
            <a:ext cx="5400000" cy="720000"/>
          </a:xfrm>
          <a:solidFill>
            <a:schemeClr val="tx1"/>
          </a:solidFill>
        </p:spPr>
        <p:txBody>
          <a:bodyPr lIns="180000" tIns="180000" rIns="180000" bIns="180000" anchor="ctr" anchorCtr="1"/>
          <a:lstStyle>
            <a:lvl1pPr algn="ctr">
              <a:defRPr>
                <a:ln>
                  <a:noFill/>
                </a:ln>
                <a:solidFill>
                  <a:schemeClr val="bg1"/>
                </a:solidFill>
              </a:defRPr>
            </a:lvl1pPr>
          </a:lstStyle>
          <a:p>
            <a:r>
              <a:rPr lang="nl-NL"/>
              <a:t>Klik om stijl te bewerken</a:t>
            </a:r>
            <a:endParaRPr lang="nl-NL" dirty="0"/>
          </a:p>
        </p:txBody>
      </p:sp>
      <p:sp>
        <p:nvSpPr>
          <p:cNvPr id="5"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7" name="Content Placeholder 2"/>
          <p:cNvSpPr>
            <a:spLocks noGrp="1"/>
          </p:cNvSpPr>
          <p:nvPr>
            <p:ph idx="1"/>
          </p:nvPr>
        </p:nvSpPr>
        <p:spPr>
          <a:xfrm>
            <a:off x="2160000" y="1620000"/>
            <a:ext cx="6270171" cy="312933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7592117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ekdia">
    <p:spTree>
      <p:nvGrpSpPr>
        <p:cNvPr id="1" name=""/>
        <p:cNvGrpSpPr/>
        <p:nvPr/>
      </p:nvGrpSpPr>
      <p:grpSpPr>
        <a:xfrm>
          <a:off x="0" y="0"/>
          <a:ext cx="0" cy="0"/>
          <a:chOff x="0" y="0"/>
          <a:chExt cx="0" cy="0"/>
        </a:xfrm>
      </p:grpSpPr>
      <p:sp>
        <p:nvSpPr>
          <p:cNvPr id="6" name="Title 1"/>
          <p:cNvSpPr>
            <a:spLocks noGrp="1"/>
          </p:cNvSpPr>
          <p:nvPr>
            <p:ph type="title"/>
          </p:nvPr>
        </p:nvSpPr>
        <p:spPr>
          <a:xfrm>
            <a:off x="2160000" y="720000"/>
            <a:ext cx="6270171" cy="900000"/>
          </a:xfrm>
        </p:spPr>
        <p:txBody>
          <a:bodyPr/>
          <a:lstStyle>
            <a:lvl1pPr>
              <a:defRPr>
                <a:solidFill>
                  <a:schemeClr val="tx1"/>
                </a:solidFill>
              </a:defRPr>
            </a:lvl1pPr>
          </a:lstStyle>
          <a:p>
            <a:r>
              <a:rPr lang="nl-NL"/>
              <a:t>Klik om stijl te bewerken</a:t>
            </a:r>
            <a:endParaRPr lang="en-US" dirty="0"/>
          </a:p>
        </p:txBody>
      </p:sp>
      <p:sp>
        <p:nvSpPr>
          <p:cNvPr id="8"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cirkelbeelddia">
    <p:spTree>
      <p:nvGrpSpPr>
        <p:cNvPr id="1" name=""/>
        <p:cNvGrpSpPr/>
        <p:nvPr/>
      </p:nvGrpSpPr>
      <p:grpSpPr>
        <a:xfrm>
          <a:off x="0" y="0"/>
          <a:ext cx="0" cy="0"/>
          <a:chOff x="0" y="0"/>
          <a:chExt cx="0" cy="0"/>
        </a:xfrm>
      </p:grpSpPr>
      <p:sp>
        <p:nvSpPr>
          <p:cNvPr id="2" name="Titel 1"/>
          <p:cNvSpPr>
            <a:spLocks noGrp="1"/>
          </p:cNvSpPr>
          <p:nvPr>
            <p:ph type="title"/>
          </p:nvPr>
        </p:nvSpPr>
        <p:spPr>
          <a:xfrm>
            <a:off x="2160000" y="2160000"/>
            <a:ext cx="6270171" cy="2777480"/>
          </a:xfrm>
        </p:spPr>
        <p:txBody>
          <a:bodyPr/>
          <a:lstStyle>
            <a:lvl1pPr>
              <a:defRPr>
                <a:solidFill>
                  <a:schemeClr val="tx1"/>
                </a:solidFill>
              </a:defRPr>
            </a:lvl1pPr>
          </a:lstStyle>
          <a:p>
            <a:r>
              <a:rPr lang="nl-NL"/>
              <a:t>Klik om stijl te bewerken</a:t>
            </a:r>
            <a:endParaRPr lang="nl-NL" dirty="0"/>
          </a:p>
        </p:txBody>
      </p:sp>
      <p:sp>
        <p:nvSpPr>
          <p:cNvPr id="8" name="Ovaal 7"/>
          <p:cNvSpPr/>
          <p:nvPr userDrawn="1"/>
        </p:nvSpPr>
        <p:spPr>
          <a:xfrm>
            <a:off x="432000" y="792000"/>
            <a:ext cx="1835999" cy="183599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userDrawn="1"/>
        </p:nvSpPr>
        <p:spPr>
          <a:xfrm>
            <a:off x="549899" y="936710"/>
            <a:ext cx="1600200" cy="1546577"/>
          </a:xfrm>
          <a:prstGeom prst="rect">
            <a:avLst/>
          </a:prstGeom>
          <a:noFill/>
        </p:spPr>
        <p:txBody>
          <a:bodyPr wrap="square" rtlCol="0" anchor="ctr" anchorCtr="0">
            <a:noAutofit/>
          </a:bodyPr>
          <a:lstStyle/>
          <a:p>
            <a:pPr algn="ctr"/>
            <a:r>
              <a:rPr lang="nl-NL" dirty="0">
                <a:solidFill>
                  <a:schemeClr val="bg2">
                    <a:lumMod val="75000"/>
                  </a:schemeClr>
                </a:solidFill>
              </a:rPr>
              <a:t>Beeld op de positie van dit </a:t>
            </a:r>
            <a:r>
              <a:rPr lang="nl-NL" dirty="0" err="1">
                <a:solidFill>
                  <a:schemeClr val="bg2">
                    <a:lumMod val="75000"/>
                  </a:schemeClr>
                </a:solidFill>
              </a:rPr>
              <a:t>grijzekader</a:t>
            </a:r>
            <a:r>
              <a:rPr lang="nl-NL" dirty="0">
                <a:solidFill>
                  <a:schemeClr val="bg2">
                    <a:lumMod val="75000"/>
                  </a:schemeClr>
                </a:solidFill>
              </a:rPr>
              <a:t> </a:t>
            </a:r>
          </a:p>
          <a:p>
            <a:pPr algn="ctr"/>
            <a:r>
              <a:rPr lang="nl-NL" dirty="0">
                <a:solidFill>
                  <a:schemeClr val="bg2">
                    <a:lumMod val="75000"/>
                  </a:schemeClr>
                </a:solidFill>
              </a:rPr>
              <a:t>Breedte 5,5 cm</a:t>
            </a:r>
          </a:p>
          <a:p>
            <a:pPr algn="ctr"/>
            <a:r>
              <a:rPr lang="nl-NL" dirty="0">
                <a:solidFill>
                  <a:schemeClr val="bg2">
                    <a:lumMod val="75000"/>
                  </a:schemeClr>
                </a:solidFill>
              </a:rPr>
              <a:t>Hoogte 5,5 cm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Vert. positie 2 m</a:t>
            </a:r>
          </a:p>
          <a:p>
            <a:pPr marL="0" marR="0" indent="0" algn="ctr" defTabSz="685800" rtl="0" eaLnBrk="1" fontAlgn="auto" latinLnBrk="0" hangingPunct="1">
              <a:lnSpc>
                <a:spcPct val="100000"/>
              </a:lnSpc>
              <a:spcBef>
                <a:spcPts val="0"/>
              </a:spcBef>
              <a:spcAft>
                <a:spcPts val="0"/>
              </a:spcAft>
              <a:buClrTx/>
              <a:buSzTx/>
              <a:buFontTx/>
              <a:buNone/>
              <a:tabLst/>
              <a:defRPr/>
            </a:pPr>
            <a:r>
              <a:rPr lang="nl-NL" dirty="0">
                <a:solidFill>
                  <a:schemeClr val="bg2">
                    <a:lumMod val="75000"/>
                  </a:schemeClr>
                </a:solidFill>
              </a:rPr>
              <a:t>Hor. positie</a:t>
            </a:r>
            <a:r>
              <a:rPr lang="nl-NL" baseline="0" dirty="0">
                <a:solidFill>
                  <a:schemeClr val="bg2">
                    <a:lumMod val="75000"/>
                  </a:schemeClr>
                </a:solidFill>
              </a:rPr>
              <a:t> 1 cm</a:t>
            </a:r>
            <a:endParaRPr lang="nl-NL" dirty="0">
              <a:solidFill>
                <a:schemeClr val="bg2">
                  <a:lumMod val="75000"/>
                </a:schemeClr>
              </a:solidFill>
            </a:endParaRPr>
          </a:p>
        </p:txBody>
      </p:sp>
      <p:sp>
        <p:nvSpPr>
          <p:cNvPr id="9"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15815011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ofdstukopening">
    <p:spTree>
      <p:nvGrpSpPr>
        <p:cNvPr id="1" name=""/>
        <p:cNvGrpSpPr/>
        <p:nvPr/>
      </p:nvGrpSpPr>
      <p:grpSpPr>
        <a:xfrm>
          <a:off x="0" y="0"/>
          <a:ext cx="0" cy="0"/>
          <a:chOff x="0" y="0"/>
          <a:chExt cx="0" cy="0"/>
        </a:xfrm>
      </p:grpSpPr>
      <p:sp>
        <p:nvSpPr>
          <p:cNvPr id="6" name="Rechthoek 5"/>
          <p:cNvSpPr/>
          <p:nvPr userDrawn="1"/>
        </p:nvSpPr>
        <p:spPr>
          <a:xfrm>
            <a:off x="0" y="3771901"/>
            <a:ext cx="9144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itle 1"/>
          <p:cNvSpPr>
            <a:spLocks noGrp="1"/>
          </p:cNvSpPr>
          <p:nvPr>
            <p:ph type="ctrTitle"/>
          </p:nvPr>
        </p:nvSpPr>
        <p:spPr>
          <a:xfrm>
            <a:off x="2057401" y="3771900"/>
            <a:ext cx="6542322" cy="971550"/>
          </a:xfrm>
        </p:spPr>
        <p:txBody>
          <a:bodyPr anchor="b"/>
          <a:lstStyle>
            <a:lvl1pPr algn="l">
              <a:defRPr sz="3600">
                <a:solidFill>
                  <a:schemeClr val="bg1"/>
                </a:solidFill>
              </a:defRPr>
            </a:lvl1pPr>
          </a:lstStyle>
          <a:p>
            <a:r>
              <a:rPr lang="nl-NL"/>
              <a:t>Klik om stijl te bewerken</a:t>
            </a:r>
            <a:endParaRPr lang="en-US" dirty="0"/>
          </a:p>
        </p:txBody>
      </p:sp>
      <p:sp>
        <p:nvSpPr>
          <p:cNvPr id="13" name="Subtitle 2"/>
          <p:cNvSpPr>
            <a:spLocks noGrp="1"/>
          </p:cNvSpPr>
          <p:nvPr>
            <p:ph type="subTitle" idx="1"/>
          </p:nvPr>
        </p:nvSpPr>
        <p:spPr>
          <a:xfrm>
            <a:off x="2057401" y="4743451"/>
            <a:ext cx="6542322" cy="400050"/>
          </a:xfrm>
        </p:spPr>
        <p:txBody>
          <a:bodyPr/>
          <a:lstStyle>
            <a:lvl1pPr marL="0" indent="0" algn="l">
              <a:buNone/>
              <a:defRPr sz="1800" b="1" i="0">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Tree>
    <p:extLst>
      <p:ext uri="{BB962C8B-B14F-4D97-AF65-F5344CB8AC3E}">
        <p14:creationId xmlns:p14="http://schemas.microsoft.com/office/powerpoint/2010/main" val="140540287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160000" y="927156"/>
            <a:ext cx="6542322" cy="1790700"/>
          </a:xfrm>
        </p:spPr>
        <p:txBody>
          <a:bodyPr anchor="b"/>
          <a:lstStyle>
            <a:lvl1pPr algn="l">
              <a:defRPr sz="4500"/>
            </a:lvl1pPr>
          </a:lstStyle>
          <a:p>
            <a:r>
              <a:rPr lang="nl-NL"/>
              <a:t>Klik om stijl te bewerken</a:t>
            </a:r>
            <a:endParaRPr lang="en-US" dirty="0"/>
          </a:p>
        </p:txBody>
      </p:sp>
      <p:sp>
        <p:nvSpPr>
          <p:cNvPr id="3" name="Subtitle 2"/>
          <p:cNvSpPr>
            <a:spLocks noGrp="1"/>
          </p:cNvSpPr>
          <p:nvPr>
            <p:ph type="subTitle" idx="1"/>
          </p:nvPr>
        </p:nvSpPr>
        <p:spPr>
          <a:xfrm>
            <a:off x="2160000" y="2717856"/>
            <a:ext cx="6542322" cy="124182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en-US" dirty="0"/>
          </a:p>
        </p:txBody>
      </p:sp>
      <p:sp>
        <p:nvSpPr>
          <p:cNvPr id="4"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ind dia">
    <p:bg>
      <p:bgPr>
        <a:solidFill>
          <a:schemeClr val="tx1"/>
        </a:solidFill>
        <a:effectLst/>
      </p:bgPr>
    </p:bg>
    <p:spTree>
      <p:nvGrpSpPr>
        <p:cNvPr id="1" name=""/>
        <p:cNvGrpSpPr/>
        <p:nvPr/>
      </p:nvGrpSpPr>
      <p:grpSpPr>
        <a:xfrm>
          <a:off x="0" y="0"/>
          <a:ext cx="0" cy="0"/>
          <a:chOff x="0" y="0"/>
          <a:chExt cx="0" cy="0"/>
        </a:xfrm>
      </p:grpSpPr>
      <p:sp>
        <p:nvSpPr>
          <p:cNvPr id="4" name="Rechthoek 3"/>
          <p:cNvSpPr/>
          <p:nvPr userDrawn="1"/>
        </p:nvSpPr>
        <p:spPr>
          <a:xfrm>
            <a:off x="2160000" y="2697695"/>
            <a:ext cx="3586680" cy="692497"/>
          </a:xfrm>
          <a:prstGeom prst="rect">
            <a:avLst/>
          </a:prstGeom>
        </p:spPr>
        <p:txBody>
          <a:bodyPr wrap="square" lIns="0" tIns="0" rIns="0" bIns="0" numCol="2">
            <a:noAutofit/>
          </a:bodyPr>
          <a:lstStyle/>
          <a:p>
            <a:pPr>
              <a:lnSpc>
                <a:spcPts val="2000"/>
              </a:lnSpc>
            </a:pPr>
            <a:r>
              <a:rPr lang="nl-NL" sz="1400" dirty="0">
                <a:solidFill>
                  <a:schemeClr val="bg1"/>
                </a:solidFill>
              </a:rPr>
              <a:t>﻿</a:t>
            </a:r>
            <a:r>
              <a:rPr lang="nl-NL" sz="1400" dirty="0" err="1">
                <a:solidFill>
                  <a:schemeClr val="bg1"/>
                </a:solidFill>
              </a:rPr>
              <a:t>ProDemos</a:t>
            </a:r>
            <a:endParaRPr lang="nl-NL" sz="1400" dirty="0">
              <a:solidFill>
                <a:schemeClr val="bg1"/>
              </a:solidFill>
            </a:endParaRPr>
          </a:p>
          <a:p>
            <a:pPr>
              <a:lnSpc>
                <a:spcPts val="2000"/>
              </a:lnSpc>
            </a:pPr>
            <a:r>
              <a:rPr lang="nl-NL" sz="1400" dirty="0" err="1">
                <a:solidFill>
                  <a:schemeClr val="bg1"/>
                </a:solidFill>
              </a:rPr>
              <a:t>Hofweg</a:t>
            </a:r>
            <a:r>
              <a:rPr lang="nl-NL" sz="1400" dirty="0">
                <a:solidFill>
                  <a:schemeClr val="bg1"/>
                </a:solidFill>
              </a:rPr>
              <a:t> 1H</a:t>
            </a:r>
          </a:p>
          <a:p>
            <a:pPr>
              <a:lnSpc>
                <a:spcPts val="2000"/>
              </a:lnSpc>
            </a:pPr>
            <a:r>
              <a:rPr lang="nl-NL" sz="1400" dirty="0">
                <a:solidFill>
                  <a:schemeClr val="bg1"/>
                </a:solidFill>
              </a:rPr>
              <a:t>2511 AA Den Haag</a:t>
            </a:r>
          </a:p>
          <a:p>
            <a:pPr>
              <a:lnSpc>
                <a:spcPts val="2000"/>
              </a:lnSpc>
            </a:pPr>
            <a:r>
              <a:rPr lang="nl-NL" sz="1400" dirty="0">
                <a:solidFill>
                  <a:schemeClr val="bg1"/>
                </a:solidFill>
              </a:rPr>
              <a:t>(070) 757 02 00</a:t>
            </a:r>
          </a:p>
          <a:p>
            <a:pPr>
              <a:lnSpc>
                <a:spcPts val="2000"/>
              </a:lnSpc>
            </a:pPr>
            <a:r>
              <a:rPr lang="nl-NL" sz="1400" dirty="0" err="1">
                <a:solidFill>
                  <a:schemeClr val="bg1"/>
                </a:solidFill>
              </a:rPr>
              <a:t>info@prodemos.nl</a:t>
            </a:r>
            <a:endParaRPr lang="nl-NL" sz="1400" dirty="0">
              <a:solidFill>
                <a:schemeClr val="bg1"/>
              </a:solidFill>
            </a:endParaRPr>
          </a:p>
          <a:p>
            <a:pPr>
              <a:lnSpc>
                <a:spcPts val="2000"/>
              </a:lnSpc>
            </a:pPr>
            <a:r>
              <a:rPr lang="nl-NL" sz="1400" dirty="0" err="1">
                <a:solidFill>
                  <a:schemeClr val="bg1"/>
                </a:solidFill>
              </a:rPr>
              <a:t>prodemos.nl</a:t>
            </a:r>
            <a:endParaRPr lang="nl-NL" sz="1400" dirty="0">
              <a:solidFill>
                <a:schemeClr val="bg1"/>
              </a:solidFill>
            </a:endParaRPr>
          </a:p>
        </p:txBody>
      </p:sp>
      <p:pic>
        <p:nvPicPr>
          <p:cNvPr id="5" name="Afbeelding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0" y="3688218"/>
            <a:ext cx="1511808" cy="271272"/>
          </a:xfrm>
          <a:prstGeom prst="rect">
            <a:avLst/>
          </a:prstGeom>
        </p:spPr>
      </p:pic>
      <p:sp>
        <p:nvSpPr>
          <p:cNvPr id="7" name="Rechthoek 6"/>
          <p:cNvSpPr/>
          <p:nvPr userDrawn="1"/>
        </p:nvSpPr>
        <p:spPr>
          <a:xfrm>
            <a:off x="0" y="0"/>
            <a:ext cx="9144000" cy="46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8000"/>
            <a:ext cx="2049577" cy="798576"/>
          </a:xfrm>
          <a:prstGeom prst="rect">
            <a:avLst/>
          </a:prstGeom>
        </p:spPr>
      </p:pic>
      <p:sp>
        <p:nvSpPr>
          <p:cNvPr id="8" name="Titel 1"/>
          <p:cNvSpPr>
            <a:spLocks noGrp="1"/>
          </p:cNvSpPr>
          <p:nvPr>
            <p:ph type="title"/>
          </p:nvPr>
        </p:nvSpPr>
        <p:spPr>
          <a:xfrm>
            <a:off x="2160000" y="1577870"/>
            <a:ext cx="6270171" cy="647208"/>
          </a:xfrm>
        </p:spPr>
        <p:txBody>
          <a:bodyPr/>
          <a:lstStyle>
            <a:lvl1pPr>
              <a:defRPr>
                <a:solidFill>
                  <a:schemeClr val="bg1"/>
                </a:solidFill>
              </a:defRPr>
            </a:lvl1pPr>
          </a:lstStyle>
          <a:p>
            <a:r>
              <a:rPr lang="nl-NL"/>
              <a:t>Klik om stijl te bewerken</a:t>
            </a:r>
            <a:endParaRPr lang="nl-NL" dirty="0"/>
          </a:p>
        </p:txBody>
      </p:sp>
    </p:spTree>
    <p:extLst>
      <p:ext uri="{BB962C8B-B14F-4D97-AF65-F5344CB8AC3E}">
        <p14:creationId xmlns:p14="http://schemas.microsoft.com/office/powerpoint/2010/main" val="20425051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9" name="Rechthoek 8"/>
          <p:cNvSpPr/>
          <p:nvPr userDrawn="1"/>
        </p:nvSpPr>
        <p:spPr>
          <a:xfrm>
            <a:off x="0" y="0"/>
            <a:ext cx="9144000" cy="468000"/>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p:cNvSpPr>
            <a:spLocks noGrp="1"/>
          </p:cNvSpPr>
          <p:nvPr>
            <p:ph type="title"/>
          </p:nvPr>
        </p:nvSpPr>
        <p:spPr>
          <a:xfrm>
            <a:off x="2160000" y="720000"/>
            <a:ext cx="6270171" cy="825751"/>
          </a:xfrm>
          <a:prstGeom prst="rect">
            <a:avLst/>
          </a:prstGeom>
        </p:spPr>
        <p:txBody>
          <a:bodyPr vert="horz" lIns="0" tIns="46800" rIns="0" bIns="0" rtlCol="0" anchor="t" anchorCtr="0">
            <a:noAutofit/>
          </a:bodyPr>
          <a:lstStyle/>
          <a:p>
            <a:r>
              <a:rPr lang="nl-NL" dirty="0"/>
              <a:t>Titelstijl van model bewerken</a:t>
            </a:r>
            <a:endParaRPr lang="en-US" dirty="0"/>
          </a:p>
        </p:txBody>
      </p:sp>
      <p:sp>
        <p:nvSpPr>
          <p:cNvPr id="3" name="Text Placeholder 2"/>
          <p:cNvSpPr>
            <a:spLocks noGrp="1"/>
          </p:cNvSpPr>
          <p:nvPr>
            <p:ph type="body" idx="1"/>
          </p:nvPr>
        </p:nvSpPr>
        <p:spPr>
          <a:xfrm>
            <a:off x="2160000" y="1620000"/>
            <a:ext cx="6270171" cy="3129336"/>
          </a:xfrm>
          <a:prstGeom prst="rect">
            <a:avLst/>
          </a:prstGeom>
        </p:spPr>
        <p:txBody>
          <a:bodyPr vert="horz" lIns="0" tIns="46800" rIns="0" bIns="0" rtlCol="0" anchor="t" anchorCtr="0">
            <a:no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pic>
        <p:nvPicPr>
          <p:cNvPr id="8" name="Afbeelding 7"/>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5778" y="32161"/>
            <a:ext cx="1357449" cy="459648"/>
          </a:xfrm>
          <a:prstGeom prst="rect">
            <a:avLst/>
          </a:prstGeom>
        </p:spPr>
      </p:pic>
      <p:sp>
        <p:nvSpPr>
          <p:cNvPr id="10" name="Tijdelijke aanduiding voor voettekst 4"/>
          <p:cNvSpPr>
            <a:spLocks noGrp="1"/>
          </p:cNvSpPr>
          <p:nvPr>
            <p:ph type="ftr" sz="quarter" idx="3"/>
          </p:nvPr>
        </p:nvSpPr>
        <p:spPr>
          <a:xfrm>
            <a:off x="2160000" y="102875"/>
            <a:ext cx="6436800" cy="308563"/>
          </a:xfrm>
          <a:prstGeom prst="rect">
            <a:avLst/>
          </a:prstGeom>
        </p:spPr>
        <p:txBody>
          <a:bodyPr wrap="square" lIns="0" tIns="0" rIns="0" bIns="0" anchor="ctr" anchorCtr="0"/>
          <a:lstStyle>
            <a:lvl1pPr algn="r">
              <a:defRPr sz="1100" b="1">
                <a:solidFill>
                  <a:schemeClr val="bg1"/>
                </a:solidFill>
              </a:defRPr>
            </a:lvl1pPr>
          </a:lstStyle>
          <a:p>
            <a:r>
              <a:rPr lang="nl-NL"/>
              <a:t>Hier de titel van de presentatie invoegen</a:t>
            </a:r>
            <a:endParaRPr lang="nl-NL" dirty="0"/>
          </a:p>
        </p:txBody>
      </p:sp>
    </p:spTree>
    <p:extLst>
      <p:ext uri="{BB962C8B-B14F-4D97-AF65-F5344CB8AC3E}">
        <p14:creationId xmlns:p14="http://schemas.microsoft.com/office/powerpoint/2010/main" val="93890245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80" r:id="rId3"/>
    <p:sldLayoutId id="2147483676" r:id="rId4"/>
    <p:sldLayoutId id="2147483681" r:id="rId5"/>
    <p:sldLayoutId id="2147483677" r:id="rId6"/>
    <p:sldLayoutId id="2147483675" r:id="rId7"/>
    <p:sldLayoutId id="2147483673" r:id="rId8"/>
    <p:sldLayoutId id="2147483679" r:id="rId9"/>
    <p:sldLayoutId id="2147483682" r:id="rId10"/>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685800" rtl="0" eaLnBrk="1" latinLnBrk="0" hangingPunct="1">
        <a:lnSpc>
          <a:spcPts val="3600"/>
        </a:lnSpc>
        <a:spcBef>
          <a:spcPct val="0"/>
        </a:spcBef>
        <a:buNone/>
        <a:defRPr sz="3200" b="1" i="0" kern="1200">
          <a:solidFill>
            <a:schemeClr val="tx1"/>
          </a:solidFill>
          <a:latin typeface="Calibri" charset="0"/>
          <a:ea typeface="Calibri" charset="0"/>
          <a:cs typeface="Calibri" charset="0"/>
        </a:defRPr>
      </a:lvl1pPr>
    </p:titleStyle>
    <p:body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4.xml"/><Relationship Id="rId1" Type="http://schemas.openxmlformats.org/officeDocument/2006/relationships/video" Target="https://www.youtube.com/embed/l3IYe70TNpQ?feature=oembed"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FF1CCB-68EE-EB84-7DDF-74BFBA1888AD}"/>
              </a:ext>
            </a:extLst>
          </p:cNvPr>
          <p:cNvSpPr>
            <a:spLocks noGrp="1"/>
          </p:cNvSpPr>
          <p:nvPr>
            <p:ph type="ctrTitle"/>
          </p:nvPr>
        </p:nvSpPr>
        <p:spPr/>
        <p:txBody>
          <a:bodyPr/>
          <a:lstStyle/>
          <a:p>
            <a:r>
              <a:rPr lang="nl-NL" dirty="0"/>
              <a:t>Rollenspel mishandeling</a:t>
            </a:r>
          </a:p>
        </p:txBody>
      </p:sp>
      <p:sp>
        <p:nvSpPr>
          <p:cNvPr id="3" name="Ondertitel 2">
            <a:extLst>
              <a:ext uri="{FF2B5EF4-FFF2-40B4-BE49-F238E27FC236}">
                <a16:creationId xmlns:a16="http://schemas.microsoft.com/office/drawing/2014/main" id="{2CB0A539-9A3C-709F-514B-4171F4298451}"/>
              </a:ext>
            </a:extLst>
          </p:cNvPr>
          <p:cNvSpPr>
            <a:spLocks noGrp="1"/>
          </p:cNvSpPr>
          <p:nvPr>
            <p:ph type="subTitle" idx="1"/>
          </p:nvPr>
        </p:nvSpPr>
        <p:spPr/>
        <p:txBody>
          <a:bodyPr/>
          <a:lstStyle/>
          <a:p>
            <a:endParaRPr lang="nl-NL"/>
          </a:p>
        </p:txBody>
      </p:sp>
      <p:pic>
        <p:nvPicPr>
          <p:cNvPr id="1026" name="Picture 2">
            <a:extLst>
              <a:ext uri="{FF2B5EF4-FFF2-40B4-BE49-F238E27FC236}">
                <a16:creationId xmlns:a16="http://schemas.microsoft.com/office/drawing/2014/main" id="{5F6D69E3-0355-C897-F3C3-86D8690DF9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830" b="32857"/>
          <a:stretch/>
        </p:blipFill>
        <p:spPr bwMode="auto">
          <a:xfrm>
            <a:off x="0" y="400050"/>
            <a:ext cx="9144000" cy="33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9711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CA720661-2B1D-AE70-3FAB-7B552468D200}"/>
              </a:ext>
            </a:extLst>
          </p:cNvPr>
          <p:cNvSpPr>
            <a:spLocks noGrp="1"/>
          </p:cNvSpPr>
          <p:nvPr>
            <p:ph idx="1"/>
          </p:nvPr>
        </p:nvSpPr>
        <p:spPr/>
        <p:txBody>
          <a:bodyPr/>
          <a:lstStyle/>
          <a:p>
            <a:pPr marL="0" indent="0">
              <a:buNone/>
            </a:pPr>
            <a:r>
              <a:rPr lang="nl-NL" sz="1700" dirty="0"/>
              <a:t>Er vindt een mishandeling plaats op straat. Deze mishandeling wordt gezien door personeel van de dienst cameratoezicht. Zij roepen de politie op die in de buurt surveilleert. De politie is vrij snel ter plaatse en arresteert ter plekke de verdachte Johan Smits. ​</a:t>
            </a:r>
            <a:br>
              <a:rPr lang="nl-NL" sz="1700" dirty="0"/>
            </a:br>
            <a:r>
              <a:rPr lang="nl-NL" sz="1700" dirty="0"/>
              <a:t>​</a:t>
            </a:r>
            <a:br>
              <a:rPr lang="nl-NL" sz="1700" dirty="0"/>
            </a:br>
            <a:r>
              <a:rPr lang="nl-NL" sz="1700" dirty="0"/>
              <a:t>Hij wordt opgepakt en verhoord, maar hij ontkent dat hij de 18-jarige Petra de Jong uit Rotterdam mishandeld heeft. Petra doet aangifte en verklaart woensdagnacht op straat te zijn mishandeld door haar 19-jarige ex-vriend Johan Smits. Vervolgens wordt Johan aangeklaagd voor mishandeling en moet voor de rechtbank verschijnen.​</a:t>
            </a:r>
          </a:p>
          <a:p>
            <a:endParaRPr lang="nl-NL" dirty="0"/>
          </a:p>
        </p:txBody>
      </p:sp>
      <p:sp>
        <p:nvSpPr>
          <p:cNvPr id="3" name="Titel 2">
            <a:extLst>
              <a:ext uri="{FF2B5EF4-FFF2-40B4-BE49-F238E27FC236}">
                <a16:creationId xmlns:a16="http://schemas.microsoft.com/office/drawing/2014/main" id="{E1C26BE4-8DB4-E9BA-FEFB-AF22212E8607}"/>
              </a:ext>
            </a:extLst>
          </p:cNvPr>
          <p:cNvSpPr>
            <a:spLocks noGrp="1"/>
          </p:cNvSpPr>
          <p:nvPr>
            <p:ph type="title"/>
          </p:nvPr>
        </p:nvSpPr>
        <p:spPr/>
        <p:txBody>
          <a:bodyPr/>
          <a:lstStyle/>
          <a:p>
            <a:r>
              <a:rPr lang="nl-NL" dirty="0"/>
              <a:t>Casus</a:t>
            </a:r>
          </a:p>
        </p:txBody>
      </p:sp>
      <p:sp>
        <p:nvSpPr>
          <p:cNvPr id="4" name="Tijdelijke aanduiding voor voettekst 2">
            <a:extLst>
              <a:ext uri="{FF2B5EF4-FFF2-40B4-BE49-F238E27FC236}">
                <a16:creationId xmlns:a16="http://schemas.microsoft.com/office/drawing/2014/main" id="{D1E430CF-703D-CD55-9E20-2CFD9A5019A6}"/>
              </a:ext>
            </a:extLst>
          </p:cNvPr>
          <p:cNvSpPr>
            <a:spLocks noGrp="1"/>
          </p:cNvSpPr>
          <p:nvPr>
            <p:ph type="ftr" sz="quarter" idx="3"/>
          </p:nvPr>
        </p:nvSpPr>
        <p:spPr>
          <a:xfrm>
            <a:off x="2160000" y="102875"/>
            <a:ext cx="6436800" cy="308563"/>
          </a:xfrm>
        </p:spPr>
        <p:txBody>
          <a:bodyPr/>
          <a:lstStyle/>
          <a:p>
            <a:r>
              <a:rPr lang="nl-NL" dirty="0"/>
              <a:t>Rollenspel Mishandeling </a:t>
            </a:r>
          </a:p>
        </p:txBody>
      </p:sp>
      <p:pic>
        <p:nvPicPr>
          <p:cNvPr id="2052" name="Picture 4">
            <a:extLst>
              <a:ext uri="{FF2B5EF4-FFF2-40B4-BE49-F238E27FC236}">
                <a16:creationId xmlns:a16="http://schemas.microsoft.com/office/drawing/2014/main" id="{D93530F5-5B5C-F5DB-319C-BD1F10ABE7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17" r="53519"/>
          <a:stretch/>
        </p:blipFill>
        <p:spPr bwMode="auto">
          <a:xfrm>
            <a:off x="1" y="464820"/>
            <a:ext cx="1828799" cy="4678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1080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media 3" title="Rollenspel mishandeling - Klap op straat">
            <a:hlinkClick r:id="" action="ppaction://media"/>
            <a:extLst>
              <a:ext uri="{FF2B5EF4-FFF2-40B4-BE49-F238E27FC236}">
                <a16:creationId xmlns:a16="http://schemas.microsoft.com/office/drawing/2014/main" id="{EE0EE122-0F7A-59EB-EF2C-711D0428DA61}"/>
              </a:ext>
            </a:extLst>
          </p:cNvPr>
          <p:cNvPicPr>
            <a:picLocks noRot="1" noChangeAspect="1"/>
          </p:cNvPicPr>
          <p:nvPr>
            <a:videoFile r:link="rId1"/>
          </p:nvPr>
        </p:nvPicPr>
        <p:blipFill>
          <a:blip r:embed="rId3"/>
          <a:srcRect t="15327" r="2" b="16992"/>
          <a:stretch/>
        </p:blipFill>
        <p:spPr>
          <a:xfrm>
            <a:off x="0" y="464820"/>
            <a:ext cx="9144000" cy="4678680"/>
          </a:xfrm>
          <a:prstGeom prst="rect">
            <a:avLst/>
          </a:prstGeom>
          <a:noFill/>
        </p:spPr>
      </p:pic>
      <p:sp>
        <p:nvSpPr>
          <p:cNvPr id="5" name="Tijdelijke aanduiding voor voettekst 2">
            <a:extLst>
              <a:ext uri="{FF2B5EF4-FFF2-40B4-BE49-F238E27FC236}">
                <a16:creationId xmlns:a16="http://schemas.microsoft.com/office/drawing/2014/main" id="{75C36128-D2A3-232D-DACC-38E9F499A0D2}"/>
              </a:ext>
            </a:extLst>
          </p:cNvPr>
          <p:cNvSpPr>
            <a:spLocks noGrp="1"/>
          </p:cNvSpPr>
          <p:nvPr>
            <p:ph type="ftr" sz="quarter" idx="3"/>
          </p:nvPr>
        </p:nvSpPr>
        <p:spPr>
          <a:xfrm>
            <a:off x="2160000" y="102875"/>
            <a:ext cx="6436800" cy="308563"/>
          </a:xfrm>
        </p:spPr>
        <p:txBody>
          <a:bodyPr/>
          <a:lstStyle/>
          <a:p>
            <a:r>
              <a:rPr lang="nl-NL" dirty="0"/>
              <a:t>Rollenspel Mishandeling </a:t>
            </a:r>
          </a:p>
        </p:txBody>
      </p:sp>
    </p:spTree>
    <p:extLst>
      <p:ext uri="{BB962C8B-B14F-4D97-AF65-F5344CB8AC3E}">
        <p14:creationId xmlns:p14="http://schemas.microsoft.com/office/powerpoint/2010/main" val="7097780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E6F21B8B-AF9A-AB04-B88A-AA84F670689E}"/>
              </a:ext>
            </a:extLst>
          </p:cNvPr>
          <p:cNvSpPr>
            <a:spLocks noGrp="1"/>
          </p:cNvSpPr>
          <p:nvPr>
            <p:ph idx="1"/>
          </p:nvPr>
        </p:nvSpPr>
        <p:spPr/>
        <p:txBody>
          <a:bodyPr/>
          <a:lstStyle/>
          <a:p>
            <a:pPr marL="0" indent="0">
              <a:buNone/>
            </a:pPr>
            <a:r>
              <a:rPr lang="nl-NL" sz="1600" b="1" dirty="0"/>
              <a:t>Vraag jezelf voortdurend af:​</a:t>
            </a:r>
          </a:p>
          <a:p>
            <a:r>
              <a:rPr lang="nl-NL" sz="1400" dirty="0"/>
              <a:t>​Is de tenlastelegging te bewijzen? (filmbeelden, verklaringen etc.) ​</a:t>
            </a:r>
          </a:p>
          <a:p>
            <a:r>
              <a:rPr lang="nl-NL" sz="1400" dirty="0"/>
              <a:t>Is er sprake van een strafbaar feit? (Is dit mishandeling? Wat is mishandeling?) ​</a:t>
            </a:r>
          </a:p>
          <a:p>
            <a:r>
              <a:rPr lang="nl-NL" sz="1400" dirty="0"/>
              <a:t>Is de verdachte schuldig? (Was het zelfverdediging? ontoerekeningsvatbaar?) ​</a:t>
            </a:r>
          </a:p>
          <a:p>
            <a:r>
              <a:rPr lang="nl-NL" sz="1400" dirty="0"/>
              <a:t>Is er sprake van verzachtende omstandigheden? ​</a:t>
            </a:r>
          </a:p>
          <a:p>
            <a:endParaRPr lang="nl-NL" dirty="0"/>
          </a:p>
        </p:txBody>
      </p:sp>
      <p:sp>
        <p:nvSpPr>
          <p:cNvPr id="3" name="Titel 2">
            <a:extLst>
              <a:ext uri="{FF2B5EF4-FFF2-40B4-BE49-F238E27FC236}">
                <a16:creationId xmlns:a16="http://schemas.microsoft.com/office/drawing/2014/main" id="{2CB6ACF6-3C27-8ECA-4938-3AA178CA6C7C}"/>
              </a:ext>
            </a:extLst>
          </p:cNvPr>
          <p:cNvSpPr>
            <a:spLocks noGrp="1"/>
          </p:cNvSpPr>
          <p:nvPr>
            <p:ph type="title"/>
          </p:nvPr>
        </p:nvSpPr>
        <p:spPr/>
        <p:txBody>
          <a:bodyPr/>
          <a:lstStyle/>
          <a:p>
            <a:r>
              <a:rPr lang="nl-NL" dirty="0"/>
              <a:t>Voorbereiding</a:t>
            </a:r>
          </a:p>
        </p:txBody>
      </p:sp>
      <p:sp>
        <p:nvSpPr>
          <p:cNvPr id="4" name="Tijdelijke aanduiding voor voettekst 2">
            <a:extLst>
              <a:ext uri="{FF2B5EF4-FFF2-40B4-BE49-F238E27FC236}">
                <a16:creationId xmlns:a16="http://schemas.microsoft.com/office/drawing/2014/main" id="{40DF26D5-2B4E-56B8-C933-B1EC167EBE2D}"/>
              </a:ext>
            </a:extLst>
          </p:cNvPr>
          <p:cNvSpPr>
            <a:spLocks noGrp="1"/>
          </p:cNvSpPr>
          <p:nvPr>
            <p:ph type="ftr" sz="quarter" idx="3"/>
          </p:nvPr>
        </p:nvSpPr>
        <p:spPr>
          <a:xfrm>
            <a:off x="2160000" y="102875"/>
            <a:ext cx="6436800" cy="308563"/>
          </a:xfrm>
        </p:spPr>
        <p:txBody>
          <a:bodyPr/>
          <a:lstStyle/>
          <a:p>
            <a:r>
              <a:rPr lang="nl-NL" dirty="0"/>
              <a:t>Rollenspel Mishandeling </a:t>
            </a:r>
          </a:p>
        </p:txBody>
      </p:sp>
      <p:pic>
        <p:nvPicPr>
          <p:cNvPr id="7" name="Afbeelding 6" descr="Afbeelding met kleding, persoon, Menselijk gezicht, overdekt&#10;&#10;Automatisch gegenereerde beschrijving">
            <a:extLst>
              <a:ext uri="{FF2B5EF4-FFF2-40B4-BE49-F238E27FC236}">
                <a16:creationId xmlns:a16="http://schemas.microsoft.com/office/drawing/2014/main" id="{28154CB4-DF16-581A-D387-FD9CA5986312}"/>
              </a:ext>
            </a:extLst>
          </p:cNvPr>
          <p:cNvPicPr>
            <a:picLocks noChangeAspect="1"/>
          </p:cNvPicPr>
          <p:nvPr/>
        </p:nvPicPr>
        <p:blipFill>
          <a:blip r:embed="rId2"/>
          <a:srcRect l="33549" t="365" r="40802" b="1"/>
          <a:stretch/>
        </p:blipFill>
        <p:spPr>
          <a:xfrm>
            <a:off x="0" y="466725"/>
            <a:ext cx="1805940" cy="4676775"/>
          </a:xfrm>
          <a:prstGeom prst="rect">
            <a:avLst/>
          </a:prstGeom>
        </p:spPr>
      </p:pic>
    </p:spTree>
    <p:extLst>
      <p:ext uri="{BB962C8B-B14F-4D97-AF65-F5344CB8AC3E}">
        <p14:creationId xmlns:p14="http://schemas.microsoft.com/office/powerpoint/2010/main" val="15513738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afel griffier"/>
          <p:cNvSpPr/>
          <p:nvPr/>
        </p:nvSpPr>
        <p:spPr bwMode="auto">
          <a:xfrm rot="1719143">
            <a:off x="7193253" y="918090"/>
            <a:ext cx="941594" cy="664655"/>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a:solidFill>
                <a:prstClr val="black"/>
              </a:solidFill>
              <a:latin typeface="Arial" charset="0"/>
            </a:endParaRPr>
          </a:p>
        </p:txBody>
      </p:sp>
      <p:sp>
        <p:nvSpPr>
          <p:cNvPr id="30" name="Cirkel 11"/>
          <p:cNvSpPr/>
          <p:nvPr/>
        </p:nvSpPr>
        <p:spPr bwMode="auto">
          <a:xfrm>
            <a:off x="7529723" y="580657"/>
            <a:ext cx="612000" cy="612000"/>
          </a:xfrm>
          <a:prstGeom prst="ellipse">
            <a:avLst/>
          </a:prstGeom>
          <a:solidFill>
            <a:schemeClr val="bg1"/>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41" name="tafel griffier"/>
          <p:cNvSpPr/>
          <p:nvPr/>
        </p:nvSpPr>
        <p:spPr bwMode="auto">
          <a:xfrm>
            <a:off x="4707922" y="625411"/>
            <a:ext cx="2318748" cy="664655"/>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a:solidFill>
                <a:prstClr val="black"/>
              </a:solidFill>
              <a:latin typeface="Arial" charset="0"/>
            </a:endParaRPr>
          </a:p>
        </p:txBody>
      </p:sp>
      <p:sp>
        <p:nvSpPr>
          <p:cNvPr id="43" name="Cirkel 10"/>
          <p:cNvSpPr/>
          <p:nvPr/>
        </p:nvSpPr>
        <p:spPr bwMode="auto">
          <a:xfrm>
            <a:off x="5551389" y="657828"/>
            <a:ext cx="612000" cy="612000"/>
          </a:xfrm>
          <a:prstGeom prst="ellipse">
            <a:avLst/>
          </a:prstGeom>
          <a:solidFill>
            <a:srgbClr val="FFC000"/>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45" name="tafel griffier"/>
          <p:cNvSpPr/>
          <p:nvPr/>
        </p:nvSpPr>
        <p:spPr bwMode="auto">
          <a:xfrm rot="19880857" flipH="1">
            <a:off x="3595651" y="891447"/>
            <a:ext cx="941594" cy="664655"/>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a:solidFill>
                <a:prstClr val="black"/>
              </a:solidFill>
              <a:latin typeface="Arial" charset="0"/>
            </a:endParaRPr>
          </a:p>
        </p:txBody>
      </p:sp>
      <p:sp>
        <p:nvSpPr>
          <p:cNvPr id="46" name="Ovaal griffier"/>
          <p:cNvSpPr/>
          <p:nvPr/>
        </p:nvSpPr>
        <p:spPr bwMode="auto">
          <a:xfrm>
            <a:off x="3588800" y="585308"/>
            <a:ext cx="612000" cy="612000"/>
          </a:xfrm>
          <a:prstGeom prst="ellipse">
            <a:avLst/>
          </a:prstGeom>
          <a:solidFill>
            <a:srgbClr val="FFC000"/>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48" name="tafel griffier"/>
          <p:cNvSpPr/>
          <p:nvPr/>
        </p:nvSpPr>
        <p:spPr bwMode="auto">
          <a:xfrm>
            <a:off x="6529026" y="1869134"/>
            <a:ext cx="941594" cy="664655"/>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a:solidFill>
                <a:prstClr val="black"/>
              </a:solidFill>
              <a:latin typeface="Arial" charset="0"/>
            </a:endParaRPr>
          </a:p>
        </p:txBody>
      </p:sp>
      <p:sp>
        <p:nvSpPr>
          <p:cNvPr id="49" name="tafel griffier"/>
          <p:cNvSpPr/>
          <p:nvPr/>
        </p:nvSpPr>
        <p:spPr bwMode="auto">
          <a:xfrm>
            <a:off x="5386592" y="1869134"/>
            <a:ext cx="941594" cy="664655"/>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a:solidFill>
                <a:prstClr val="black"/>
              </a:solidFill>
              <a:latin typeface="Arial" charset="0"/>
            </a:endParaRPr>
          </a:p>
        </p:txBody>
      </p:sp>
      <p:sp>
        <p:nvSpPr>
          <p:cNvPr id="50" name="tafel griffier"/>
          <p:cNvSpPr/>
          <p:nvPr/>
        </p:nvSpPr>
        <p:spPr bwMode="auto">
          <a:xfrm>
            <a:off x="4244158" y="1869134"/>
            <a:ext cx="941594" cy="664655"/>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a:solidFill>
                <a:prstClr val="black"/>
              </a:solidFill>
              <a:latin typeface="Arial" charset="0"/>
            </a:endParaRPr>
          </a:p>
        </p:txBody>
      </p:sp>
      <p:sp>
        <p:nvSpPr>
          <p:cNvPr id="51" name="Cirkel 8"/>
          <p:cNvSpPr/>
          <p:nvPr/>
        </p:nvSpPr>
        <p:spPr bwMode="auto">
          <a:xfrm>
            <a:off x="6599450" y="2249757"/>
            <a:ext cx="612000" cy="612000"/>
          </a:xfrm>
          <a:prstGeom prst="ellipse">
            <a:avLst/>
          </a:prstGeom>
          <a:solidFill>
            <a:srgbClr val="FFC000"/>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53" name="Cirkel 7"/>
          <p:cNvSpPr/>
          <p:nvPr/>
        </p:nvSpPr>
        <p:spPr bwMode="auto">
          <a:xfrm>
            <a:off x="5644471" y="2249757"/>
            <a:ext cx="612000" cy="612000"/>
          </a:xfrm>
          <a:prstGeom prst="ellipse">
            <a:avLst/>
          </a:prstGeom>
          <a:solidFill>
            <a:srgbClr val="FFC000"/>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89" name="Cirkel 4"/>
          <p:cNvSpPr/>
          <p:nvPr/>
        </p:nvSpPr>
        <p:spPr bwMode="auto">
          <a:xfrm>
            <a:off x="4401922" y="2264480"/>
            <a:ext cx="612000" cy="612000"/>
          </a:xfrm>
          <a:prstGeom prst="ellipse">
            <a:avLst/>
          </a:prstGeom>
          <a:solidFill>
            <a:srgbClr val="FFC000"/>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91" name="tafel griffier"/>
          <p:cNvSpPr/>
          <p:nvPr/>
        </p:nvSpPr>
        <p:spPr bwMode="auto">
          <a:xfrm>
            <a:off x="4244158" y="2947799"/>
            <a:ext cx="941594" cy="664655"/>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a:solidFill>
                <a:prstClr val="black"/>
              </a:solidFill>
              <a:latin typeface="Arial" charset="0"/>
            </a:endParaRPr>
          </a:p>
        </p:txBody>
      </p:sp>
      <p:sp>
        <p:nvSpPr>
          <p:cNvPr id="92" name="Cirkel 5"/>
          <p:cNvSpPr/>
          <p:nvPr/>
        </p:nvSpPr>
        <p:spPr bwMode="auto">
          <a:xfrm>
            <a:off x="4408955" y="3306090"/>
            <a:ext cx="612000" cy="612000"/>
          </a:xfrm>
          <a:prstGeom prst="ellipse">
            <a:avLst/>
          </a:prstGeom>
          <a:solidFill>
            <a:srgbClr val="FFC000"/>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95" name="tafel griffier"/>
          <p:cNvSpPr/>
          <p:nvPr/>
        </p:nvSpPr>
        <p:spPr bwMode="auto">
          <a:xfrm>
            <a:off x="4254064" y="4338414"/>
            <a:ext cx="3226462" cy="646331"/>
          </a:xfrm>
          <a:prstGeom prst="rect">
            <a:avLst/>
          </a:prstGeom>
          <a:solidFill>
            <a:schemeClr val="bg2">
              <a:lumMod val="75000"/>
            </a:schemeClr>
          </a:solidFill>
          <a:ln w="2857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3600" dirty="0">
              <a:solidFill>
                <a:prstClr val="black"/>
              </a:solidFill>
              <a:latin typeface="Arial" charset="0"/>
            </a:endParaRPr>
          </a:p>
        </p:txBody>
      </p:sp>
      <p:sp>
        <p:nvSpPr>
          <p:cNvPr id="98" name="Cirkel 3"/>
          <p:cNvSpPr/>
          <p:nvPr/>
        </p:nvSpPr>
        <p:spPr bwMode="auto">
          <a:xfrm>
            <a:off x="5539111" y="4533430"/>
            <a:ext cx="612000" cy="612000"/>
          </a:xfrm>
          <a:prstGeom prst="ellipse">
            <a:avLst/>
          </a:prstGeom>
          <a:solidFill>
            <a:schemeClr val="bg1"/>
          </a:solidFill>
          <a:ln w="9525" cap="flat" cmpd="sng" algn="ctr">
            <a:noFill/>
            <a:prstDash val="solid"/>
            <a:round/>
            <a:headEnd type="none" w="med" len="med"/>
            <a:tailEnd type="none" w="med" len="med"/>
          </a:ln>
          <a:effectLst>
            <a:outerShdw blurRad="127000" dist="38100" dir="2700000" sx="104000" sy="104000" algn="tl" rotWithShape="0">
              <a:prstClr val="black">
                <a:alpha val="34000"/>
              </a:prstClr>
            </a:outerShdw>
          </a:effectLst>
        </p:spPr>
        <p:txBody>
          <a:bodyPr vert="horz" wrap="square" lIns="91440" tIns="45720" rIns="91440" bIns="45720" numCol="1" rtlCol="0" anchor="t" anchorCtr="0" compatLnSpc="1">
            <a:prstTxWarp prst="textNoShape">
              <a:avLst/>
            </a:prstTxWarp>
            <a:spAutoFit/>
          </a:bodyPr>
          <a:lstStyle/>
          <a:p>
            <a:pPr defTabSz="914400" fontAlgn="base">
              <a:spcBef>
                <a:spcPct val="0"/>
              </a:spcBef>
              <a:spcAft>
                <a:spcPct val="0"/>
              </a:spcAft>
            </a:pPr>
            <a:endParaRPr lang="nl-NL" sz="5400" dirty="0">
              <a:solidFill>
                <a:prstClr val="black"/>
              </a:solidFill>
              <a:latin typeface="Arial" charset="0"/>
            </a:endParaRPr>
          </a:p>
        </p:txBody>
      </p:sp>
      <p:sp>
        <p:nvSpPr>
          <p:cNvPr id="2" name="Rechthoek 1"/>
          <p:cNvSpPr/>
          <p:nvPr/>
        </p:nvSpPr>
        <p:spPr>
          <a:xfrm>
            <a:off x="5823306" y="356741"/>
            <a:ext cx="1252528" cy="360040"/>
          </a:xfrm>
          <a:prstGeom prst="rect">
            <a:avLst/>
          </a:prstGeom>
          <a:solidFill>
            <a:schemeClr val="bg1"/>
          </a:solidFill>
          <a:ln>
            <a:noFill/>
          </a:ln>
          <a:effectLst>
            <a:outerShdw blurRad="1270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1200" b="1" dirty="0">
                <a:solidFill>
                  <a:prstClr val="black"/>
                </a:solidFill>
              </a:rPr>
              <a:t>De rechter(s)</a:t>
            </a:r>
          </a:p>
        </p:txBody>
      </p:sp>
      <p:sp>
        <p:nvSpPr>
          <p:cNvPr id="55" name="Rechthoek 54"/>
          <p:cNvSpPr/>
          <p:nvPr/>
        </p:nvSpPr>
        <p:spPr>
          <a:xfrm>
            <a:off x="7773165" y="301690"/>
            <a:ext cx="1252528" cy="360040"/>
          </a:xfrm>
          <a:prstGeom prst="rect">
            <a:avLst/>
          </a:prstGeom>
          <a:solidFill>
            <a:schemeClr val="bg1"/>
          </a:solidFill>
          <a:ln>
            <a:noFill/>
          </a:ln>
          <a:effectLst>
            <a:outerShdw blurRad="1270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1200" b="1" dirty="0">
                <a:solidFill>
                  <a:prstClr val="black"/>
                </a:solidFill>
              </a:rPr>
              <a:t>De griffier</a:t>
            </a:r>
          </a:p>
        </p:txBody>
      </p:sp>
      <p:sp>
        <p:nvSpPr>
          <p:cNvPr id="56" name="Rechthoek 55"/>
          <p:cNvSpPr/>
          <p:nvPr/>
        </p:nvSpPr>
        <p:spPr>
          <a:xfrm>
            <a:off x="3896170" y="319252"/>
            <a:ext cx="1252528" cy="360040"/>
          </a:xfrm>
          <a:prstGeom prst="rect">
            <a:avLst/>
          </a:prstGeom>
          <a:solidFill>
            <a:schemeClr val="bg1"/>
          </a:solidFill>
          <a:ln>
            <a:noFill/>
          </a:ln>
          <a:effectLst>
            <a:outerShdw blurRad="1270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1200" b="1" dirty="0">
                <a:solidFill>
                  <a:prstClr val="black"/>
                </a:solidFill>
              </a:rPr>
              <a:t>De officier van justitie</a:t>
            </a:r>
          </a:p>
        </p:txBody>
      </p:sp>
      <p:sp>
        <p:nvSpPr>
          <p:cNvPr id="59" name="Rechthoek 58"/>
          <p:cNvSpPr/>
          <p:nvPr/>
        </p:nvSpPr>
        <p:spPr>
          <a:xfrm>
            <a:off x="4638943" y="1931822"/>
            <a:ext cx="991901" cy="360040"/>
          </a:xfrm>
          <a:prstGeom prst="rect">
            <a:avLst/>
          </a:prstGeom>
          <a:solidFill>
            <a:schemeClr val="bg1"/>
          </a:solidFill>
          <a:ln>
            <a:noFill/>
          </a:ln>
          <a:effectLst>
            <a:outerShdw blurRad="1270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1200" b="1" dirty="0">
                <a:solidFill>
                  <a:prstClr val="black"/>
                </a:solidFill>
              </a:rPr>
              <a:t>De getuige</a:t>
            </a:r>
          </a:p>
        </p:txBody>
      </p:sp>
      <p:sp>
        <p:nvSpPr>
          <p:cNvPr id="60" name="Rechthoek 59"/>
          <p:cNvSpPr/>
          <p:nvPr/>
        </p:nvSpPr>
        <p:spPr>
          <a:xfrm>
            <a:off x="5891232" y="1937570"/>
            <a:ext cx="1296518" cy="360040"/>
          </a:xfrm>
          <a:prstGeom prst="rect">
            <a:avLst/>
          </a:prstGeom>
          <a:solidFill>
            <a:schemeClr val="bg1"/>
          </a:solidFill>
          <a:ln>
            <a:noFill/>
          </a:ln>
          <a:effectLst>
            <a:outerShdw blurRad="1270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1200" b="1" dirty="0">
                <a:solidFill>
                  <a:prstClr val="black"/>
                </a:solidFill>
              </a:rPr>
              <a:t>De verdachte en de advocaat</a:t>
            </a:r>
          </a:p>
        </p:txBody>
      </p:sp>
      <p:sp>
        <p:nvSpPr>
          <p:cNvPr id="62" name="Rechthoek 61"/>
          <p:cNvSpPr/>
          <p:nvPr/>
        </p:nvSpPr>
        <p:spPr>
          <a:xfrm>
            <a:off x="4638943" y="2990804"/>
            <a:ext cx="1252289" cy="360040"/>
          </a:xfrm>
          <a:prstGeom prst="rect">
            <a:avLst/>
          </a:prstGeom>
          <a:solidFill>
            <a:schemeClr val="bg1"/>
          </a:solidFill>
          <a:ln>
            <a:noFill/>
          </a:ln>
          <a:effectLst>
            <a:outerShdw blurRad="1270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1200" b="1" dirty="0">
                <a:solidFill>
                  <a:prstClr val="black"/>
                </a:solidFill>
              </a:rPr>
              <a:t>Het slachtoffer</a:t>
            </a:r>
          </a:p>
        </p:txBody>
      </p:sp>
      <p:sp>
        <p:nvSpPr>
          <p:cNvPr id="64" name="Rechthoek 63"/>
          <p:cNvSpPr/>
          <p:nvPr/>
        </p:nvSpPr>
        <p:spPr>
          <a:xfrm>
            <a:off x="5867296" y="4295006"/>
            <a:ext cx="1252528" cy="360040"/>
          </a:xfrm>
          <a:prstGeom prst="rect">
            <a:avLst/>
          </a:prstGeom>
          <a:solidFill>
            <a:schemeClr val="bg1"/>
          </a:solidFill>
          <a:ln>
            <a:noFill/>
          </a:ln>
          <a:effectLst>
            <a:outerShdw blurRad="127000" dist="38100" dir="2700000" sx="104000" sy="104000" algn="tl"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nl-NL" sz="1200" b="1" dirty="0">
                <a:solidFill>
                  <a:prstClr val="black"/>
                </a:solidFill>
              </a:rPr>
              <a:t>De publieke tribune</a:t>
            </a:r>
          </a:p>
        </p:txBody>
      </p:sp>
      <p:sp>
        <p:nvSpPr>
          <p:cNvPr id="7" name="object 10">
            <a:extLst>
              <a:ext uri="{FF2B5EF4-FFF2-40B4-BE49-F238E27FC236}">
                <a16:creationId xmlns:a16="http://schemas.microsoft.com/office/drawing/2014/main" id="{DBFFD1B4-4037-E4EF-7FD5-22D50E0AD417}"/>
              </a:ext>
            </a:extLst>
          </p:cNvPr>
          <p:cNvSpPr/>
          <p:nvPr/>
        </p:nvSpPr>
        <p:spPr>
          <a:xfrm>
            <a:off x="183353" y="2144752"/>
            <a:ext cx="3309647" cy="1008203"/>
          </a:xfrm>
          <a:custGeom>
            <a:avLst/>
            <a:gdLst/>
            <a:ahLst/>
            <a:cxnLst/>
            <a:rect l="l" t="t" r="r" b="b"/>
            <a:pathLst>
              <a:path w="3300095" h="743585">
                <a:moveTo>
                  <a:pt x="3275203" y="0"/>
                </a:moveTo>
                <a:lnTo>
                  <a:pt x="0" y="118465"/>
                </a:lnTo>
                <a:lnTo>
                  <a:pt x="24561" y="743508"/>
                </a:lnTo>
                <a:lnTo>
                  <a:pt x="3299764" y="625043"/>
                </a:lnTo>
                <a:lnTo>
                  <a:pt x="3275203" y="0"/>
                </a:lnTo>
                <a:close/>
              </a:path>
            </a:pathLst>
          </a:custGeom>
          <a:solidFill>
            <a:schemeClr val="tx1"/>
          </a:solidFill>
        </p:spPr>
        <p:txBody>
          <a:bodyPr wrap="square" lIns="0" tIns="0" rIns="0" bIns="0" rtlCol="0"/>
          <a:lstStyle/>
          <a:p>
            <a:pPr defTabSz="914400"/>
            <a:endParaRPr sz="1800">
              <a:solidFill>
                <a:srgbClr val="FCC241"/>
              </a:solidFill>
            </a:endParaRPr>
          </a:p>
        </p:txBody>
      </p:sp>
      <p:sp>
        <p:nvSpPr>
          <p:cNvPr id="8" name="Tekstvak 7">
            <a:extLst>
              <a:ext uri="{FF2B5EF4-FFF2-40B4-BE49-F238E27FC236}">
                <a16:creationId xmlns:a16="http://schemas.microsoft.com/office/drawing/2014/main" id="{445B6AB6-303D-4800-6F88-F569F0F94632}"/>
              </a:ext>
            </a:extLst>
          </p:cNvPr>
          <p:cNvSpPr txBox="1"/>
          <p:nvPr/>
        </p:nvSpPr>
        <p:spPr>
          <a:xfrm rot="21424100">
            <a:off x="565232" y="2387243"/>
            <a:ext cx="2545890" cy="523220"/>
          </a:xfrm>
          <a:prstGeom prst="rect">
            <a:avLst/>
          </a:prstGeom>
          <a:noFill/>
        </p:spPr>
        <p:txBody>
          <a:bodyPr wrap="none" rtlCol="0">
            <a:spAutoFit/>
          </a:bodyPr>
          <a:lstStyle/>
          <a:p>
            <a:pPr defTabSz="914400"/>
            <a:r>
              <a:rPr lang="nl-NL" sz="2800" b="1" dirty="0">
                <a:solidFill>
                  <a:srgbClr val="1A1918"/>
                </a:solidFill>
                <a:latin typeface="Arial Narrow" panose="020B0606020202030204" pitchFamily="34" charset="0"/>
              </a:rPr>
              <a:t>DE RECHTBANK</a:t>
            </a:r>
            <a:endParaRPr lang="en-AU" sz="2800" b="1" dirty="0">
              <a:solidFill>
                <a:srgbClr val="1A1918"/>
              </a:solidFill>
              <a:latin typeface="Arial Narrow" panose="020B0606020202030204" pitchFamily="34" charset="0"/>
            </a:endParaRPr>
          </a:p>
        </p:txBody>
      </p:sp>
    </p:spTree>
    <p:extLst>
      <p:ext uri="{BB962C8B-B14F-4D97-AF65-F5344CB8AC3E}">
        <p14:creationId xmlns:p14="http://schemas.microsoft.com/office/powerpoint/2010/main" val="3896829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voettekst 2"/>
          <p:cNvSpPr>
            <a:spLocks noGrp="1"/>
          </p:cNvSpPr>
          <p:nvPr>
            <p:ph type="ftr" sz="quarter" idx="3"/>
          </p:nvPr>
        </p:nvSpPr>
        <p:spPr/>
        <p:txBody>
          <a:bodyPr/>
          <a:lstStyle/>
          <a:p>
            <a:r>
              <a:rPr lang="nl-NL" dirty="0"/>
              <a:t>Rollenspel Mishandeling</a:t>
            </a:r>
          </a:p>
        </p:txBody>
      </p:sp>
      <p:sp>
        <p:nvSpPr>
          <p:cNvPr id="4" name="Tijdelijke aanduiding voor inhoud 1">
            <a:extLst>
              <a:ext uri="{FF2B5EF4-FFF2-40B4-BE49-F238E27FC236}">
                <a16:creationId xmlns:a16="http://schemas.microsoft.com/office/drawing/2014/main" id="{CF0071BC-96A8-1047-8DB9-940573CB8383}"/>
              </a:ext>
            </a:extLst>
          </p:cNvPr>
          <p:cNvSpPr txBox="1">
            <a:spLocks/>
          </p:cNvSpPr>
          <p:nvPr/>
        </p:nvSpPr>
        <p:spPr>
          <a:xfrm>
            <a:off x="145914" y="676807"/>
            <a:ext cx="8852171" cy="4466693"/>
          </a:xfrm>
          <a:prstGeom prst="rect">
            <a:avLst/>
          </a:prstGeom>
        </p:spPr>
        <p:txBody>
          <a:bodyPr/>
          <a:lstStyle>
            <a:lvl1pPr marL="108000" indent="-108000" algn="l" defTabSz="685800" rtl="0" eaLnBrk="1" fontAlgn="t" latinLnBrk="0" hangingPunct="1">
              <a:lnSpc>
                <a:spcPts val="2400"/>
              </a:lnSpc>
              <a:spcBef>
                <a:spcPts val="750"/>
              </a:spcBef>
              <a:buFont typeface="Arial" panose="020B0604020202020204" pitchFamily="34" charset="0"/>
              <a:buChar char="•"/>
              <a:defRPr sz="1800" kern="1200">
                <a:solidFill>
                  <a:schemeClr val="tx2"/>
                </a:solidFill>
                <a:latin typeface="+mn-lt"/>
                <a:ea typeface="+mn-ea"/>
                <a:cs typeface="+mn-cs"/>
              </a:defRPr>
            </a:lvl1pPr>
            <a:lvl2pPr marL="216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2pPr>
            <a:lvl3pPr marL="324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3pPr>
            <a:lvl4pPr marL="432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4pPr>
            <a:lvl5pPr marL="540000" indent="-108000" algn="l" defTabSz="685800" rtl="0" eaLnBrk="1" fontAlgn="t" latinLnBrk="0" hangingPunct="1">
              <a:lnSpc>
                <a:spcPts val="2400"/>
              </a:lnSpc>
              <a:spcBef>
                <a:spcPts val="0"/>
              </a:spcBef>
              <a:buFont typeface="Arial" panose="020B0604020202020204" pitchFamily="34" charset="0"/>
              <a:buChar char="•"/>
              <a:defRPr sz="18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lnSpc>
                <a:spcPct val="100000"/>
              </a:lnSpc>
              <a:buAutoNum type="arabicPeriod"/>
            </a:pPr>
            <a:endParaRPr lang="nl-NL" sz="1200" b="1" i="1" dirty="0"/>
          </a:p>
          <a:p>
            <a:pPr marL="342900" indent="-342900">
              <a:lnSpc>
                <a:spcPct val="100000"/>
              </a:lnSpc>
              <a:buAutoNum type="arabicPeriod"/>
            </a:pPr>
            <a:r>
              <a:rPr lang="nl-NL" sz="1200" b="1" i="1" dirty="0"/>
              <a:t>Opening: </a:t>
            </a:r>
            <a:r>
              <a:rPr lang="nl-NL" sz="1200" i="1" dirty="0"/>
              <a:t>De rechter opent de rechtszaak, vraagt om de personalia van de verdachte, en geeft dan de officier van justitie het woord.</a:t>
            </a:r>
          </a:p>
          <a:p>
            <a:pPr marL="342900" indent="-342900">
              <a:lnSpc>
                <a:spcPct val="100000"/>
              </a:lnSpc>
              <a:buAutoNum type="arabicPeriod"/>
            </a:pPr>
            <a:r>
              <a:rPr lang="nl-NL" sz="1200" b="1" i="1" dirty="0"/>
              <a:t>Tenlastelegging</a:t>
            </a:r>
            <a:r>
              <a:rPr lang="nl-NL" sz="1200" i="1" dirty="0"/>
              <a:t>: De officier van justitie leest de tenlastelegging voor. Hierin staat waar de verdachte van wordt beschuldigd.​</a:t>
            </a:r>
          </a:p>
          <a:p>
            <a:pPr marL="342900" indent="-342900">
              <a:lnSpc>
                <a:spcPct val="100000"/>
              </a:lnSpc>
              <a:buAutoNum type="arabicPeriod"/>
            </a:pPr>
            <a:r>
              <a:rPr lang="nl-NL" sz="1200" b="1" i="1" dirty="0"/>
              <a:t>Ondervraging</a:t>
            </a:r>
            <a:r>
              <a:rPr lang="nl-NL" sz="1200" i="1" dirty="0"/>
              <a:t>: De rechter ondervraagt de verdachte om te onderzoeken wat er precies gebeurd is. De verdachte mag de vragen beantwoorden, maar hoeft niets te zeggen. Hij heeft namelijk het recht om te mogen zwijgen.​</a:t>
            </a:r>
          </a:p>
          <a:p>
            <a:pPr marL="342900" indent="-342900">
              <a:lnSpc>
                <a:spcPct val="100000"/>
              </a:lnSpc>
              <a:buAutoNum type="arabicPeriod"/>
            </a:pPr>
            <a:r>
              <a:rPr lang="nl-NL" sz="1200" b="1" i="1" dirty="0"/>
              <a:t>Verklaring</a:t>
            </a:r>
            <a:r>
              <a:rPr lang="nl-NL" sz="1200" i="1" dirty="0"/>
              <a:t>: Het slachtoffer geeft een verklaring aan de rechtbank over de geleden schade. Er mogen geen vragen gesteld worden aan het slachtoffer. ​</a:t>
            </a:r>
          </a:p>
          <a:p>
            <a:pPr marL="342900" indent="-342900">
              <a:lnSpc>
                <a:spcPct val="100000"/>
              </a:lnSpc>
              <a:buAutoNum type="arabicPeriod"/>
            </a:pPr>
            <a:r>
              <a:rPr lang="nl-NL" sz="1200" b="1" i="1" dirty="0"/>
              <a:t>Requisitoir</a:t>
            </a:r>
            <a:r>
              <a:rPr lang="nl-NL" sz="1200" i="1" dirty="0"/>
              <a:t>: De rechter geeft de officier van justitie weer het woord. De officier van justitie vertelt aan de rechter waarom hij vindt dat de verdachte schuldig is en welke straf hij eist. Dit heet requisitoir.​</a:t>
            </a:r>
          </a:p>
          <a:p>
            <a:pPr marL="342900" indent="-342900">
              <a:lnSpc>
                <a:spcPct val="100000"/>
              </a:lnSpc>
              <a:buAutoNum type="arabicPeriod"/>
            </a:pPr>
            <a:r>
              <a:rPr lang="nl-NL" sz="1200" b="1" i="1" dirty="0"/>
              <a:t>Pleidooi</a:t>
            </a:r>
            <a:r>
              <a:rPr lang="nl-NL" sz="1200" i="1" dirty="0"/>
              <a:t>: Daarna geeft de rechter het woord aan de advocaat: die vertelt nu waarom hij vindt dat de verdachte geen of minder straf verdient. Dit heet een pleidooi.​</a:t>
            </a:r>
          </a:p>
          <a:p>
            <a:pPr marL="342900" indent="-342900">
              <a:lnSpc>
                <a:spcPct val="100000"/>
              </a:lnSpc>
              <a:buAutoNum type="arabicPeriod"/>
            </a:pPr>
            <a:r>
              <a:rPr lang="nl-NL" sz="1200" b="1" i="1" dirty="0"/>
              <a:t>Laatste woord: </a:t>
            </a:r>
            <a:r>
              <a:rPr lang="nl-NL" sz="1200" i="1" dirty="0"/>
              <a:t>De rechter vraagt of de verdachte nog iets wil zeggen. De verdachte mag hier weer kiezen of hij wel of niet iets zegt.</a:t>
            </a:r>
          </a:p>
          <a:p>
            <a:pPr marL="342900" indent="-342900">
              <a:lnSpc>
                <a:spcPct val="100000"/>
              </a:lnSpc>
              <a:buAutoNum type="arabicPeriod"/>
            </a:pPr>
            <a:r>
              <a:rPr lang="nl-NL" sz="1200" b="1" i="1" dirty="0"/>
              <a:t>Schorsing</a:t>
            </a:r>
            <a:r>
              <a:rPr lang="nl-NL" sz="1200" i="1" dirty="0"/>
              <a:t>: De rechter sluit het onderzoek en last een schorsing (korte pauze) in, zodat hij rustig kan nadenken over de vraag of de verdachte schuldig is. De rechter verlaat hiervoor de zaal even. ​</a:t>
            </a:r>
          </a:p>
          <a:p>
            <a:pPr marL="342900" indent="-342900">
              <a:lnSpc>
                <a:spcPct val="100000"/>
              </a:lnSpc>
              <a:buAutoNum type="arabicPeriod"/>
            </a:pPr>
            <a:r>
              <a:rPr lang="nl-NL" sz="1200" b="1" i="1" dirty="0"/>
              <a:t>Vonnis</a:t>
            </a:r>
            <a:r>
              <a:rPr lang="nl-NL" sz="1200" i="1" dirty="0"/>
              <a:t>: De rechter gaat weer zitten en spreekt uit of de verdachte schuldig is en zo ja, welke straf hij krijgt. Hij wijst de verdachte erop dat hij hoger beroep kan instellen als hij het niet eens is met zijn straf.​</a:t>
            </a:r>
          </a:p>
        </p:txBody>
      </p:sp>
    </p:spTree>
    <p:extLst>
      <p:ext uri="{BB962C8B-B14F-4D97-AF65-F5344CB8AC3E}">
        <p14:creationId xmlns:p14="http://schemas.microsoft.com/office/powerpoint/2010/main" val="26077364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theme1.xml><?xml version="1.0" encoding="utf-8"?>
<a:theme xmlns:a="http://schemas.openxmlformats.org/drawingml/2006/main" name="ProDemos">
  <a:themeElements>
    <a:clrScheme name="ProDemos warmgeel">
      <a:dk1>
        <a:srgbClr val="FCC241"/>
      </a:dk1>
      <a:lt1>
        <a:srgbClr val="FFFFFF"/>
      </a:lt1>
      <a:dk2>
        <a:srgbClr val="1A1918"/>
      </a:dk2>
      <a:lt2>
        <a:srgbClr val="E7E6E6"/>
      </a:lt2>
      <a:accent1>
        <a:srgbClr val="00B3E6"/>
      </a:accent1>
      <a:accent2>
        <a:srgbClr val="58A337"/>
      </a:accent2>
      <a:accent3>
        <a:srgbClr val="FCC241"/>
      </a:accent3>
      <a:accent4>
        <a:srgbClr val="EB5B24"/>
      </a:accent4>
      <a:accent5>
        <a:srgbClr val="D7007E"/>
      </a:accent5>
      <a:accent6>
        <a:srgbClr val="C7B8A3"/>
      </a:accent6>
      <a:hlink>
        <a:srgbClr val="00B3E6"/>
      </a:hlink>
      <a:folHlink>
        <a:srgbClr val="C7B8A3"/>
      </a:folHlink>
    </a:clrScheme>
    <a:fontScheme name="Office-them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Demos powerpointtemplate-NL warmgeel.pptx" id="{2683FC40-11D0-9B43-8B44-9D6BC44DD9C0}" vid="{CE3B6785-139B-EE4A-BE1E-490A31CCF4E8}"/>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B7D61D776EC44EBF96354E46DD7CF7" ma:contentTypeVersion="18" ma:contentTypeDescription="Een nieuw document maken." ma:contentTypeScope="" ma:versionID="8133afb84a15b69cb26b22f1c1db2a09">
  <xsd:schema xmlns:xsd="http://www.w3.org/2001/XMLSchema" xmlns:xs="http://www.w3.org/2001/XMLSchema" xmlns:p="http://schemas.microsoft.com/office/2006/metadata/properties" xmlns:ns2="f6166596-befa-4d6e-9b8b-75e822e8a231" xmlns:ns3="3a7bcf79-13ec-4791-9315-eb816fa35df2" targetNamespace="http://schemas.microsoft.com/office/2006/metadata/properties" ma:root="true" ma:fieldsID="62832601cabcd8f2266d9163ccbf5c7b" ns2:_="" ns3:_="">
    <xsd:import namespace="f6166596-befa-4d6e-9b8b-75e822e8a231"/>
    <xsd:import namespace="3a7bcf79-13ec-4791-9315-eb816fa35df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166596-befa-4d6e-9b8b-75e822e8a2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Location" ma:index="22" nillable="true" ma:displayName="Location" ma:indexed="true"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7bcf79-13ec-4791-9315-eb816fa35df2"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35d50a92-1a98-4685-bbfd-29754743debb}" ma:internalName="TaxCatchAll" ma:showField="CatchAllData" ma:web="3a7bcf79-13ec-4791-9315-eb816fa35d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LengthInSeconds xmlns="f6166596-befa-4d6e-9b8b-75e822e8a231" xsi:nil="true"/>
    <SharedWithUsers xmlns="3a7bcf79-13ec-4791-9315-eb816fa35df2">
      <UserInfo>
        <DisplayName>Hanne de Haan</DisplayName>
        <AccountId>58</AccountId>
        <AccountType/>
      </UserInfo>
      <UserInfo>
        <DisplayName>Sandra Boersma</DisplayName>
        <AccountId>55</AccountId>
        <AccountType/>
      </UserInfo>
    </SharedWithUsers>
    <TaxCatchAll xmlns="3a7bcf79-13ec-4791-9315-eb816fa35df2" xsi:nil="true"/>
    <lcf76f155ced4ddcb4097134ff3c332f xmlns="f6166596-befa-4d6e-9b8b-75e822e8a231">
      <Terms xmlns="http://schemas.microsoft.com/office/infopath/2007/PartnerControls"/>
    </lcf76f155ced4ddcb4097134ff3c332f>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6C7C20459E79C940965B22A7E6BE84D7" ma:contentTypeVersion="20" ma:contentTypeDescription="Een nieuw document maken." ma:contentTypeScope="" ma:versionID="b12dcca531f057a6e1337b8692f68b06">
  <xsd:schema xmlns:xsd="http://www.w3.org/2001/XMLSchema" xmlns:xs="http://www.w3.org/2001/XMLSchema" xmlns:p="http://schemas.microsoft.com/office/2006/metadata/properties" xmlns:ns2="6d87460f-1ce4-47fb-827f-f23b26bf10e3" xmlns:ns3="da2051a7-5730-45b1-8e3b-499317baa0a0" targetNamespace="http://schemas.microsoft.com/office/2006/metadata/properties" ma:root="true" ma:fieldsID="9a11c23999b3c51c4abe6aa1eb415eae" ns2:_="" ns3:_="">
    <xsd:import namespace="6d87460f-1ce4-47fb-827f-f23b26bf10e3"/>
    <xsd:import namespace="da2051a7-5730-45b1-8e3b-499317baa0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87460f-1ce4-47fb-827f-f23b26bf10e3" elementFormDefault="qualified">
    <xsd:import namespace="http://schemas.microsoft.com/office/2006/documentManagement/types"/>
    <xsd:import namespace="http://schemas.microsoft.com/office/infopath/2007/PartnerControls"/>
    <xsd:element name="_dlc_DocId" ma:index="8" nillable="true" ma:displayName="Waarde van de document-id" ma:description="De waarde van de document-id die aan dit item is toegewezen." ma:internalName="_dlc_DocId" ma:readOnly="true">
      <xsd:simpleType>
        <xsd:restriction base="dms:Text"/>
      </xsd:simpleType>
    </xsd:element>
    <xsd:element name="_dlc_DocIdUrl" ma:index="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Id blijven behouden" ma:description="Id behouden tijdens toevoegen." ma:hidden="true" ma:internalName="_dlc_DocIdPersistId" ma:readOnly="true">
      <xsd:simpleType>
        <xsd:restriction base="dms:Boolean"/>
      </xsd:simple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element name="TaxCatchAll" ma:index="26" nillable="true" ma:displayName="Catch-all-kolom van taxonomie" ma:hidden="true" ma:list="{48692265-7f78-4cc9-ad38-7b8c47509f09}" ma:internalName="TaxCatchAll" ma:showField="CatchAllData" ma:web="6d87460f-1ce4-47fb-827f-f23b26bf10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a2051a7-5730-45b1-8e3b-499317baa0a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Afbeeldingtags" ma:readOnly="false" ma:fieldId="{5cf76f15-5ced-4ddc-b409-7134ff3c332f}" ma:taxonomyMulti="true" ma:sspId="990ba098-8963-4177-a9c0-5ce46bfe6f5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041302-8881-44AF-ADF6-4960CA8F4400}"/>
</file>

<file path=customXml/itemProps2.xml><?xml version="1.0" encoding="utf-8"?>
<ds:datastoreItem xmlns:ds="http://schemas.openxmlformats.org/officeDocument/2006/customXml" ds:itemID="{DCEB92DE-87DB-40F5-A182-97F049D523E3}">
  <ds:schemaRefs>
    <ds:schemaRef ds:uri="http://schemas.microsoft.com/sharepoint/v3/contenttype/forms"/>
  </ds:schemaRefs>
</ds:datastoreItem>
</file>

<file path=customXml/itemProps3.xml><?xml version="1.0" encoding="utf-8"?>
<ds:datastoreItem xmlns:ds="http://schemas.openxmlformats.org/officeDocument/2006/customXml" ds:itemID="{076EBF3A-507E-430F-983B-53C3E5D57174}">
  <ds:schemaRefs>
    <ds:schemaRef ds:uri="http://schemas.microsoft.com/office/2006/metadata/properties"/>
    <ds:schemaRef ds:uri="http://schemas.microsoft.com/office/infopath/2007/PartnerControls"/>
    <ds:schemaRef ds:uri="6d87460f-1ce4-47fb-827f-f23b26bf10e3"/>
    <ds:schemaRef ds:uri="da2051a7-5730-45b1-8e3b-499317baa0a0"/>
  </ds:schemaRefs>
</ds:datastoreItem>
</file>

<file path=customXml/itemProps4.xml><?xml version="1.0" encoding="utf-8"?>
<ds:datastoreItem xmlns:ds="http://schemas.openxmlformats.org/officeDocument/2006/customXml" ds:itemID="{A5E0592E-697F-4020-A6D5-FDC8612423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87460f-1ce4-47fb-827f-f23b26bf10e3"/>
    <ds:schemaRef ds:uri="da2051a7-5730-45b1-8e3b-499317baa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ff47c44-a17a-41cf-a8f7-54127cafb343}" enabled="0" method="" siteId="{bff47c44-a17a-41cf-a8f7-54127cafb343}" removed="1"/>
</clbl:labelList>
</file>

<file path=docProps/app.xml><?xml version="1.0" encoding="utf-8"?>
<Properties xmlns="http://schemas.openxmlformats.org/officeDocument/2006/extended-properties" xmlns:vt="http://schemas.openxmlformats.org/officeDocument/2006/docPropsVTypes">
  <Template>ProDemos</Template>
  <TotalTime>0</TotalTime>
  <Words>500</Words>
  <Application>Microsoft Office PowerPoint</Application>
  <PresentationFormat>Diavoorstelling (16:9)</PresentationFormat>
  <Paragraphs>32</Paragraphs>
  <Slides>6</Slides>
  <Notes>1</Notes>
  <HiddenSlides>0</HiddenSlides>
  <MMClips>1</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6</vt:i4>
      </vt:variant>
    </vt:vector>
  </HeadingPairs>
  <TitlesOfParts>
    <vt:vector size="10" baseType="lpstr">
      <vt:lpstr>Arial</vt:lpstr>
      <vt:lpstr>Arial Narrow</vt:lpstr>
      <vt:lpstr>Calibri</vt:lpstr>
      <vt:lpstr>ProDemos</vt:lpstr>
      <vt:lpstr>Rollenspel mishandeling</vt:lpstr>
      <vt:lpstr>Casus</vt:lpstr>
      <vt:lpstr>PowerPoint-presentatie</vt:lpstr>
      <vt:lpstr>Voorbereiding</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Merel Jansen</dc:creator>
  <cp:lastModifiedBy>Cees van Dijk</cp:lastModifiedBy>
  <cp:revision>2</cp:revision>
  <cp:lastPrinted>2017-06-07T13:51:27Z</cp:lastPrinted>
  <dcterms:created xsi:type="dcterms:W3CDTF">2021-05-18T12:50:36Z</dcterms:created>
  <dcterms:modified xsi:type="dcterms:W3CDTF">2024-10-23T13:44:47Z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0x010100BEB7D61D776EC44EBF96354E46DD7CF7</vt:lpwstr>
  </property>
  <property fmtid="{D5CDD505-2E9C-101B-9397-08002B2CF9AE}" pid="3" name="ComplianceAssetId">
    <vt:lpwstr/>
  </property>
  <property fmtid="{D5CDD505-2E9C-101B-9397-08002B2CF9AE}" pid="4" name="_dlc_DocIdItemGuid">
    <vt:lpwstr>1ddf287f-aeee-4fdf-ace2-d2122bfa3a79</vt:lpwstr>
  </property>
  <property fmtid="{D5CDD505-2E9C-101B-9397-08002B2CF9AE}" pid="5" name="_ExtendedDescription">
    <vt:lpwstr/>
  </property>
  <property fmtid="{D5CDD505-2E9C-101B-9397-08002B2CF9AE}" pid="6" name="MediaServiceImageTags">
    <vt:lpwstr/>
  </property>
</Properties>
</file>