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1"/>
  </p:notesMasterIdLst>
  <p:handoutMasterIdLst>
    <p:handoutMasterId r:id="rId22"/>
  </p:handoutMasterIdLst>
  <p:sldIdLst>
    <p:sldId id="279" r:id="rId5"/>
    <p:sldId id="280" r:id="rId6"/>
    <p:sldId id="319" r:id="rId7"/>
    <p:sldId id="320" r:id="rId8"/>
    <p:sldId id="304" r:id="rId9"/>
    <p:sldId id="305" r:id="rId10"/>
    <p:sldId id="313" r:id="rId11"/>
    <p:sldId id="308" r:id="rId12"/>
    <p:sldId id="316" r:id="rId13"/>
    <p:sldId id="312" r:id="rId14"/>
    <p:sldId id="317" r:id="rId15"/>
    <p:sldId id="300" r:id="rId16"/>
    <p:sldId id="314" r:id="rId17"/>
    <p:sldId id="315" r:id="rId18"/>
    <p:sldId id="318" r:id="rId19"/>
    <p:sldId id="291" r:id="rId20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57E121-49E6-4CCA-BA13-115ED438F527}" v="1" dt="2025-05-12T08:43:32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di van Loon" userId="e92ac43e-c176-40b7-8001-c8e58642eff9" providerId="ADAL" clId="{B1F2B52D-E02F-450A-9B9A-6719734DF9FD}"/>
    <pc:docChg chg="modSld">
      <pc:chgData name="Sedi van Loon" userId="e92ac43e-c176-40b7-8001-c8e58642eff9" providerId="ADAL" clId="{B1F2B52D-E02F-450A-9B9A-6719734DF9FD}" dt="2025-05-08T14:28:57.235" v="13" actId="732"/>
      <pc:docMkLst>
        <pc:docMk/>
      </pc:docMkLst>
      <pc:sldChg chg="modSp mod">
        <pc:chgData name="Sedi van Loon" userId="e92ac43e-c176-40b7-8001-c8e58642eff9" providerId="ADAL" clId="{B1F2B52D-E02F-450A-9B9A-6719734DF9FD}" dt="2025-05-08T14:28:57.235" v="13" actId="732"/>
        <pc:sldMkLst>
          <pc:docMk/>
          <pc:sldMk cId="7667022" sldId="279"/>
        </pc:sldMkLst>
        <pc:picChg chg="mod modCrop">
          <ac:chgData name="Sedi van Loon" userId="e92ac43e-c176-40b7-8001-c8e58642eff9" providerId="ADAL" clId="{B1F2B52D-E02F-450A-9B9A-6719734DF9FD}" dt="2025-05-08T14:28:57.235" v="13" actId="732"/>
          <ac:picMkLst>
            <pc:docMk/>
            <pc:sldMk cId="7667022" sldId="279"/>
            <ac:picMk id="4" creationId="{E439D5AA-EF5C-DC91-FFFA-6723E581D44A}"/>
          </ac:picMkLst>
        </pc:picChg>
      </pc:sldChg>
      <pc:sldChg chg="modSp mod">
        <pc:chgData name="Sedi van Loon" userId="e92ac43e-c176-40b7-8001-c8e58642eff9" providerId="ADAL" clId="{B1F2B52D-E02F-450A-9B9A-6719734DF9FD}" dt="2025-05-08T14:13:23.226" v="3" actId="14100"/>
        <pc:sldMkLst>
          <pc:docMk/>
          <pc:sldMk cId="1700929349" sldId="280"/>
        </pc:sldMkLst>
        <pc:spChg chg="mod">
          <ac:chgData name="Sedi van Loon" userId="e92ac43e-c176-40b7-8001-c8e58642eff9" providerId="ADAL" clId="{B1F2B52D-E02F-450A-9B9A-6719734DF9FD}" dt="2025-05-08T14:13:23.226" v="3" actId="14100"/>
          <ac:spMkLst>
            <pc:docMk/>
            <pc:sldMk cId="1700929349" sldId="280"/>
            <ac:spMk id="2" creationId="{00000000-0000-0000-0000-000000000000}"/>
          </ac:spMkLst>
        </pc:spChg>
      </pc:sldChg>
      <pc:sldChg chg="modSp mod">
        <pc:chgData name="Sedi van Loon" userId="e92ac43e-c176-40b7-8001-c8e58642eff9" providerId="ADAL" clId="{B1F2B52D-E02F-450A-9B9A-6719734DF9FD}" dt="2025-05-08T14:14:11.145" v="10" actId="14100"/>
        <pc:sldMkLst>
          <pc:docMk/>
          <pc:sldMk cId="3196249819" sldId="300"/>
        </pc:sldMkLst>
        <pc:spChg chg="mod">
          <ac:chgData name="Sedi van Loon" userId="e92ac43e-c176-40b7-8001-c8e58642eff9" providerId="ADAL" clId="{B1F2B52D-E02F-450A-9B9A-6719734DF9FD}" dt="2025-05-08T14:14:11.145" v="10" actId="14100"/>
          <ac:spMkLst>
            <pc:docMk/>
            <pc:sldMk cId="3196249819" sldId="300"/>
            <ac:spMk id="5" creationId="{5D4FA412-5505-32EF-7106-E7814AF709EC}"/>
          </ac:spMkLst>
        </pc:spChg>
      </pc:sldChg>
      <pc:sldChg chg="modSp mod">
        <pc:chgData name="Sedi van Loon" userId="e92ac43e-c176-40b7-8001-c8e58642eff9" providerId="ADAL" clId="{B1F2B52D-E02F-450A-9B9A-6719734DF9FD}" dt="2025-05-08T14:13:47.921" v="6" actId="14100"/>
        <pc:sldMkLst>
          <pc:docMk/>
          <pc:sldMk cId="3648774734" sldId="308"/>
        </pc:sldMkLst>
        <pc:spChg chg="mod">
          <ac:chgData name="Sedi van Loon" userId="e92ac43e-c176-40b7-8001-c8e58642eff9" providerId="ADAL" clId="{B1F2B52D-E02F-450A-9B9A-6719734DF9FD}" dt="2025-05-08T14:13:47.921" v="6" actId="14100"/>
          <ac:spMkLst>
            <pc:docMk/>
            <pc:sldMk cId="3648774734" sldId="308"/>
            <ac:spMk id="5" creationId="{26700389-BB04-9789-F122-0BB7FF714DBE}"/>
          </ac:spMkLst>
        </pc:spChg>
      </pc:sldChg>
      <pc:sldChg chg="modSp mod">
        <pc:chgData name="Sedi van Loon" userId="e92ac43e-c176-40b7-8001-c8e58642eff9" providerId="ADAL" clId="{B1F2B52D-E02F-450A-9B9A-6719734DF9FD}" dt="2025-05-08T14:13:58.873" v="8" actId="14100"/>
        <pc:sldMkLst>
          <pc:docMk/>
          <pc:sldMk cId="3679657867" sldId="312"/>
        </pc:sldMkLst>
        <pc:spChg chg="mod">
          <ac:chgData name="Sedi van Loon" userId="e92ac43e-c176-40b7-8001-c8e58642eff9" providerId="ADAL" clId="{B1F2B52D-E02F-450A-9B9A-6719734DF9FD}" dt="2025-05-08T14:13:58.873" v="8" actId="14100"/>
          <ac:spMkLst>
            <pc:docMk/>
            <pc:sldMk cId="3679657867" sldId="312"/>
            <ac:spMk id="5" creationId="{4AF416EF-BD82-CDB6-3285-9845AA61482A}"/>
          </ac:spMkLst>
        </pc:spChg>
      </pc:sldChg>
      <pc:sldChg chg="modSp mod">
        <pc:chgData name="Sedi van Loon" userId="e92ac43e-c176-40b7-8001-c8e58642eff9" providerId="ADAL" clId="{B1F2B52D-E02F-450A-9B9A-6719734DF9FD}" dt="2025-05-08T14:13:52.937" v="7" actId="1076"/>
        <pc:sldMkLst>
          <pc:docMk/>
          <pc:sldMk cId="495759224" sldId="316"/>
        </pc:sldMkLst>
        <pc:spChg chg="mod">
          <ac:chgData name="Sedi van Loon" userId="e92ac43e-c176-40b7-8001-c8e58642eff9" providerId="ADAL" clId="{B1F2B52D-E02F-450A-9B9A-6719734DF9FD}" dt="2025-05-08T14:13:52.937" v="7" actId="1076"/>
          <ac:spMkLst>
            <pc:docMk/>
            <pc:sldMk cId="495759224" sldId="316"/>
            <ac:spMk id="5" creationId="{1B5469A9-6F5A-F9F5-DF34-016AAF47EF3A}"/>
          </ac:spMkLst>
        </pc:spChg>
      </pc:sldChg>
      <pc:sldChg chg="modSp mod">
        <pc:chgData name="Sedi van Loon" userId="e92ac43e-c176-40b7-8001-c8e58642eff9" providerId="ADAL" clId="{B1F2B52D-E02F-450A-9B9A-6719734DF9FD}" dt="2025-05-08T14:14:03.977" v="9" actId="14100"/>
        <pc:sldMkLst>
          <pc:docMk/>
          <pc:sldMk cId="3112926367" sldId="317"/>
        </pc:sldMkLst>
        <pc:spChg chg="mod">
          <ac:chgData name="Sedi van Loon" userId="e92ac43e-c176-40b7-8001-c8e58642eff9" providerId="ADAL" clId="{B1F2B52D-E02F-450A-9B9A-6719734DF9FD}" dt="2025-05-08T14:14:03.977" v="9" actId="14100"/>
          <ac:spMkLst>
            <pc:docMk/>
            <pc:sldMk cId="3112926367" sldId="317"/>
            <ac:spMk id="5" creationId="{51F42CC9-B0EE-DEF4-8AA7-7B1980C978F9}"/>
          </ac:spMkLst>
        </pc:spChg>
      </pc:sldChg>
      <pc:sldChg chg="modSp mod">
        <pc:chgData name="Sedi van Loon" userId="e92ac43e-c176-40b7-8001-c8e58642eff9" providerId="ADAL" clId="{B1F2B52D-E02F-450A-9B9A-6719734DF9FD}" dt="2025-05-08T14:14:24.160" v="12" actId="14100"/>
        <pc:sldMkLst>
          <pc:docMk/>
          <pc:sldMk cId="3542863318" sldId="318"/>
        </pc:sldMkLst>
        <pc:spChg chg="mod">
          <ac:chgData name="Sedi van Loon" userId="e92ac43e-c176-40b7-8001-c8e58642eff9" providerId="ADAL" clId="{B1F2B52D-E02F-450A-9B9A-6719734DF9FD}" dt="2025-05-08T14:14:24.160" v="12" actId="14100"/>
          <ac:spMkLst>
            <pc:docMk/>
            <pc:sldMk cId="3542863318" sldId="318"/>
            <ac:spMk id="5" creationId="{A0942C18-2A6B-783B-E1BF-9A7171C70CEB}"/>
          </ac:spMkLst>
        </pc:spChg>
      </pc:sldChg>
      <pc:sldChg chg="modSp mod">
        <pc:chgData name="Sedi van Loon" userId="e92ac43e-c176-40b7-8001-c8e58642eff9" providerId="ADAL" clId="{B1F2B52D-E02F-450A-9B9A-6719734DF9FD}" dt="2025-05-08T14:13:16.467" v="1" actId="14100"/>
        <pc:sldMkLst>
          <pc:docMk/>
          <pc:sldMk cId="3192201563" sldId="319"/>
        </pc:sldMkLst>
        <pc:spChg chg="mod">
          <ac:chgData name="Sedi van Loon" userId="e92ac43e-c176-40b7-8001-c8e58642eff9" providerId="ADAL" clId="{B1F2B52D-E02F-450A-9B9A-6719734DF9FD}" dt="2025-05-08T14:13:16.467" v="1" actId="14100"/>
          <ac:spMkLst>
            <pc:docMk/>
            <pc:sldMk cId="3192201563" sldId="319"/>
            <ac:spMk id="5" creationId="{166D832B-B4ED-E4A0-07F9-2B563C8483AE}"/>
          </ac:spMkLst>
        </pc:spChg>
        <pc:picChg chg="mod modCrop">
          <ac:chgData name="Sedi van Loon" userId="e92ac43e-c176-40b7-8001-c8e58642eff9" providerId="ADAL" clId="{B1F2B52D-E02F-450A-9B9A-6719734DF9FD}" dt="2025-05-08T14:13:11.220" v="0" actId="732"/>
          <ac:picMkLst>
            <pc:docMk/>
            <pc:sldMk cId="3192201563" sldId="319"/>
            <ac:picMk id="2" creationId="{4E3F830D-A22F-7861-9D9A-E8DDF4365D3A}"/>
          </ac:picMkLst>
        </pc:picChg>
      </pc:sldChg>
      <pc:sldChg chg="modSp mod">
        <pc:chgData name="Sedi van Loon" userId="e92ac43e-c176-40b7-8001-c8e58642eff9" providerId="ADAL" clId="{B1F2B52D-E02F-450A-9B9A-6719734DF9FD}" dt="2025-05-08T14:13:31.672" v="4" actId="14100"/>
        <pc:sldMkLst>
          <pc:docMk/>
          <pc:sldMk cId="3797103190" sldId="320"/>
        </pc:sldMkLst>
        <pc:spChg chg="mod">
          <ac:chgData name="Sedi van Loon" userId="e92ac43e-c176-40b7-8001-c8e58642eff9" providerId="ADAL" clId="{B1F2B52D-E02F-450A-9B9A-6719734DF9FD}" dt="2025-05-08T14:13:31.672" v="4" actId="14100"/>
          <ac:spMkLst>
            <pc:docMk/>
            <pc:sldMk cId="3797103190" sldId="320"/>
            <ac:spMk id="5" creationId="{A996730A-727A-806A-57AA-75DD94F64F9B}"/>
          </ac:spMkLst>
        </pc:spChg>
      </pc:sldChg>
    </pc:docChg>
  </pc:docChgLst>
  <pc:docChgLst>
    <pc:chgData name="Anita Rademakers" userId="fa6a36d7-1497-4a01-9581-4e0d5be320de" providerId="ADAL" clId="{727ECBB6-B88D-7F41-9022-538E2907B5A6}"/>
    <pc:docChg chg="modSld">
      <pc:chgData name="Anita Rademakers" userId="fa6a36d7-1497-4a01-9581-4e0d5be320de" providerId="ADAL" clId="{727ECBB6-B88D-7F41-9022-538E2907B5A6}" dt="2025-05-08T13:43:00.785" v="16" actId="1076"/>
      <pc:docMkLst>
        <pc:docMk/>
      </pc:docMkLst>
      <pc:sldChg chg="addSp modSp mod">
        <pc:chgData name="Anita Rademakers" userId="fa6a36d7-1497-4a01-9581-4e0d5be320de" providerId="ADAL" clId="{727ECBB6-B88D-7F41-9022-538E2907B5A6}" dt="2025-05-08T13:42:12.769" v="8" actId="1076"/>
        <pc:sldMkLst>
          <pc:docMk/>
          <pc:sldMk cId="3578758401" sldId="315"/>
        </pc:sldMkLst>
        <pc:spChg chg="mod">
          <ac:chgData name="Anita Rademakers" userId="fa6a36d7-1497-4a01-9581-4e0d5be320de" providerId="ADAL" clId="{727ECBB6-B88D-7F41-9022-538E2907B5A6}" dt="2025-05-08T13:42:12.769" v="8" actId="1076"/>
          <ac:spMkLst>
            <pc:docMk/>
            <pc:sldMk cId="3578758401" sldId="315"/>
            <ac:spMk id="5" creationId="{F9B132AC-5E50-16DE-8056-AC50640A5488}"/>
          </ac:spMkLst>
        </pc:spChg>
        <pc:picChg chg="add mod modCrop">
          <ac:chgData name="Anita Rademakers" userId="fa6a36d7-1497-4a01-9581-4e0d5be320de" providerId="ADAL" clId="{727ECBB6-B88D-7F41-9022-538E2907B5A6}" dt="2025-05-08T13:42:06.551" v="6" actId="167"/>
          <ac:picMkLst>
            <pc:docMk/>
            <pc:sldMk cId="3578758401" sldId="315"/>
            <ac:picMk id="3" creationId="{8A64F6F8-DE5A-954A-2B2A-170A40D9D334}"/>
          </ac:picMkLst>
        </pc:picChg>
      </pc:sldChg>
      <pc:sldChg chg="addSp modSp mod">
        <pc:chgData name="Anita Rademakers" userId="fa6a36d7-1497-4a01-9581-4e0d5be320de" providerId="ADAL" clId="{727ECBB6-B88D-7F41-9022-538E2907B5A6}" dt="2025-05-08T13:43:00.785" v="16" actId="1076"/>
        <pc:sldMkLst>
          <pc:docMk/>
          <pc:sldMk cId="495759224" sldId="316"/>
        </pc:sldMkLst>
        <pc:spChg chg="mod">
          <ac:chgData name="Anita Rademakers" userId="fa6a36d7-1497-4a01-9581-4e0d5be320de" providerId="ADAL" clId="{727ECBB6-B88D-7F41-9022-538E2907B5A6}" dt="2025-05-08T13:43:00.785" v="16" actId="1076"/>
          <ac:spMkLst>
            <pc:docMk/>
            <pc:sldMk cId="495759224" sldId="316"/>
            <ac:spMk id="5" creationId="{1B5469A9-6F5A-F9F5-DF34-016AAF47EF3A}"/>
          </ac:spMkLst>
        </pc:spChg>
        <pc:picChg chg="add mod modCrop">
          <ac:chgData name="Anita Rademakers" userId="fa6a36d7-1497-4a01-9581-4e0d5be320de" providerId="ADAL" clId="{727ECBB6-B88D-7F41-9022-538E2907B5A6}" dt="2025-05-08T13:42:55.669" v="15" actId="14100"/>
          <ac:picMkLst>
            <pc:docMk/>
            <pc:sldMk cId="495759224" sldId="316"/>
            <ac:picMk id="3" creationId="{855F0313-4920-6DBD-1459-B401E8E16F7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12-5-2025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Voeg voor de </a:t>
            </a:r>
            <a:r>
              <a:rPr lang="nl-NL" err="1"/>
              <a:t>openingsdia</a:t>
            </a:r>
            <a:r>
              <a:rPr lang="nl-NL" baseline="0"/>
              <a:t> een afbeelding toe uit het </a:t>
            </a:r>
            <a:r>
              <a:rPr lang="nl-NL" baseline="0" err="1"/>
              <a:t>ProDemos</a:t>
            </a:r>
            <a:r>
              <a:rPr lang="nl-NL" baseline="0"/>
              <a:t> beeldarchief.</a:t>
            </a:r>
          </a:p>
          <a:p>
            <a:pPr marL="228600" indent="-228600">
              <a:buAutoNum type="arabicPeriod"/>
            </a:pPr>
            <a:r>
              <a:rPr lang="nl-NL" baseline="0"/>
              <a:t>Ga in het menu naar Schikken / Naar achtergrond</a:t>
            </a:r>
          </a:p>
          <a:p>
            <a:pPr marL="228600" indent="-228600">
              <a:buAutoNum type="arabicPeriod"/>
            </a:pPr>
            <a:r>
              <a:rPr lang="nl-NL" baseline="0"/>
              <a:t>Vergroot </a:t>
            </a:r>
            <a:r>
              <a:rPr lang="nl-NL" baseline="0" err="1"/>
              <a:t>zonodig</a:t>
            </a:r>
            <a:r>
              <a:rPr lang="nl-NL" baseline="0"/>
              <a:t> de afbeelding, zorg dat het kader gevuld is en maak een aardige uitsnede.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C0414-D10F-C568-6DC7-42F5D0487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891D8B7-3CC7-8B56-C24A-9BF90A293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1D2309B-7ECA-9C3D-468D-77FC64A85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951AAA-EB6D-B620-363D-7FE796EA5A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045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B431A-C78B-09C0-C5C3-0BB5B6319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4ED0663-C523-5616-50C4-545892ED9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4E1AF88-3D12-CE5D-13A6-DF3995722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FFC2A9-BDB4-5D41-9AA5-B7C5450C99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7822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83AD6-EE57-9949-CEC6-396F2E4AF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4BF70A4-6AFE-3E82-1138-874C09236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FAFCCA2-5512-48AB-D958-466C2D8AE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4604B2-1CD5-EFD4-B0D4-64FFE54DF5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7425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F84B-DD78-B7D2-21E2-709B2C080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D193B9E-8C4A-46E4-31CC-EAA71C426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24778EC-855D-827E-0E84-5B7AD2F8B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F6A5EE-5F51-4EC6-A998-56053A9AB5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7733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D1ACC-19E0-C524-9E26-9AAF0AC32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A86345D-31AB-AF06-0353-54C8A3C6E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FA7DB2F-C8CE-447D-E25E-97551198A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020230-199F-47B8-2264-9C318E99C9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750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832FC-B6C2-148A-2DF3-9DBB2CF0A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9A9248F-C24E-35ED-8DBF-618E89B90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AE260BB-1401-3F81-79E9-84E6D9714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5FD2561-6956-7DDB-D41A-31F1714AF1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4653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39BEF-A042-0B59-E918-7FEB3E39E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A981985-DA9D-B3DE-BF3A-EBFB6B6F0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DB0AF30-2C8E-A294-AD75-08CD14783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E78183-1AD1-5F0F-DAFD-EDCB0DFB48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568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2DA4A-AB0F-1E73-812E-B3FA78F5F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030C498-959F-1A7D-E03B-ECDBF2A94D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7FC824A-37D8-72FC-A18C-02DC314967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003582-0CCC-96E1-5FB7-9B44ECA7D4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373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ED779-3A71-18D3-8634-A31873398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D828235-60C9-EC53-C15B-AF6937080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F277061-7830-B5B9-CE48-099C40939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17A874-D4BD-D9E6-57FD-9FA09C20F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751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B70F1-1C3C-495D-D2D9-C7CCDBE9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1BBE301-090A-5854-5C52-754A021536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A7E74EA-93FD-F080-6533-6BBAD9F01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959046-39C8-DE5C-1CD8-E1563558BA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4397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99E88-06F9-92A5-D0E0-EF505119C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24615B8-B461-9421-3C21-F33F1E3DD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BF83C29-B889-674B-2258-8041B7B22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E5CCD0-3CBF-C60F-6699-FD63BDFEB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459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8DB1E-8039-E5FF-5E6F-7FDD0E90F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797D57D-C772-632B-9F2E-B2B9A86652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DFBC172-4A8A-FCAB-07AF-8C60F0360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D36C12-EC03-4282-9B68-F710A341AE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435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﻿</a:t>
            </a:r>
            <a:r>
              <a:rPr lang="nl-NL" sz="1400" err="1">
                <a:solidFill>
                  <a:schemeClr val="tx2"/>
                </a:solidFill>
              </a:rPr>
              <a:t>ProDemos</a:t>
            </a:r>
            <a:endParaRPr lang="nl-NL" sz="140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Hofweg</a:t>
            </a:r>
            <a:r>
              <a:rPr lang="nl-NL" sz="140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info@prodemos.nl</a:t>
            </a:r>
            <a:endParaRPr lang="nl-NL" sz="140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prodemos.nl</a:t>
            </a:r>
            <a:endParaRPr lang="nl-NL" sz="1400">
              <a:solidFill>
                <a:schemeClr val="tx2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34AC43-2BC5-6D4C-BAA2-2975FDF03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835" t="-218" r="38100" b="-952"/>
          <a:stretch/>
        </p:blipFill>
        <p:spPr>
          <a:xfrm>
            <a:off x="3703952" y="4388518"/>
            <a:ext cx="1736095" cy="3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>
                <a:solidFill>
                  <a:schemeClr val="bg2">
                    <a:lumMod val="75000"/>
                  </a:schemeClr>
                </a:solidFill>
              </a:rPr>
            </a:br>
            <a:r>
              <a:rPr lang="nl-NL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9D5AA-EF5C-DC91-FFFA-6723E581D4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83" y="251460"/>
            <a:ext cx="8217893" cy="421433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457201" y="3780000"/>
            <a:ext cx="821789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>
                <a:solidFill>
                  <a:schemeClr val="bg1"/>
                </a:solidFill>
              </a:rPr>
              <a:t>Politieke bingo</a:t>
            </a:r>
            <a:endParaRPr lang="nl-NL" sz="1800">
              <a:solidFill>
                <a:schemeClr val="tx2"/>
              </a:solidFill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1DF55A26-985A-F440-B48D-E27029425D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175" y="-8098"/>
            <a:ext cx="1869953" cy="63276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9D2E0-B079-0BC4-D0AA-4E00B9958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019CD45F-D200-7E7D-E78F-2E45B4352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08000"/>
            <a:ext cx="9144000" cy="549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AF416EF-BD82-CDB6-3285-9845AA61482A}"/>
              </a:ext>
            </a:extLst>
          </p:cNvPr>
          <p:cNvSpPr txBox="1">
            <a:spLocks/>
          </p:cNvSpPr>
          <p:nvPr/>
        </p:nvSpPr>
        <p:spPr>
          <a:xfrm>
            <a:off x="1676400" y="1095923"/>
            <a:ext cx="7467600" cy="986877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Een vergadering voor alle leden noem je...</a:t>
            </a:r>
          </a:p>
        </p:txBody>
      </p:sp>
    </p:spTree>
    <p:extLst>
      <p:ext uri="{BB962C8B-B14F-4D97-AF65-F5344CB8AC3E}">
        <p14:creationId xmlns:p14="http://schemas.microsoft.com/office/powerpoint/2010/main" val="36796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7C3A6-97F6-AF36-844A-AE235538F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g shot of a long hallway&#10;&#10;AI-generated content may be incorrect.">
            <a:extLst>
              <a:ext uri="{FF2B5EF4-FFF2-40B4-BE49-F238E27FC236}">
                <a16:creationId xmlns:a16="http://schemas.microsoft.com/office/drawing/2014/main" id="{5F8F5047-5132-14A6-9833-6311EF1857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380"/>
            <a:ext cx="9144000" cy="556906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1F42CC9-B0EE-DEF4-8AA7-7B1980C978F9}"/>
              </a:ext>
            </a:extLst>
          </p:cNvPr>
          <p:cNvSpPr txBox="1">
            <a:spLocks/>
          </p:cNvSpPr>
          <p:nvPr/>
        </p:nvSpPr>
        <p:spPr>
          <a:xfrm>
            <a:off x="0" y="3366113"/>
            <a:ext cx="7505700" cy="1193187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Plek waar Kamerleden kunnen overleggen achter de schermen.</a:t>
            </a:r>
          </a:p>
        </p:txBody>
      </p:sp>
    </p:spTree>
    <p:extLst>
      <p:ext uri="{BB962C8B-B14F-4D97-AF65-F5344CB8AC3E}">
        <p14:creationId xmlns:p14="http://schemas.microsoft.com/office/powerpoint/2010/main" val="31129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0AF14-A9E8-D5E6-5F44-0147C3408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3C53D137-6BF6-0600-2AA4-4C786F86F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41092"/>
            <a:ext cx="9144000" cy="511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D4FA412-5505-32EF-7106-E7814AF709EC}"/>
              </a:ext>
            </a:extLst>
          </p:cNvPr>
          <p:cNvSpPr txBox="1">
            <a:spLocks/>
          </p:cNvSpPr>
          <p:nvPr/>
        </p:nvSpPr>
        <p:spPr>
          <a:xfrm>
            <a:off x="1589741" y="2895600"/>
            <a:ext cx="7554259" cy="1988619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Een Kamerlid dat een vraag stelt </a:t>
            </a:r>
          </a:p>
          <a:p>
            <a:r>
              <a:rPr lang="nl-NL" dirty="0">
                <a:solidFill>
                  <a:schemeClr val="bg1"/>
                </a:solidFill>
              </a:rPr>
              <a:t>tijdens de speech van een ander Kamerlid (of minister of staatssecretaris) </a:t>
            </a:r>
          </a:p>
          <a:p>
            <a:r>
              <a:rPr lang="nl-NL" dirty="0">
                <a:solidFill>
                  <a:schemeClr val="bg1"/>
                </a:solidFill>
              </a:rPr>
              <a:t>is aan het ...</a:t>
            </a:r>
          </a:p>
        </p:txBody>
      </p:sp>
    </p:spTree>
    <p:extLst>
      <p:ext uri="{BB962C8B-B14F-4D97-AF65-F5344CB8AC3E}">
        <p14:creationId xmlns:p14="http://schemas.microsoft.com/office/powerpoint/2010/main" val="31962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09CC2-A54C-4F97-9D9D-022633CAE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around a display of a rocket&#10;&#10;AI-generated content may be incorrect.">
            <a:extLst>
              <a:ext uri="{FF2B5EF4-FFF2-40B4-BE49-F238E27FC236}">
                <a16:creationId xmlns:a16="http://schemas.microsoft.com/office/drawing/2014/main" id="{E1ED035C-F624-8519-2AFD-70536B8D04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3344"/>
            <a:ext cx="9144000" cy="641465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61EAC95-97DE-11C1-36C5-C30F75FF3458}"/>
              </a:ext>
            </a:extLst>
          </p:cNvPr>
          <p:cNvSpPr txBox="1">
            <a:spLocks/>
          </p:cNvSpPr>
          <p:nvPr/>
        </p:nvSpPr>
        <p:spPr>
          <a:xfrm>
            <a:off x="0" y="3657600"/>
            <a:ext cx="8839200" cy="126124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Minstens 40.000 mensen zetten een onderwerp op de agenda van de Tweede Kamer.</a:t>
            </a:r>
          </a:p>
        </p:txBody>
      </p:sp>
    </p:spTree>
    <p:extLst>
      <p:ext uri="{BB962C8B-B14F-4D97-AF65-F5344CB8AC3E}">
        <p14:creationId xmlns:p14="http://schemas.microsoft.com/office/powerpoint/2010/main" val="325590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2515B-FD0E-4C1B-EA7A-077ED708C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meeting&#10;&#10;AI-generated content may be incorrect.">
            <a:extLst>
              <a:ext uri="{FF2B5EF4-FFF2-40B4-BE49-F238E27FC236}">
                <a16:creationId xmlns:a16="http://schemas.microsoft.com/office/drawing/2014/main" id="{8A64F6F8-DE5A-954A-2B2A-170A40D9D3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4971"/>
            <a:ext cx="9144000" cy="615214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9B132AC-5E50-16DE-8056-AC50640A5488}"/>
              </a:ext>
            </a:extLst>
          </p:cNvPr>
          <p:cNvSpPr txBox="1">
            <a:spLocks/>
          </p:cNvSpPr>
          <p:nvPr/>
        </p:nvSpPr>
        <p:spPr>
          <a:xfrm>
            <a:off x="0" y="1417830"/>
            <a:ext cx="8355724" cy="922913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Een deftige conciërge in de Tweede Kamer.</a:t>
            </a:r>
          </a:p>
        </p:txBody>
      </p:sp>
    </p:spTree>
    <p:extLst>
      <p:ext uri="{BB962C8B-B14F-4D97-AF65-F5344CB8AC3E}">
        <p14:creationId xmlns:p14="http://schemas.microsoft.com/office/powerpoint/2010/main" val="35787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4B3E0-C1D5-0A77-19D6-1D761B577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undefined">
            <a:extLst>
              <a:ext uri="{FF2B5EF4-FFF2-40B4-BE49-F238E27FC236}">
                <a16:creationId xmlns:a16="http://schemas.microsoft.com/office/drawing/2014/main" id="{38ECD5D0-7C51-B455-B2F5-2BC61F20F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-822664" y="492368"/>
            <a:ext cx="10789328" cy="465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0942C18-2A6B-783B-E1BF-9A7171C70CEB}"/>
              </a:ext>
            </a:extLst>
          </p:cNvPr>
          <p:cNvSpPr txBox="1">
            <a:spLocks/>
          </p:cNvSpPr>
          <p:nvPr/>
        </p:nvSpPr>
        <p:spPr>
          <a:xfrm>
            <a:off x="0" y="894807"/>
            <a:ext cx="7327900" cy="1772193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Een Bekende Nederlander </a:t>
            </a:r>
          </a:p>
          <a:p>
            <a:r>
              <a:rPr lang="nl-NL" dirty="0">
                <a:solidFill>
                  <a:schemeClr val="bg1"/>
                </a:solidFill>
              </a:rPr>
              <a:t>die onderaan de kandidatenlijst van een partij staat om stemmen te trekken.</a:t>
            </a:r>
          </a:p>
        </p:txBody>
      </p:sp>
    </p:spTree>
    <p:extLst>
      <p:ext uri="{BB962C8B-B14F-4D97-AF65-F5344CB8AC3E}">
        <p14:creationId xmlns:p14="http://schemas.microsoft.com/office/powerpoint/2010/main" val="354286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prodemos.nl</a:t>
            </a:r>
            <a:r>
              <a:rPr lang="nl-NL"/>
              <a:t>/vo</a:t>
            </a:r>
          </a:p>
        </p:txBody>
      </p:sp>
    </p:spTree>
    <p:extLst>
      <p:ext uri="{BB962C8B-B14F-4D97-AF65-F5344CB8AC3E}">
        <p14:creationId xmlns:p14="http://schemas.microsoft.com/office/powerpoint/2010/main" val="23957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8CD4D7-257D-8E90-F833-01D7B7CD5F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7199"/>
            <a:ext cx="9144000" cy="56976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810000"/>
            <a:ext cx="5257800" cy="1115433"/>
          </a:xfrm>
        </p:spPr>
        <p:txBody>
          <a:bodyPr/>
          <a:lstStyle/>
          <a:p>
            <a:r>
              <a:rPr lang="nl-NL" dirty="0"/>
              <a:t>De Koning en de ministers vormen samen de...</a:t>
            </a:r>
          </a:p>
        </p:txBody>
      </p:sp>
    </p:spTree>
    <p:extLst>
      <p:ext uri="{BB962C8B-B14F-4D97-AF65-F5344CB8AC3E}">
        <p14:creationId xmlns:p14="http://schemas.microsoft.com/office/powerpoint/2010/main" val="17009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5BC1E-E5E1-D848-57F9-E092D52DF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3F830D-A22F-7861-9D9A-E8DDF4365D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0186"/>
            <a:ext cx="4279200" cy="4713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7992F-E5E9-8213-4C9F-B89C1523BB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9200" y="430186"/>
            <a:ext cx="4864800" cy="471331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66D832B-B4ED-E4A0-07F9-2B563C8483AE}"/>
              </a:ext>
            </a:extLst>
          </p:cNvPr>
          <p:cNvSpPr txBox="1">
            <a:spLocks/>
          </p:cNvSpPr>
          <p:nvPr/>
        </p:nvSpPr>
        <p:spPr>
          <a:xfrm>
            <a:off x="2649415" y="1533379"/>
            <a:ext cx="6494585" cy="87962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De Eerste en Tweede Kamer samen. </a:t>
            </a:r>
          </a:p>
        </p:txBody>
      </p:sp>
    </p:spTree>
    <p:extLst>
      <p:ext uri="{BB962C8B-B14F-4D97-AF65-F5344CB8AC3E}">
        <p14:creationId xmlns:p14="http://schemas.microsoft.com/office/powerpoint/2010/main" val="319220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19B5A-5D70-685C-11EA-3893B8C00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0EF4D50-F9B2-A3CD-5B4F-A19410596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58215" y="433134"/>
            <a:ext cx="10692039" cy="471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996730A-727A-806A-57AA-75DD94F64F9B}"/>
              </a:ext>
            </a:extLst>
          </p:cNvPr>
          <p:cNvSpPr txBox="1">
            <a:spLocks/>
          </p:cNvSpPr>
          <p:nvPr/>
        </p:nvSpPr>
        <p:spPr>
          <a:xfrm>
            <a:off x="0" y="2182559"/>
            <a:ext cx="6845300" cy="92894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Partijen die niet in het kabinet zitten.</a:t>
            </a:r>
          </a:p>
        </p:txBody>
      </p:sp>
    </p:spTree>
    <p:extLst>
      <p:ext uri="{BB962C8B-B14F-4D97-AF65-F5344CB8AC3E}">
        <p14:creationId xmlns:p14="http://schemas.microsoft.com/office/powerpoint/2010/main" val="37971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0ACCA-A84C-3472-AE22-48A87A230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89616216-4604-53DA-D1D2-4C4209807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19149"/>
            <a:ext cx="9144000" cy="46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E53ED37-0951-8891-95E6-920150B5245F}"/>
              </a:ext>
            </a:extLst>
          </p:cNvPr>
          <p:cNvSpPr txBox="1">
            <a:spLocks/>
          </p:cNvSpPr>
          <p:nvPr/>
        </p:nvSpPr>
        <p:spPr>
          <a:xfrm>
            <a:off x="0" y="885597"/>
            <a:ext cx="6335059" cy="12652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Iemand die niet weet op wie hij moet stemmen.</a:t>
            </a:r>
          </a:p>
        </p:txBody>
      </p:sp>
    </p:spTree>
    <p:extLst>
      <p:ext uri="{BB962C8B-B14F-4D97-AF65-F5344CB8AC3E}">
        <p14:creationId xmlns:p14="http://schemas.microsoft.com/office/powerpoint/2010/main" val="33847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23E9C-C904-CEA6-6D9C-D81E81F60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18C443-9BC9-5098-A5D6-79EEB5200FDD}"/>
              </a:ext>
            </a:extLst>
          </p:cNvPr>
          <p:cNvSpPr/>
          <p:nvPr/>
        </p:nvSpPr>
        <p:spPr>
          <a:xfrm>
            <a:off x="0" y="417443"/>
            <a:ext cx="9144000" cy="472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74F6AF-FB3E-D4BC-88ED-7C3B8E6B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593054"/>
            <a:ext cx="901700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E881AFA-8A69-D7D9-AFA3-2F04535B6952}"/>
              </a:ext>
            </a:extLst>
          </p:cNvPr>
          <p:cNvSpPr txBox="1">
            <a:spLocks/>
          </p:cNvSpPr>
          <p:nvPr/>
        </p:nvSpPr>
        <p:spPr>
          <a:xfrm>
            <a:off x="2808941" y="3708906"/>
            <a:ext cx="6335059" cy="12652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Kamerleden van dezelfde partij zitten in dezelfde...</a:t>
            </a:r>
          </a:p>
        </p:txBody>
      </p:sp>
    </p:spTree>
    <p:extLst>
      <p:ext uri="{BB962C8B-B14F-4D97-AF65-F5344CB8AC3E}">
        <p14:creationId xmlns:p14="http://schemas.microsoft.com/office/powerpoint/2010/main" val="6696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F64AA-1CB3-3523-E5C5-19340D387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giving thumbs up&#10;&#10;AI-generated content may be incorrect.">
            <a:extLst>
              <a:ext uri="{FF2B5EF4-FFF2-40B4-BE49-F238E27FC236}">
                <a16:creationId xmlns:a16="http://schemas.microsoft.com/office/drawing/2014/main" id="{970ACAF9-A303-CFFF-4FDA-979B7B8B030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033" y="450241"/>
            <a:ext cx="9260033" cy="53619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EC14619-3297-1716-8590-415624F2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30955"/>
            <a:ext cx="5943600" cy="915589"/>
          </a:xfrm>
        </p:spPr>
        <p:txBody>
          <a:bodyPr/>
          <a:lstStyle/>
          <a:p>
            <a:r>
              <a:rPr lang="nl-NL"/>
              <a:t>Steun van burgers voor beleid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A43B0D58-935C-86DA-7A97-3AC7492430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8109F-655A-2FC6-E202-A5DDA97D4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67CC4-86D7-DB0E-C987-69D79DEED2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7078"/>
            <a:ext cx="9144000" cy="466642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6700389-BB04-9789-F122-0BB7FF714DBE}"/>
              </a:ext>
            </a:extLst>
          </p:cNvPr>
          <p:cNvSpPr txBox="1">
            <a:spLocks/>
          </p:cNvSpPr>
          <p:nvPr/>
        </p:nvSpPr>
        <p:spPr>
          <a:xfrm>
            <a:off x="0" y="1104900"/>
            <a:ext cx="7576457" cy="12573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Hier zitten ministers en staatssecretarissen in de vergaderzaal van de Tweede Kamer. </a:t>
            </a:r>
          </a:p>
        </p:txBody>
      </p:sp>
    </p:spTree>
    <p:extLst>
      <p:ext uri="{BB962C8B-B14F-4D97-AF65-F5344CB8AC3E}">
        <p14:creationId xmlns:p14="http://schemas.microsoft.com/office/powerpoint/2010/main" val="364877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044C2-6D1F-4CBD-318F-CF86F5BB2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handshake&#10;&#10;AI-generated content may be incorrect.">
            <a:extLst>
              <a:ext uri="{FF2B5EF4-FFF2-40B4-BE49-F238E27FC236}">
                <a16:creationId xmlns:a16="http://schemas.microsoft.com/office/drawing/2014/main" id="{855F0313-4920-6DBD-1459-B401E8E16F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1263"/>
            <a:ext cx="9144000" cy="55283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B5469A9-6F5A-F9F5-DF34-016AAF47EF3A}"/>
              </a:ext>
            </a:extLst>
          </p:cNvPr>
          <p:cNvSpPr txBox="1">
            <a:spLocks/>
          </p:cNvSpPr>
          <p:nvPr/>
        </p:nvSpPr>
        <p:spPr>
          <a:xfrm>
            <a:off x="0" y="818749"/>
            <a:ext cx="6428232" cy="1067562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Twee (of meer) politieke partijen die samenwerken.</a:t>
            </a:r>
          </a:p>
        </p:txBody>
      </p:sp>
    </p:spTree>
    <p:extLst>
      <p:ext uri="{BB962C8B-B14F-4D97-AF65-F5344CB8AC3E}">
        <p14:creationId xmlns:p14="http://schemas.microsoft.com/office/powerpoint/2010/main" val="49575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 1">
      <a:dk1>
        <a:srgbClr val="009FCB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1F65EFD-735D-45BE-8A31-8B3B2113ABD5}" vid="{07482477-AC98-4B21-9509-0F51C51168CB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54BC7C27878744BC92EAC3A66D4F74" ma:contentTypeVersion="6" ma:contentTypeDescription="Een nieuw document maken." ma:contentTypeScope="" ma:versionID="df91861c5cdb5308636a2b044e601089">
  <xsd:schema xmlns:xsd="http://www.w3.org/2001/XMLSchema" xmlns:xs="http://www.w3.org/2001/XMLSchema" xmlns:p="http://schemas.microsoft.com/office/2006/metadata/properties" xmlns:ns2="bb7910e3-4262-4a78-a92e-f3b9a5e13398" xmlns:ns3="b90dbb39-d4ba-445e-a5c1-64ad2ad9b170" targetNamespace="http://schemas.microsoft.com/office/2006/metadata/properties" ma:root="true" ma:fieldsID="882f6384175a8ef2a8ebd44937b93a05" ns2:_="" ns3:_="">
    <xsd:import namespace="bb7910e3-4262-4a78-a92e-f3b9a5e13398"/>
    <xsd:import namespace="b90dbb39-d4ba-445e-a5c1-64ad2ad9b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7910e3-4262-4a78-a92e-f3b9a5e133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dbb39-d4ba-445e-a5c1-64ad2ad9b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90dbb39-d4ba-445e-a5c1-64ad2ad9b170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75B2074-BD9B-4F71-8A13-B141CAE393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7910e3-4262-4a78-a92e-f3b9a5e13398"/>
    <ds:schemaRef ds:uri="b90dbb39-d4ba-445e-a5c1-64ad2ad9b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FCDDCC-C329-47CE-9766-A7959280F6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8A9BC5-6963-4BCF-B265-FFFB3D95B226}">
  <ds:schemaRefs>
    <ds:schemaRef ds:uri="bb7910e3-4262-4a78-a92e-f3b9a5e13398"/>
    <ds:schemaRef ds:uri="http://purl.org/dc/dcmitype/"/>
    <ds:schemaRef ds:uri="http://schemas.microsoft.com/office/2006/documentManagement/types"/>
    <ds:schemaRef ds:uri="b90dbb39-d4ba-445e-a5c1-64ad2ad9b170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</Template>
  <TotalTime>2</TotalTime>
  <Words>273</Words>
  <Application>Microsoft Office PowerPoint</Application>
  <PresentationFormat>Diavoorstelling (16:9)</PresentationFormat>
  <Paragraphs>45</Paragraphs>
  <Slides>16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9" baseType="lpstr">
      <vt:lpstr>Arial</vt:lpstr>
      <vt:lpstr>Calibri</vt:lpstr>
      <vt:lpstr>ProDemos</vt:lpstr>
      <vt:lpstr>PowerPoint-presentatie</vt:lpstr>
      <vt:lpstr>De Koning en de ministers vormen samen de...</vt:lpstr>
      <vt:lpstr>PowerPoint-presentatie</vt:lpstr>
      <vt:lpstr>PowerPoint-presentatie</vt:lpstr>
      <vt:lpstr>PowerPoint-presentatie</vt:lpstr>
      <vt:lpstr>PowerPoint-presentatie</vt:lpstr>
      <vt:lpstr>Steun van burgers voor beleid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prodemos.nl/vo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Politiek jargon vmbo</dc:title>
  <dc:subject/>
  <dc:creator>Anita Rademakers</dc:creator>
  <cp:keywords/>
  <dc:description/>
  <cp:lastModifiedBy>Hanne de Haan</cp:lastModifiedBy>
  <cp:revision>1</cp:revision>
  <cp:lastPrinted>2017-06-07T13:51:27Z</cp:lastPrinted>
  <dcterms:created xsi:type="dcterms:W3CDTF">2025-05-08T06:46:38Z</dcterms:created>
  <dcterms:modified xsi:type="dcterms:W3CDTF">2025-05-12T08:43:38Z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0x010100D654BC7C27878744BC92EAC3A66D4F74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