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79" r:id="rId5"/>
    <p:sldId id="304" r:id="rId6"/>
    <p:sldId id="307" r:id="rId7"/>
    <p:sldId id="300" r:id="rId8"/>
    <p:sldId id="305" r:id="rId9"/>
    <p:sldId id="269" r:id="rId10"/>
    <p:sldId id="301" r:id="rId11"/>
    <p:sldId id="299" r:id="rId12"/>
    <p:sldId id="306" r:id="rId13"/>
    <p:sldId id="303" r:id="rId14"/>
    <p:sldId id="310" r:id="rId15"/>
    <p:sldId id="302" r:id="rId16"/>
    <p:sldId id="308" r:id="rId17"/>
    <p:sldId id="309" r:id="rId18"/>
    <p:sldId id="311" r:id="rId19"/>
    <p:sldId id="312" r:id="rId20"/>
    <p:sldId id="291" r:id="rId21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2FF9E-4EBA-49E1-B1A0-AFDB30DD57E4}" v="1" dt="2025-05-28T06:41:30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1" autoAdjust="0"/>
    <p:restoredTop sz="95741"/>
  </p:normalViewPr>
  <p:slideViewPr>
    <p:cSldViewPr snapToGrid="0" snapToObjects="1">
      <p:cViewPr varScale="1">
        <p:scale>
          <a:sx n="107" d="100"/>
          <a:sy n="107" d="100"/>
        </p:scale>
        <p:origin x="264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 de Haan" userId="28e24713-919c-4ae8-8683-14b4f3e8a9a9" providerId="ADAL" clId="{0646B69D-519C-4C98-9607-32FAFE19D2BA}"/>
    <pc:docChg chg="undo custSel modSld">
      <pc:chgData name="Hanne de Haan" userId="28e24713-919c-4ae8-8683-14b4f3e8a9a9" providerId="ADAL" clId="{0646B69D-519C-4C98-9607-32FAFE19D2BA}" dt="2025-05-12T08:41:06.964" v="26"/>
      <pc:docMkLst>
        <pc:docMk/>
      </pc:docMkLst>
      <pc:sldChg chg="modSp">
        <pc:chgData name="Hanne de Haan" userId="28e24713-919c-4ae8-8683-14b4f3e8a9a9" providerId="ADAL" clId="{0646B69D-519C-4C98-9607-32FAFE19D2BA}" dt="2025-05-12T08:40:15.411" v="16"/>
        <pc:sldMkLst>
          <pc:docMk/>
          <pc:sldMk cId="1558368490" sldId="269"/>
        </pc:sldMkLst>
        <pc:picChg chg="mod">
          <ac:chgData name="Hanne de Haan" userId="28e24713-919c-4ae8-8683-14b4f3e8a9a9" providerId="ADAL" clId="{0646B69D-519C-4C98-9607-32FAFE19D2BA}" dt="2025-05-12T08:40:15.411" v="16"/>
          <ac:picMkLst>
            <pc:docMk/>
            <pc:sldMk cId="1558368490" sldId="269"/>
            <ac:picMk id="15362" creationId="{08D3331F-595E-C873-8426-F134498E4EBD}"/>
          </ac:picMkLst>
        </pc:picChg>
      </pc:sldChg>
      <pc:sldChg chg="modSp mod">
        <pc:chgData name="Hanne de Haan" userId="28e24713-919c-4ae8-8683-14b4f3e8a9a9" providerId="ADAL" clId="{0646B69D-519C-4C98-9607-32FAFE19D2BA}" dt="2025-05-12T08:39:41.308" v="10"/>
        <pc:sldMkLst>
          <pc:docMk/>
          <pc:sldMk cId="7667022" sldId="279"/>
        </pc:sldMkLst>
        <pc:picChg chg="mod">
          <ac:chgData name="Hanne de Haan" userId="28e24713-919c-4ae8-8683-14b4f3e8a9a9" providerId="ADAL" clId="{0646B69D-519C-4C98-9607-32FAFE19D2BA}" dt="2025-05-12T08:39:41.308" v="10"/>
          <ac:picMkLst>
            <pc:docMk/>
            <pc:sldMk cId="7667022" sldId="279"/>
            <ac:picMk id="4" creationId="{65E92040-E083-1F07-376E-3F08718C0CAB}"/>
          </ac:picMkLst>
        </pc:picChg>
      </pc:sldChg>
      <pc:sldChg chg="modSp">
        <pc:chgData name="Hanne de Haan" userId="28e24713-919c-4ae8-8683-14b4f3e8a9a9" providerId="ADAL" clId="{0646B69D-519C-4C98-9607-32FAFE19D2BA}" dt="2025-05-12T08:40:27.040" v="18"/>
        <pc:sldMkLst>
          <pc:docMk/>
          <pc:sldMk cId="1295720921" sldId="299"/>
        </pc:sldMkLst>
        <pc:picChg chg="mod">
          <ac:chgData name="Hanne de Haan" userId="28e24713-919c-4ae8-8683-14b4f3e8a9a9" providerId="ADAL" clId="{0646B69D-519C-4C98-9607-32FAFE19D2BA}" dt="2025-05-12T08:40:27.040" v="18"/>
          <ac:picMkLst>
            <pc:docMk/>
            <pc:sldMk cId="1295720921" sldId="299"/>
            <ac:picMk id="9" creationId="{03274B5C-9D00-7FF1-EB5B-A7AF24CAF600}"/>
          </ac:picMkLst>
        </pc:picChg>
      </pc:sldChg>
      <pc:sldChg chg="modSp">
        <pc:chgData name="Hanne de Haan" userId="28e24713-919c-4ae8-8683-14b4f3e8a9a9" providerId="ADAL" clId="{0646B69D-519C-4C98-9607-32FAFE19D2BA}" dt="2025-05-12T08:40:04.027" v="14"/>
        <pc:sldMkLst>
          <pc:docMk/>
          <pc:sldMk cId="3196249819" sldId="300"/>
        </pc:sldMkLst>
        <pc:picChg chg="mod">
          <ac:chgData name="Hanne de Haan" userId="28e24713-919c-4ae8-8683-14b4f3e8a9a9" providerId="ADAL" clId="{0646B69D-519C-4C98-9607-32FAFE19D2BA}" dt="2025-05-12T08:40:04.027" v="14"/>
          <ac:picMkLst>
            <pc:docMk/>
            <pc:sldMk cId="3196249819" sldId="300"/>
            <ac:picMk id="1026" creationId="{3C53D137-6BF6-0600-2AA4-4C786F86F235}"/>
          </ac:picMkLst>
        </pc:picChg>
      </pc:sldChg>
      <pc:sldChg chg="modSp">
        <pc:chgData name="Hanne de Haan" userId="28e24713-919c-4ae8-8683-14b4f3e8a9a9" providerId="ADAL" clId="{0646B69D-519C-4C98-9607-32FAFE19D2BA}" dt="2025-05-12T08:40:20.466" v="17"/>
        <pc:sldMkLst>
          <pc:docMk/>
          <pc:sldMk cId="2299511503" sldId="301"/>
        </pc:sldMkLst>
        <pc:picChg chg="mod">
          <ac:chgData name="Hanne de Haan" userId="28e24713-919c-4ae8-8683-14b4f3e8a9a9" providerId="ADAL" clId="{0646B69D-519C-4C98-9607-32FAFE19D2BA}" dt="2025-05-12T08:40:20.466" v="17"/>
          <ac:picMkLst>
            <pc:docMk/>
            <pc:sldMk cId="2299511503" sldId="301"/>
            <ac:picMk id="11266" creationId="{CACE9B56-6318-8224-516B-537BAB768569}"/>
          </ac:picMkLst>
        </pc:picChg>
      </pc:sldChg>
      <pc:sldChg chg="modSp">
        <pc:chgData name="Hanne de Haan" userId="28e24713-919c-4ae8-8683-14b4f3e8a9a9" providerId="ADAL" clId="{0646B69D-519C-4C98-9607-32FAFE19D2BA}" dt="2025-05-12T08:40:48.127" v="22"/>
        <pc:sldMkLst>
          <pc:docMk/>
          <pc:sldMk cId="4267187678" sldId="302"/>
        </pc:sldMkLst>
        <pc:picChg chg="mod">
          <ac:chgData name="Hanne de Haan" userId="28e24713-919c-4ae8-8683-14b4f3e8a9a9" providerId="ADAL" clId="{0646B69D-519C-4C98-9607-32FAFE19D2BA}" dt="2025-05-12T08:40:48.127" v="22"/>
          <ac:picMkLst>
            <pc:docMk/>
            <pc:sldMk cId="4267187678" sldId="302"/>
            <ac:picMk id="12292" creationId="{87086985-54F8-2F91-5CA7-AF34DBECFEF1}"/>
          </ac:picMkLst>
        </pc:picChg>
      </pc:sldChg>
      <pc:sldChg chg="modSp">
        <pc:chgData name="Hanne de Haan" userId="28e24713-919c-4ae8-8683-14b4f3e8a9a9" providerId="ADAL" clId="{0646B69D-519C-4C98-9607-32FAFE19D2BA}" dt="2025-05-12T08:40:36.529" v="20"/>
        <pc:sldMkLst>
          <pc:docMk/>
          <pc:sldMk cId="3582296247" sldId="303"/>
        </pc:sldMkLst>
        <pc:picChg chg="mod">
          <ac:chgData name="Hanne de Haan" userId="28e24713-919c-4ae8-8683-14b4f3e8a9a9" providerId="ADAL" clId="{0646B69D-519C-4C98-9607-32FAFE19D2BA}" dt="2025-05-12T08:40:36.529" v="20"/>
          <ac:picMkLst>
            <pc:docMk/>
            <pc:sldMk cId="3582296247" sldId="303"/>
            <ac:picMk id="13314" creationId="{75B9E57D-87FD-F441-FA19-18A5CC6134C9}"/>
          </ac:picMkLst>
        </pc:picChg>
      </pc:sldChg>
      <pc:sldChg chg="modSp">
        <pc:chgData name="Hanne de Haan" userId="28e24713-919c-4ae8-8683-14b4f3e8a9a9" providerId="ADAL" clId="{0646B69D-519C-4C98-9607-32FAFE19D2BA}" dt="2025-05-12T08:39:48.436" v="11"/>
        <pc:sldMkLst>
          <pc:docMk/>
          <pc:sldMk cId="3384766953" sldId="304"/>
        </pc:sldMkLst>
        <pc:picChg chg="mod">
          <ac:chgData name="Hanne de Haan" userId="28e24713-919c-4ae8-8683-14b4f3e8a9a9" providerId="ADAL" clId="{0646B69D-519C-4C98-9607-32FAFE19D2BA}" dt="2025-05-12T08:39:48.436" v="11"/>
          <ac:picMkLst>
            <pc:docMk/>
            <pc:sldMk cId="3384766953" sldId="304"/>
            <ac:picMk id="2052" creationId="{89616216-4604-53DA-D1D2-4C4209807CED}"/>
          </ac:picMkLst>
        </pc:picChg>
      </pc:sldChg>
      <pc:sldChg chg="modSp">
        <pc:chgData name="Hanne de Haan" userId="28e24713-919c-4ae8-8683-14b4f3e8a9a9" providerId="ADAL" clId="{0646B69D-519C-4C98-9607-32FAFE19D2BA}" dt="2025-05-12T08:40:11.043" v="15"/>
        <pc:sldMkLst>
          <pc:docMk/>
          <pc:sldMk cId="669649596" sldId="305"/>
        </pc:sldMkLst>
        <pc:picChg chg="mod">
          <ac:chgData name="Hanne de Haan" userId="28e24713-919c-4ae8-8683-14b4f3e8a9a9" providerId="ADAL" clId="{0646B69D-519C-4C98-9607-32FAFE19D2BA}" dt="2025-05-12T08:40:11.043" v="15"/>
          <ac:picMkLst>
            <pc:docMk/>
            <pc:sldMk cId="669649596" sldId="305"/>
            <ac:picMk id="3074" creationId="{9C74F6AF-FB3E-D4BC-88ED-7C3B8E6BA34E}"/>
          </ac:picMkLst>
        </pc:picChg>
      </pc:sldChg>
      <pc:sldChg chg="modSp">
        <pc:chgData name="Hanne de Haan" userId="28e24713-919c-4ae8-8683-14b4f3e8a9a9" providerId="ADAL" clId="{0646B69D-519C-4C98-9607-32FAFE19D2BA}" dt="2025-05-12T08:40:32.315" v="19"/>
        <pc:sldMkLst>
          <pc:docMk/>
          <pc:sldMk cId="1124621808" sldId="306"/>
        </pc:sldMkLst>
        <pc:picChg chg="mod">
          <ac:chgData name="Hanne de Haan" userId="28e24713-919c-4ae8-8683-14b4f3e8a9a9" providerId="ADAL" clId="{0646B69D-519C-4C98-9607-32FAFE19D2BA}" dt="2025-05-12T08:40:32.315" v="19"/>
          <ac:picMkLst>
            <pc:docMk/>
            <pc:sldMk cId="1124621808" sldId="306"/>
            <ac:picMk id="4098" creationId="{365CEAEE-C38C-5253-1A3A-D372D17FD0FB}"/>
          </ac:picMkLst>
        </pc:picChg>
      </pc:sldChg>
      <pc:sldChg chg="modSp">
        <pc:chgData name="Hanne de Haan" userId="28e24713-919c-4ae8-8683-14b4f3e8a9a9" providerId="ADAL" clId="{0646B69D-519C-4C98-9607-32FAFE19D2BA}" dt="2025-05-12T08:39:56.271" v="12"/>
        <pc:sldMkLst>
          <pc:docMk/>
          <pc:sldMk cId="911506333" sldId="307"/>
        </pc:sldMkLst>
        <pc:picChg chg="mod">
          <ac:chgData name="Hanne de Haan" userId="28e24713-919c-4ae8-8683-14b4f3e8a9a9" providerId="ADAL" clId="{0646B69D-519C-4C98-9607-32FAFE19D2BA}" dt="2025-05-12T08:39:56.271" v="12"/>
          <ac:picMkLst>
            <pc:docMk/>
            <pc:sldMk cId="911506333" sldId="307"/>
            <ac:picMk id="3" creationId="{435317B6-3F9B-FD3A-318C-581A86814DB9}"/>
          </ac:picMkLst>
        </pc:picChg>
      </pc:sldChg>
      <pc:sldChg chg="modSp">
        <pc:chgData name="Hanne de Haan" userId="28e24713-919c-4ae8-8683-14b4f3e8a9a9" providerId="ADAL" clId="{0646B69D-519C-4C98-9607-32FAFE19D2BA}" dt="2025-05-12T08:40:55.054" v="23"/>
        <pc:sldMkLst>
          <pc:docMk/>
          <pc:sldMk cId="3648774734" sldId="308"/>
        </pc:sldMkLst>
        <pc:picChg chg="mod">
          <ac:chgData name="Hanne de Haan" userId="28e24713-919c-4ae8-8683-14b4f3e8a9a9" providerId="ADAL" clId="{0646B69D-519C-4C98-9607-32FAFE19D2BA}" dt="2025-05-12T08:40:55.054" v="23"/>
          <ac:picMkLst>
            <pc:docMk/>
            <pc:sldMk cId="3648774734" sldId="308"/>
            <ac:picMk id="3" creationId="{A4467CC4-86D7-DB0E-C987-69D79DEED2EE}"/>
          </ac:picMkLst>
        </pc:picChg>
      </pc:sldChg>
      <pc:sldChg chg="modSp">
        <pc:chgData name="Hanne de Haan" userId="28e24713-919c-4ae8-8683-14b4f3e8a9a9" providerId="ADAL" clId="{0646B69D-519C-4C98-9607-32FAFE19D2BA}" dt="2025-05-12T08:40:59.389" v="24"/>
        <pc:sldMkLst>
          <pc:docMk/>
          <pc:sldMk cId="2219474885" sldId="309"/>
        </pc:sldMkLst>
        <pc:picChg chg="mod">
          <ac:chgData name="Hanne de Haan" userId="28e24713-919c-4ae8-8683-14b4f3e8a9a9" providerId="ADAL" clId="{0646B69D-519C-4C98-9607-32FAFE19D2BA}" dt="2025-05-12T08:40:59.389" v="24"/>
          <ac:picMkLst>
            <pc:docMk/>
            <pc:sldMk cId="2219474885" sldId="309"/>
            <ac:picMk id="8194" creationId="{EB47D849-88F3-267E-C18B-28AC206C8323}"/>
          </ac:picMkLst>
        </pc:picChg>
      </pc:sldChg>
      <pc:sldChg chg="modSp">
        <pc:chgData name="Hanne de Haan" userId="28e24713-919c-4ae8-8683-14b4f3e8a9a9" providerId="ADAL" clId="{0646B69D-519C-4C98-9607-32FAFE19D2BA}" dt="2025-05-12T08:40:42.419" v="21"/>
        <pc:sldMkLst>
          <pc:docMk/>
          <pc:sldMk cId="1516346880" sldId="310"/>
        </pc:sldMkLst>
        <pc:picChg chg="mod">
          <ac:chgData name="Hanne de Haan" userId="28e24713-919c-4ae8-8683-14b4f3e8a9a9" providerId="ADAL" clId="{0646B69D-519C-4C98-9607-32FAFE19D2BA}" dt="2025-05-12T08:40:42.419" v="21"/>
          <ac:picMkLst>
            <pc:docMk/>
            <pc:sldMk cId="1516346880" sldId="310"/>
            <ac:picMk id="7170" creationId="{0827AF92-8F3E-B346-9EA0-646EA8751B94}"/>
          </ac:picMkLst>
        </pc:picChg>
      </pc:sldChg>
      <pc:sldChg chg="modSp">
        <pc:chgData name="Hanne de Haan" userId="28e24713-919c-4ae8-8683-14b4f3e8a9a9" providerId="ADAL" clId="{0646B69D-519C-4C98-9607-32FAFE19D2BA}" dt="2025-05-12T08:41:03.229" v="25"/>
        <pc:sldMkLst>
          <pc:docMk/>
          <pc:sldMk cId="919875713" sldId="311"/>
        </pc:sldMkLst>
        <pc:picChg chg="mod">
          <ac:chgData name="Hanne de Haan" userId="28e24713-919c-4ae8-8683-14b4f3e8a9a9" providerId="ADAL" clId="{0646B69D-519C-4C98-9607-32FAFE19D2BA}" dt="2025-05-12T08:41:03.229" v="25"/>
          <ac:picMkLst>
            <pc:docMk/>
            <pc:sldMk cId="919875713" sldId="311"/>
            <ac:picMk id="9218" creationId="{F765C5A8-8EE7-27D8-F7C1-8FB8C4A2B58B}"/>
          </ac:picMkLst>
        </pc:picChg>
      </pc:sldChg>
      <pc:sldChg chg="modSp">
        <pc:chgData name="Hanne de Haan" userId="28e24713-919c-4ae8-8683-14b4f3e8a9a9" providerId="ADAL" clId="{0646B69D-519C-4C98-9607-32FAFE19D2BA}" dt="2025-05-12T08:41:06.964" v="26"/>
        <pc:sldMkLst>
          <pc:docMk/>
          <pc:sldMk cId="3679657867" sldId="312"/>
        </pc:sldMkLst>
        <pc:picChg chg="mod">
          <ac:chgData name="Hanne de Haan" userId="28e24713-919c-4ae8-8683-14b4f3e8a9a9" providerId="ADAL" clId="{0646B69D-519C-4C98-9607-32FAFE19D2BA}" dt="2025-05-12T08:41:06.964" v="26"/>
          <ac:picMkLst>
            <pc:docMk/>
            <pc:sldMk cId="3679657867" sldId="312"/>
            <ac:picMk id="10242" creationId="{019CD45F-D200-7E7D-E78F-2E45B4352902}"/>
          </ac:picMkLst>
        </pc:picChg>
      </pc:sldChg>
    </pc:docChg>
  </pc:docChgLst>
  <pc:docChgLst>
    <pc:chgData name="Sedi van Loon" userId="e92ac43e-c176-40b7-8001-c8e58642eff9" providerId="ADAL" clId="{1A963FDD-F5F8-41CC-9D36-900B3E29A905}"/>
    <pc:docChg chg="undo custSel modSld">
      <pc:chgData name="Sedi van Loon" userId="e92ac43e-c176-40b7-8001-c8e58642eff9" providerId="ADAL" clId="{1A963FDD-F5F8-41CC-9D36-900B3E29A905}" dt="2025-05-08T14:12:17.073" v="45" actId="14100"/>
      <pc:docMkLst>
        <pc:docMk/>
      </pc:docMkLst>
      <pc:sldChg chg="modSp mod">
        <pc:chgData name="Sedi van Loon" userId="e92ac43e-c176-40b7-8001-c8e58642eff9" providerId="ADAL" clId="{1A963FDD-F5F8-41CC-9D36-900B3E29A905}" dt="2025-05-08T14:11:50.890" v="40" actId="14100"/>
        <pc:sldMkLst>
          <pc:docMk/>
          <pc:sldMk cId="1558368490" sldId="269"/>
        </pc:sldMkLst>
        <pc:spChg chg="mod">
          <ac:chgData name="Sedi van Loon" userId="e92ac43e-c176-40b7-8001-c8e58642eff9" providerId="ADAL" clId="{1A963FDD-F5F8-41CC-9D36-900B3E29A905}" dt="2025-05-08T14:11:50.890" v="40" actId="14100"/>
          <ac:spMkLst>
            <pc:docMk/>
            <pc:sldMk cId="1558368490" sldId="269"/>
            <ac:spMk id="5" creationId="{00000000-0000-0000-0000-000000000000}"/>
          </ac:spMkLst>
        </pc:spChg>
      </pc:sldChg>
      <pc:sldChg chg="modSp mod">
        <pc:chgData name="Sedi van Loon" userId="e92ac43e-c176-40b7-8001-c8e58642eff9" providerId="ADAL" clId="{1A963FDD-F5F8-41CC-9D36-900B3E29A905}" dt="2025-05-08T14:06:27.881" v="0" actId="732"/>
        <pc:sldMkLst>
          <pc:docMk/>
          <pc:sldMk cId="7667022" sldId="279"/>
        </pc:sldMkLst>
        <pc:picChg chg="mod modCrop">
          <ac:chgData name="Sedi van Loon" userId="e92ac43e-c176-40b7-8001-c8e58642eff9" providerId="ADAL" clId="{1A963FDD-F5F8-41CC-9D36-900B3E29A905}" dt="2025-05-08T14:06:27.881" v="0" actId="732"/>
          <ac:picMkLst>
            <pc:docMk/>
            <pc:sldMk cId="7667022" sldId="279"/>
            <ac:picMk id="4" creationId="{65E92040-E083-1F07-376E-3F08718C0CAB}"/>
          </ac:picMkLst>
        </pc:picChg>
      </pc:sldChg>
      <pc:sldChg chg="modSp mod">
        <pc:chgData name="Sedi van Loon" userId="e92ac43e-c176-40b7-8001-c8e58642eff9" providerId="ADAL" clId="{1A963FDD-F5F8-41CC-9D36-900B3E29A905}" dt="2025-05-08T14:10:51.229" v="20" actId="14100"/>
        <pc:sldMkLst>
          <pc:docMk/>
          <pc:sldMk cId="1295720921" sldId="299"/>
        </pc:sldMkLst>
        <pc:spChg chg="mod">
          <ac:chgData name="Sedi van Loon" userId="e92ac43e-c176-40b7-8001-c8e58642eff9" providerId="ADAL" clId="{1A963FDD-F5F8-41CC-9D36-900B3E29A905}" dt="2025-05-08T14:10:51.229" v="20" actId="14100"/>
          <ac:spMkLst>
            <pc:docMk/>
            <pc:sldMk cId="1295720921" sldId="299"/>
            <ac:spMk id="5" creationId="{58FE3360-8417-8D78-BDFA-B929EF809E40}"/>
          </ac:spMkLst>
        </pc:spChg>
      </pc:sldChg>
      <pc:sldChg chg="modSp mod">
        <pc:chgData name="Sedi van Loon" userId="e92ac43e-c176-40b7-8001-c8e58642eff9" providerId="ADAL" clId="{1A963FDD-F5F8-41CC-9D36-900B3E29A905}" dt="2025-05-08T14:12:13.216" v="44" actId="14100"/>
        <pc:sldMkLst>
          <pc:docMk/>
          <pc:sldMk cId="3196249819" sldId="300"/>
        </pc:sldMkLst>
        <pc:spChg chg="mod">
          <ac:chgData name="Sedi van Loon" userId="e92ac43e-c176-40b7-8001-c8e58642eff9" providerId="ADAL" clId="{1A963FDD-F5F8-41CC-9D36-900B3E29A905}" dt="2025-05-08T14:12:13.216" v="44" actId="14100"/>
          <ac:spMkLst>
            <pc:docMk/>
            <pc:sldMk cId="3196249819" sldId="300"/>
            <ac:spMk id="5" creationId="{5D4FA412-5505-32EF-7106-E7814AF709EC}"/>
          </ac:spMkLst>
        </pc:spChg>
        <pc:picChg chg="mod">
          <ac:chgData name="Sedi van Loon" userId="e92ac43e-c176-40b7-8001-c8e58642eff9" providerId="ADAL" clId="{1A963FDD-F5F8-41CC-9D36-900B3E29A905}" dt="2025-05-08T14:09:33.488" v="8" actId="1076"/>
          <ac:picMkLst>
            <pc:docMk/>
            <pc:sldMk cId="3196249819" sldId="300"/>
            <ac:picMk id="1026" creationId="{3C53D137-6BF6-0600-2AA4-4C786F86F235}"/>
          </ac:picMkLst>
        </pc:picChg>
      </pc:sldChg>
      <pc:sldChg chg="modSp mod">
        <pc:chgData name="Sedi van Loon" userId="e92ac43e-c176-40b7-8001-c8e58642eff9" providerId="ADAL" clId="{1A963FDD-F5F8-41CC-9D36-900B3E29A905}" dt="2025-05-08T14:11:41.824" v="39" actId="14100"/>
        <pc:sldMkLst>
          <pc:docMk/>
          <pc:sldMk cId="2299511503" sldId="301"/>
        </pc:sldMkLst>
        <pc:spChg chg="mod">
          <ac:chgData name="Sedi van Loon" userId="e92ac43e-c176-40b7-8001-c8e58642eff9" providerId="ADAL" clId="{1A963FDD-F5F8-41CC-9D36-900B3E29A905}" dt="2025-05-08T14:11:41.824" v="39" actId="14100"/>
          <ac:spMkLst>
            <pc:docMk/>
            <pc:sldMk cId="2299511503" sldId="301"/>
            <ac:spMk id="5" creationId="{9B3366C6-CFE2-6050-92B2-E1C4C3BFE3DE}"/>
          </ac:spMkLst>
        </pc:spChg>
      </pc:sldChg>
      <pc:sldChg chg="modSp mod">
        <pc:chgData name="Sedi van Loon" userId="e92ac43e-c176-40b7-8001-c8e58642eff9" providerId="ADAL" clId="{1A963FDD-F5F8-41CC-9D36-900B3E29A905}" dt="2025-05-08T14:12:17.073" v="45" actId="14100"/>
        <pc:sldMkLst>
          <pc:docMk/>
          <pc:sldMk cId="3384766953" sldId="304"/>
        </pc:sldMkLst>
        <pc:spChg chg="mod">
          <ac:chgData name="Sedi van Loon" userId="e92ac43e-c176-40b7-8001-c8e58642eff9" providerId="ADAL" clId="{1A963FDD-F5F8-41CC-9D36-900B3E29A905}" dt="2025-05-08T14:12:17.073" v="45" actId="14100"/>
          <ac:spMkLst>
            <pc:docMk/>
            <pc:sldMk cId="3384766953" sldId="304"/>
            <ac:spMk id="5" creationId="{7E53ED37-0951-8891-95E6-920150B5245F}"/>
          </ac:spMkLst>
        </pc:spChg>
        <pc:picChg chg="mod">
          <ac:chgData name="Sedi van Loon" userId="e92ac43e-c176-40b7-8001-c8e58642eff9" providerId="ADAL" clId="{1A963FDD-F5F8-41CC-9D36-900B3E29A905}" dt="2025-05-08T14:09:04.067" v="3" actId="732"/>
          <ac:picMkLst>
            <pc:docMk/>
            <pc:sldMk cId="3384766953" sldId="304"/>
            <ac:picMk id="2052" creationId="{89616216-4604-53DA-D1D2-4C4209807CED}"/>
          </ac:picMkLst>
        </pc:picChg>
      </pc:sldChg>
      <pc:sldChg chg="modSp mod">
        <pc:chgData name="Sedi van Loon" userId="e92ac43e-c176-40b7-8001-c8e58642eff9" providerId="ADAL" clId="{1A963FDD-F5F8-41CC-9D36-900B3E29A905}" dt="2025-05-08T14:11:53.816" v="41" actId="1076"/>
        <pc:sldMkLst>
          <pc:docMk/>
          <pc:sldMk cId="669649596" sldId="305"/>
        </pc:sldMkLst>
        <pc:spChg chg="mod">
          <ac:chgData name="Sedi van Loon" userId="e92ac43e-c176-40b7-8001-c8e58642eff9" providerId="ADAL" clId="{1A963FDD-F5F8-41CC-9D36-900B3E29A905}" dt="2025-05-08T14:11:53.816" v="41" actId="1076"/>
          <ac:spMkLst>
            <pc:docMk/>
            <pc:sldMk cId="669649596" sldId="305"/>
            <ac:spMk id="5" creationId="{7E881AFA-8A69-D7D9-AFA3-2F04535B6952}"/>
          </ac:spMkLst>
        </pc:spChg>
      </pc:sldChg>
      <pc:sldChg chg="modSp mod">
        <pc:chgData name="Sedi van Loon" userId="e92ac43e-c176-40b7-8001-c8e58642eff9" providerId="ADAL" clId="{1A963FDD-F5F8-41CC-9D36-900B3E29A905}" dt="2025-05-08T14:10:43.137" v="19" actId="1076"/>
        <pc:sldMkLst>
          <pc:docMk/>
          <pc:sldMk cId="1124621808" sldId="306"/>
        </pc:sldMkLst>
        <pc:spChg chg="mod">
          <ac:chgData name="Sedi van Loon" userId="e92ac43e-c176-40b7-8001-c8e58642eff9" providerId="ADAL" clId="{1A963FDD-F5F8-41CC-9D36-900B3E29A905}" dt="2025-05-08T14:10:43.137" v="19" actId="1076"/>
          <ac:spMkLst>
            <pc:docMk/>
            <pc:sldMk cId="1124621808" sldId="306"/>
            <ac:spMk id="5" creationId="{6407B900-BC9D-2760-AD2E-8EA7F5A6EEAB}"/>
          </ac:spMkLst>
        </pc:spChg>
      </pc:sldChg>
      <pc:sldChg chg="modSp mod">
        <pc:chgData name="Sedi van Loon" userId="e92ac43e-c176-40b7-8001-c8e58642eff9" providerId="ADAL" clId="{1A963FDD-F5F8-41CC-9D36-900B3E29A905}" dt="2025-05-08T14:12:05.441" v="43" actId="14100"/>
        <pc:sldMkLst>
          <pc:docMk/>
          <pc:sldMk cId="911506333" sldId="307"/>
        </pc:sldMkLst>
        <pc:spChg chg="mod">
          <ac:chgData name="Sedi van Loon" userId="e92ac43e-c176-40b7-8001-c8e58642eff9" providerId="ADAL" clId="{1A963FDD-F5F8-41CC-9D36-900B3E29A905}" dt="2025-05-08T14:12:05.441" v="43" actId="14100"/>
          <ac:spMkLst>
            <pc:docMk/>
            <pc:sldMk cId="911506333" sldId="307"/>
            <ac:spMk id="5" creationId="{4A30B056-A1DD-DA1E-2A9E-1A4D781FC503}"/>
          </ac:spMkLst>
        </pc:spChg>
      </pc:sldChg>
      <pc:sldChg chg="modSp mod">
        <pc:chgData name="Sedi van Loon" userId="e92ac43e-c176-40b7-8001-c8e58642eff9" providerId="ADAL" clId="{1A963FDD-F5F8-41CC-9D36-900B3E29A905}" dt="2025-05-08T14:10:11.745" v="13" actId="14100"/>
        <pc:sldMkLst>
          <pc:docMk/>
          <pc:sldMk cId="3648774734" sldId="308"/>
        </pc:sldMkLst>
        <pc:spChg chg="mod">
          <ac:chgData name="Sedi van Loon" userId="e92ac43e-c176-40b7-8001-c8e58642eff9" providerId="ADAL" clId="{1A963FDD-F5F8-41CC-9D36-900B3E29A905}" dt="2025-05-08T14:10:11.745" v="13" actId="14100"/>
          <ac:spMkLst>
            <pc:docMk/>
            <pc:sldMk cId="3648774734" sldId="308"/>
            <ac:spMk id="5" creationId="{26700389-BB04-9789-F122-0BB7FF714DBE}"/>
          </ac:spMkLst>
        </pc:spChg>
      </pc:sldChg>
      <pc:sldChg chg="modSp mod">
        <pc:chgData name="Sedi van Loon" userId="e92ac43e-c176-40b7-8001-c8e58642eff9" providerId="ADAL" clId="{1A963FDD-F5F8-41CC-9D36-900B3E29A905}" dt="2025-05-08T14:10:05.353" v="12" actId="14100"/>
        <pc:sldMkLst>
          <pc:docMk/>
          <pc:sldMk cId="2219474885" sldId="309"/>
        </pc:sldMkLst>
        <pc:spChg chg="mod">
          <ac:chgData name="Sedi van Loon" userId="e92ac43e-c176-40b7-8001-c8e58642eff9" providerId="ADAL" clId="{1A963FDD-F5F8-41CC-9D36-900B3E29A905}" dt="2025-05-08T14:10:05.353" v="12" actId="14100"/>
          <ac:spMkLst>
            <pc:docMk/>
            <pc:sldMk cId="2219474885" sldId="309"/>
            <ac:spMk id="5" creationId="{3EFFE49B-D594-A7CE-AA4E-C3A3E48B56D8}"/>
          </ac:spMkLst>
        </pc:spChg>
      </pc:sldChg>
      <pc:sldChg chg="modSp mod">
        <pc:chgData name="Sedi van Loon" userId="e92ac43e-c176-40b7-8001-c8e58642eff9" providerId="ADAL" clId="{1A963FDD-F5F8-41CC-9D36-900B3E29A905}" dt="2025-05-08T14:10:21.233" v="15" actId="14100"/>
        <pc:sldMkLst>
          <pc:docMk/>
          <pc:sldMk cId="1516346880" sldId="310"/>
        </pc:sldMkLst>
        <pc:spChg chg="mod">
          <ac:chgData name="Sedi van Loon" userId="e92ac43e-c176-40b7-8001-c8e58642eff9" providerId="ADAL" clId="{1A963FDD-F5F8-41CC-9D36-900B3E29A905}" dt="2025-05-08T14:10:21.233" v="15" actId="14100"/>
          <ac:spMkLst>
            <pc:docMk/>
            <pc:sldMk cId="1516346880" sldId="310"/>
            <ac:spMk id="5" creationId="{9A392770-7C03-D8ED-6464-4BA7ADBE90E1}"/>
          </ac:spMkLst>
        </pc:spChg>
      </pc:sldChg>
      <pc:sldChg chg="modSp mod">
        <pc:chgData name="Sedi van Loon" userId="e92ac43e-c176-40b7-8001-c8e58642eff9" providerId="ADAL" clId="{1A963FDD-F5F8-41CC-9D36-900B3E29A905}" dt="2025-05-08T14:09:56.593" v="10" actId="14100"/>
        <pc:sldMkLst>
          <pc:docMk/>
          <pc:sldMk cId="919875713" sldId="311"/>
        </pc:sldMkLst>
        <pc:spChg chg="mod">
          <ac:chgData name="Sedi van Loon" userId="e92ac43e-c176-40b7-8001-c8e58642eff9" providerId="ADAL" clId="{1A963FDD-F5F8-41CC-9D36-900B3E29A905}" dt="2025-05-08T14:09:56.593" v="10" actId="14100"/>
          <ac:spMkLst>
            <pc:docMk/>
            <pc:sldMk cId="919875713" sldId="311"/>
            <ac:spMk id="5" creationId="{C604AAF8-B9A9-E9EF-BBE9-C192406ABB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4BD5E-81C4-AFF1-2B2F-906E14CD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3554082-3365-0920-B983-0B772AAA7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29C7B9-A497-FD7F-F846-F71A3288C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96095B-A13C-DD09-45FF-6726AA06D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90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7FB5B-6C45-0AEC-F152-511EF892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61372FC-9E51-0EBE-7389-685D59C13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BC47357-048C-0C96-378A-88F7F5A1D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1FBCFE-265C-EDB1-1B7C-282BC3F84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95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071E-CD06-50B5-0247-A7C38589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6E5DADD-33CA-06DE-CC6D-D29288DF3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081A49A-CE45-B964-A7B9-BC8D0BE2D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DE8AFE-C5A3-4BE2-0218-F7673361F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9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ED779-3A71-18D3-8634-A3187339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D828235-60C9-EC53-C15B-AF6937080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277061-7830-B5B9-CE48-099C40939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17A874-D4BD-D9E6-57FD-9FA09C20F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751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957FA-48FF-D176-7C3E-602E32437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6B4D7A-EF24-853F-6CAC-5D5869EBC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2EC396E-97A8-5125-9FD9-641BBCBA5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FA49FE-B3A1-FBA0-8F47-EF701AC13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552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0F64-1D02-730A-7931-33D868319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C76DEEF-8ED7-A00A-5877-AEC09D522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A6CC45A-8D0D-2533-8606-EDA15E0D4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41A3C4-59BB-6FF8-9E7A-6E9D982A5F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59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99E88-06F9-92A5-D0E0-EF505119C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4615B8-B461-9421-3C21-F33F1E3DD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BF83C29-B889-674B-2258-8041B7B22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E5CCD0-3CBF-C60F-6699-FD63BDFEB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45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9BEF-A042-0B59-E918-7FEB3E39E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981985-DA9D-B3DE-BF3A-EBFB6B6F0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DB0AF30-2C8E-A294-AD75-08CD14783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E78183-1AD1-5F0F-DAFD-EDCB0DFB4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6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54AB-A3F6-1244-2736-18CFDE09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8CF2E07-303A-5E74-766F-28AF80A47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7F654FA-5348-785D-2BB4-07D81C386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0BF285-27E5-EE71-1E2E-540ECE5F6B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8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0414-D10F-C568-6DC7-42F5D0487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891D8B7-3CC7-8B56-C24A-9BF90A293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D2309B-7ECA-9C3D-468D-77FC64A85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951AAA-EB6D-B620-363D-7FE796EA5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04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2DA4A-AB0F-1E73-812E-B3FA78F5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30C498-959F-1A7D-E03B-ECDBF2A94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7FC824A-37D8-72FC-A18C-02DC31496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003582-0CCC-96E1-5FB7-9B44ECA7D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37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4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A530-987C-EF8B-4227-AD565A5F3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9E0FDBA-7687-1C83-3C13-2B3ADDE49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917E837-E21C-804E-9F70-FB3C583F8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AC544F-6058-6CC9-72F0-291D9D93E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71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CD21-D72B-5688-0D08-704B633E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F0783E5-5B4C-C545-348B-7897D865F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660584-3FBA-B525-C9E1-2417F19B2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2DC538-9B30-4835-1E5A-B02C6D62D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28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F349D-06B9-1187-E96A-4375BB16F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38ADC50-5503-2A77-6FB4-A9ADB21E6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618E99E-4D67-8391-BF9C-8DE8AF805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58589E-9AC5-DA4E-DD88-C2C80E3A8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6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5CE713A-F9DA-324A-A763-11B692F70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897" t="-2018" r="37628" b="-6986"/>
          <a:stretch/>
        </p:blipFill>
        <p:spPr>
          <a:xfrm>
            <a:off x="3699314" y="4383269"/>
            <a:ext cx="1745371" cy="3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0A66FE1-56CF-EE42-953F-641C2ECC29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1126" y="20022"/>
            <a:ext cx="1400443" cy="4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E92040-E083-1F07-376E-3F08718C0C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83" y="257175"/>
            <a:ext cx="8217893" cy="4208624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tx2"/>
                </a:solidFill>
              </a:rPr>
              <a:t>Politiek jargon-bingo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28FB398-DF69-BE45-BEA2-FE2D554BC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175" y="-8098"/>
            <a:ext cx="1869953" cy="6327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57944-23E1-75E7-415E-40A8FD32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drijf, mensen uit het bedrijfsleven, zakenman, bezig, cafe, koffie, koffiepauze, koffiekop, coffeeshop, collega's, zakelijke, collega's, bespreken, discussie, drinken, formeel, hebben, bezit, in een haast, lunchpauze, man, vergadering, ochtend-, partners, telefoon, snel, stormloop, haasten, ernstig, smartphone, staand, pak, labels, pratend, tafelgerei, tafel, meubilair, drinken, interieur ontwerp">
            <a:extLst>
              <a:ext uri="{FF2B5EF4-FFF2-40B4-BE49-F238E27FC236}">
                <a16:creationId xmlns:a16="http://schemas.microsoft.com/office/drawing/2014/main" id="{75B9E57D-87FD-F441-FA19-18A5CC6134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8849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66C94F0-2599-4ECD-DFD3-2B4507D2242D}"/>
              </a:ext>
            </a:extLst>
          </p:cNvPr>
          <p:cNvSpPr txBox="1">
            <a:spLocks/>
          </p:cNvSpPr>
          <p:nvPr/>
        </p:nvSpPr>
        <p:spPr>
          <a:xfrm>
            <a:off x="2808940" y="2468281"/>
            <a:ext cx="6335059" cy="126521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Op een informele manier invloed uitoefenen op politici.</a:t>
            </a:r>
          </a:p>
        </p:txBody>
      </p:sp>
    </p:spTree>
    <p:extLst>
      <p:ext uri="{BB962C8B-B14F-4D97-AF65-F5344CB8AC3E}">
        <p14:creationId xmlns:p14="http://schemas.microsoft.com/office/powerpoint/2010/main" val="35822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D7DC3-5899-FE49-3F4E-C9C2BB87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827AF92-8F3E-B346-9EA0-646EA8751B94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7078"/>
            <a:ext cx="9144000" cy="61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A392770-7C03-D8ED-6464-4BA7ADBE90E1}"/>
              </a:ext>
            </a:extLst>
          </p:cNvPr>
          <p:cNvSpPr txBox="1">
            <a:spLocks/>
          </p:cNvSpPr>
          <p:nvPr/>
        </p:nvSpPr>
        <p:spPr>
          <a:xfrm>
            <a:off x="0" y="1929906"/>
            <a:ext cx="6696075" cy="899019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Een wijziging van een wetsvoorstel.</a:t>
            </a:r>
          </a:p>
        </p:txBody>
      </p:sp>
    </p:spTree>
    <p:extLst>
      <p:ext uri="{BB962C8B-B14F-4D97-AF65-F5344CB8AC3E}">
        <p14:creationId xmlns:p14="http://schemas.microsoft.com/office/powerpoint/2010/main" val="15163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2FC2-3170-8BDC-3F93-1388BF23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87086985-54F8-2F91-5CA7-AF34DBECFEF1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9546" y="487680"/>
            <a:ext cx="9243546" cy="5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701F1A2-3EE6-1433-272E-9E7FDFC921A9}"/>
              </a:ext>
            </a:extLst>
          </p:cNvPr>
          <p:cNvSpPr txBox="1">
            <a:spLocks/>
          </p:cNvSpPr>
          <p:nvPr/>
        </p:nvSpPr>
        <p:spPr>
          <a:xfrm>
            <a:off x="-99546" y="2834797"/>
            <a:ext cx="7554259" cy="1821023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Term die wordt gebruikt </a:t>
            </a:r>
          </a:p>
          <a:p>
            <a:r>
              <a:rPr lang="nl-NL" dirty="0">
                <a:solidFill>
                  <a:schemeClr val="tx2"/>
                </a:solidFill>
              </a:rPr>
              <a:t>als een politieke partij na de verkiezingen beloften niet waarmaakt. </a:t>
            </a:r>
          </a:p>
        </p:txBody>
      </p:sp>
    </p:spTree>
    <p:extLst>
      <p:ext uri="{BB962C8B-B14F-4D97-AF65-F5344CB8AC3E}">
        <p14:creationId xmlns:p14="http://schemas.microsoft.com/office/powerpoint/2010/main" val="42671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8109F-655A-2FC6-E202-A5DDA97D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67CC4-86D7-DB0E-C987-69D79DEED2E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7078"/>
            <a:ext cx="9144000" cy="466642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6700389-BB04-9789-F122-0BB7FF714DBE}"/>
              </a:ext>
            </a:extLst>
          </p:cNvPr>
          <p:cNvSpPr txBox="1">
            <a:spLocks/>
          </p:cNvSpPr>
          <p:nvPr/>
        </p:nvSpPr>
        <p:spPr>
          <a:xfrm>
            <a:off x="0" y="1057276"/>
            <a:ext cx="7576457" cy="1190742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Hier zitten ministers en staatssecretarissen in de vergaderzaal van de Tweede Kamer. </a:t>
            </a:r>
          </a:p>
        </p:txBody>
      </p:sp>
    </p:spTree>
    <p:extLst>
      <p:ext uri="{BB962C8B-B14F-4D97-AF65-F5344CB8AC3E}">
        <p14:creationId xmlns:p14="http://schemas.microsoft.com/office/powerpoint/2010/main" val="36487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7EADB-8304-0037-E31F-2FD2E296C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B47D849-88F3-267E-C18B-28AC206C8323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7359"/>
            <a:ext cx="9144000" cy="51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EFFE49B-D594-A7CE-AA4E-C3A3E48B56D8}"/>
              </a:ext>
            </a:extLst>
          </p:cNvPr>
          <p:cNvSpPr txBox="1">
            <a:spLocks/>
          </p:cNvSpPr>
          <p:nvPr/>
        </p:nvSpPr>
        <p:spPr>
          <a:xfrm>
            <a:off x="0" y="1832247"/>
            <a:ext cx="7286625" cy="1110978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Een ander woord voor het beleidsterrein van een minister.</a:t>
            </a:r>
          </a:p>
        </p:txBody>
      </p:sp>
    </p:spTree>
    <p:extLst>
      <p:ext uri="{BB962C8B-B14F-4D97-AF65-F5344CB8AC3E}">
        <p14:creationId xmlns:p14="http://schemas.microsoft.com/office/powerpoint/2010/main" val="22194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BC248-565E-541B-A34F-7ED36D33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765C5A8-8EE7-27D8-F7C1-8FB8C4A2B58B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8000"/>
            <a:ext cx="9144000" cy="59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604AAF8-B9A9-E9EF-BBE9-C192406ABB7A}"/>
              </a:ext>
            </a:extLst>
          </p:cNvPr>
          <p:cNvSpPr txBox="1">
            <a:spLocks/>
          </p:cNvSpPr>
          <p:nvPr/>
        </p:nvSpPr>
        <p:spPr>
          <a:xfrm>
            <a:off x="3114675" y="3333751"/>
            <a:ext cx="6029325" cy="1174296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Adviseur van de regering en hoogste bestuursrechter.</a:t>
            </a:r>
          </a:p>
        </p:txBody>
      </p:sp>
    </p:spTree>
    <p:extLst>
      <p:ext uri="{BB962C8B-B14F-4D97-AF65-F5344CB8AC3E}">
        <p14:creationId xmlns:p14="http://schemas.microsoft.com/office/powerpoint/2010/main" val="9198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9D2E0-B079-0BC4-D0AA-4E00B995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19CD45F-D200-7E7D-E78F-2E45B435290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8000"/>
            <a:ext cx="9144000" cy="54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F416EF-BD82-CDB6-3285-9845AA61482A}"/>
              </a:ext>
            </a:extLst>
          </p:cNvPr>
          <p:cNvSpPr txBox="1">
            <a:spLocks/>
          </p:cNvSpPr>
          <p:nvPr/>
        </p:nvSpPr>
        <p:spPr>
          <a:xfrm>
            <a:off x="0" y="2062298"/>
            <a:ext cx="7680960" cy="1018903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Een vergadering voor alle leden noem je...</a:t>
            </a:r>
          </a:p>
        </p:txBody>
      </p:sp>
    </p:spTree>
    <p:extLst>
      <p:ext uri="{BB962C8B-B14F-4D97-AF65-F5344CB8AC3E}">
        <p14:creationId xmlns:p14="http://schemas.microsoft.com/office/powerpoint/2010/main" val="36796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C52B-67AE-2D43-8F22-BA3B5A9E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prodemos.nl</a:t>
            </a:r>
            <a:r>
              <a:rPr lang="nl-NL" dirty="0"/>
              <a:t>/vo</a:t>
            </a:r>
          </a:p>
        </p:txBody>
      </p:sp>
    </p:spTree>
    <p:extLst>
      <p:ext uri="{BB962C8B-B14F-4D97-AF65-F5344CB8AC3E}">
        <p14:creationId xmlns:p14="http://schemas.microsoft.com/office/powerpoint/2010/main" val="23957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ACCA-A84C-3472-AE22-48A87A230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89616216-4604-53DA-D1D2-4C4209807CED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635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E53ED37-0951-8891-95E6-920150B5245F}"/>
              </a:ext>
            </a:extLst>
          </p:cNvPr>
          <p:cNvSpPr txBox="1">
            <a:spLocks/>
          </p:cNvSpPr>
          <p:nvPr/>
        </p:nvSpPr>
        <p:spPr>
          <a:xfrm>
            <a:off x="0" y="885597"/>
            <a:ext cx="5819775" cy="1076553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Iemand die niet weet op wie hij moet stemmen.</a:t>
            </a:r>
          </a:p>
        </p:txBody>
      </p:sp>
    </p:spTree>
    <p:extLst>
      <p:ext uri="{BB962C8B-B14F-4D97-AF65-F5344CB8AC3E}">
        <p14:creationId xmlns:p14="http://schemas.microsoft.com/office/powerpoint/2010/main" val="33847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063F7-C7AA-F3A6-0440-6CABFB86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317B6-3F9B-FD3A-318C-581A86814D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7078"/>
            <a:ext cx="9144000" cy="553057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30B056-A1DD-DA1E-2A9E-1A4D781FC503}"/>
              </a:ext>
            </a:extLst>
          </p:cNvPr>
          <p:cNvSpPr txBox="1">
            <a:spLocks/>
          </p:cNvSpPr>
          <p:nvPr/>
        </p:nvSpPr>
        <p:spPr>
          <a:xfrm>
            <a:off x="2628900" y="949117"/>
            <a:ext cx="6515100" cy="879684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Een ander woord voor Eerste Kamer.</a:t>
            </a:r>
          </a:p>
        </p:txBody>
      </p:sp>
    </p:spTree>
    <p:extLst>
      <p:ext uri="{BB962C8B-B14F-4D97-AF65-F5344CB8AC3E}">
        <p14:creationId xmlns:p14="http://schemas.microsoft.com/office/powerpoint/2010/main" val="9115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0AF14-A9E8-D5E6-5F44-0147C3408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C53D137-6BF6-0600-2AA4-4C786F86F235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63500"/>
            <a:ext cx="91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D4FA412-5505-32EF-7106-E7814AF709EC}"/>
              </a:ext>
            </a:extLst>
          </p:cNvPr>
          <p:cNvSpPr txBox="1">
            <a:spLocks/>
          </p:cNvSpPr>
          <p:nvPr/>
        </p:nvSpPr>
        <p:spPr>
          <a:xfrm>
            <a:off x="1589741" y="2838450"/>
            <a:ext cx="7554259" cy="2045770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Een Kamerlid dat een vraag stelt </a:t>
            </a:r>
          </a:p>
          <a:p>
            <a:r>
              <a:rPr lang="nl-NL" dirty="0">
                <a:solidFill>
                  <a:schemeClr val="tx2"/>
                </a:solidFill>
              </a:rPr>
              <a:t>tijdens de speech van een ander Kamerlid (of minister of staatssecretaris) </a:t>
            </a:r>
          </a:p>
          <a:p>
            <a:r>
              <a:rPr lang="nl-NL" dirty="0">
                <a:solidFill>
                  <a:schemeClr val="tx2"/>
                </a:solidFill>
              </a:rPr>
              <a:t>is aan het ...</a:t>
            </a:r>
          </a:p>
        </p:txBody>
      </p:sp>
    </p:spTree>
    <p:extLst>
      <p:ext uri="{BB962C8B-B14F-4D97-AF65-F5344CB8AC3E}">
        <p14:creationId xmlns:p14="http://schemas.microsoft.com/office/powerpoint/2010/main" val="31962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23E9C-C904-CEA6-6D9C-D81E81F60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8C443-9BC9-5098-A5D6-79EEB5200FDD}"/>
              </a:ext>
            </a:extLst>
          </p:cNvPr>
          <p:cNvSpPr/>
          <p:nvPr/>
        </p:nvSpPr>
        <p:spPr>
          <a:xfrm>
            <a:off x="0" y="417443"/>
            <a:ext cx="9144000" cy="472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74F6AF-FB3E-D4BC-88ED-7C3B8E6BA34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593054"/>
            <a:ext cx="9017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E881AFA-8A69-D7D9-AFA3-2F04535B6952}"/>
              </a:ext>
            </a:extLst>
          </p:cNvPr>
          <p:cNvSpPr txBox="1">
            <a:spLocks/>
          </p:cNvSpPr>
          <p:nvPr/>
        </p:nvSpPr>
        <p:spPr>
          <a:xfrm>
            <a:off x="2808941" y="3537456"/>
            <a:ext cx="6335059" cy="1265211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Volksvertegenwoordigers van dezelfde partij zitten in dezelfde...</a:t>
            </a:r>
          </a:p>
        </p:txBody>
      </p:sp>
    </p:spTree>
    <p:extLst>
      <p:ext uri="{BB962C8B-B14F-4D97-AF65-F5344CB8AC3E}">
        <p14:creationId xmlns:p14="http://schemas.microsoft.com/office/powerpoint/2010/main" val="6696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n, person, suit, architecture, street, window, building, city, back, infrastructure, symmetry, businessman, politician">
            <a:extLst>
              <a:ext uri="{FF2B5EF4-FFF2-40B4-BE49-F238E27FC236}">
                <a16:creationId xmlns:a16="http://schemas.microsoft.com/office/drawing/2014/main" id="{08D3331F-595E-C873-8426-F134498E4EBD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87679"/>
            <a:ext cx="9144000" cy="55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1130830"/>
            <a:ext cx="5686425" cy="120279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Iemand die verzwijgt wat hij of zij wil bereiken heeft een...</a:t>
            </a:r>
          </a:p>
        </p:txBody>
      </p:sp>
    </p:spTree>
    <p:extLst>
      <p:ext uri="{BB962C8B-B14F-4D97-AF65-F5344CB8AC3E}">
        <p14:creationId xmlns:p14="http://schemas.microsoft.com/office/powerpoint/2010/main" val="15583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BEEAF-F2BC-542E-BDB5-D3124FA5D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ACE9B56-6318-8224-516B-537BAB76856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3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B3366C6-CFE2-6050-92B2-E1C4C3BFE3DE}"/>
              </a:ext>
            </a:extLst>
          </p:cNvPr>
          <p:cNvSpPr txBox="1">
            <a:spLocks/>
          </p:cNvSpPr>
          <p:nvPr/>
        </p:nvSpPr>
        <p:spPr>
          <a:xfrm>
            <a:off x="2371725" y="932328"/>
            <a:ext cx="6772275" cy="1496547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Iemand die probeert het beleid </a:t>
            </a:r>
          </a:p>
          <a:p>
            <a:r>
              <a:rPr lang="nl-NL" dirty="0">
                <a:solidFill>
                  <a:schemeClr val="tx2"/>
                </a:solidFill>
              </a:rPr>
              <a:t>van een politicus zo positief mogelijk </a:t>
            </a:r>
          </a:p>
          <a:p>
            <a:r>
              <a:rPr lang="nl-NL" dirty="0">
                <a:solidFill>
                  <a:schemeClr val="tx2"/>
                </a:solidFill>
              </a:rPr>
              <a:t>in de media te krijgen.</a:t>
            </a:r>
          </a:p>
        </p:txBody>
      </p:sp>
    </p:spTree>
    <p:extLst>
      <p:ext uri="{BB962C8B-B14F-4D97-AF65-F5344CB8AC3E}">
        <p14:creationId xmlns:p14="http://schemas.microsoft.com/office/powerpoint/2010/main" val="22995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25592-6DD1-07DC-EAB8-78734F6D9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person in a black suit&#10;&#10;AI-generated content may be incorrect.">
            <a:extLst>
              <a:ext uri="{FF2B5EF4-FFF2-40B4-BE49-F238E27FC236}">
                <a16:creationId xmlns:a16="http://schemas.microsoft.com/office/drawing/2014/main" id="{03274B5C-9D00-7FF1-EB5B-A7AF24CAF60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009" y="462280"/>
            <a:ext cx="9417287" cy="547217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8FE3360-8417-8D78-BDFA-B929EF809E40}"/>
              </a:ext>
            </a:extLst>
          </p:cNvPr>
          <p:cNvSpPr txBox="1">
            <a:spLocks/>
          </p:cNvSpPr>
          <p:nvPr/>
        </p:nvSpPr>
        <p:spPr>
          <a:xfrm>
            <a:off x="2079625" y="903127"/>
            <a:ext cx="7064375" cy="1668623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Een politicus die de negatieve gevolgen van zijn beleid bewust niet wil zien, </a:t>
            </a:r>
          </a:p>
          <a:p>
            <a:r>
              <a:rPr lang="nl-NL" dirty="0">
                <a:solidFill>
                  <a:schemeClr val="tx2"/>
                </a:solidFill>
              </a:rPr>
              <a:t>is bezig met...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9903B2E-D754-1192-5715-9F42B284A3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9813" y="0"/>
            <a:ext cx="7064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E296A6F-C8FF-29F2-726B-9ECC0D12C3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2213" y="152400"/>
            <a:ext cx="7064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BD31D1D2-4136-688A-AF23-0682B974B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4613" y="304800"/>
            <a:ext cx="70643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7CDE0-D65D-B26F-F3C0-FBC460BC3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65CEAEE-C38C-5253-1A3A-D372D17FD0FB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7200"/>
            <a:ext cx="9144000" cy="47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407B900-BC9D-2760-AD2E-8EA7F5A6EEAB}"/>
              </a:ext>
            </a:extLst>
          </p:cNvPr>
          <p:cNvSpPr txBox="1">
            <a:spLocks/>
          </p:cNvSpPr>
          <p:nvPr/>
        </p:nvSpPr>
        <p:spPr>
          <a:xfrm>
            <a:off x="0" y="3248025"/>
            <a:ext cx="6335059" cy="1685925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tx2"/>
                </a:solidFill>
              </a:rPr>
              <a:t>Een kabinet dat ontslag heeft genomen, maar nog blijft zitten om lopende zaken af te handelen. </a:t>
            </a:r>
          </a:p>
        </p:txBody>
      </p:sp>
    </p:spTree>
    <p:extLst>
      <p:ext uri="{BB962C8B-B14F-4D97-AF65-F5344CB8AC3E}">
        <p14:creationId xmlns:p14="http://schemas.microsoft.com/office/powerpoint/2010/main" val="11246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citroengeel">
      <a:dk1>
        <a:srgbClr val="FFDF43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FDF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548B88E-47FD-4A7D-B555-970B2A3BEBD5}" vid="{EE462464-CCAC-4948-90D8-23F5CC79B0C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54BC7C27878744BC92EAC3A66D4F74" ma:contentTypeVersion="6" ma:contentTypeDescription="Een nieuw document maken." ma:contentTypeScope="" ma:versionID="df91861c5cdb5308636a2b044e601089">
  <xsd:schema xmlns:xsd="http://www.w3.org/2001/XMLSchema" xmlns:xs="http://www.w3.org/2001/XMLSchema" xmlns:p="http://schemas.microsoft.com/office/2006/metadata/properties" xmlns:ns2="bb7910e3-4262-4a78-a92e-f3b9a5e13398" xmlns:ns3="b90dbb39-d4ba-445e-a5c1-64ad2ad9b170" targetNamespace="http://schemas.microsoft.com/office/2006/metadata/properties" ma:root="true" ma:fieldsID="882f6384175a8ef2a8ebd44937b93a05" ns2:_="" ns3:_="">
    <xsd:import namespace="bb7910e3-4262-4a78-a92e-f3b9a5e13398"/>
    <xsd:import namespace="b90dbb39-d4ba-445e-a5c1-64ad2ad9b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910e3-4262-4a78-a92e-f3b9a5e13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dbb39-d4ba-445e-a5c1-64ad2ad9b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0dbb39-d4ba-445e-a5c1-64ad2ad9b17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A7DBCEE-3555-4955-8312-CCC3C57D0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9A77CA-3937-4A73-B4FD-D35645B98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910e3-4262-4a78-a92e-f3b9a5e13398"/>
    <ds:schemaRef ds:uri="b90dbb39-d4ba-445e-a5c1-64ad2ad9b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3F3AA7-A5C7-4A3D-84A3-6A1A44B63A34}">
  <ds:schemaRefs>
    <ds:schemaRef ds:uri="http://schemas.microsoft.com/office/2006/metadata/properties"/>
    <ds:schemaRef ds:uri="http://schemas.microsoft.com/office/2006/documentManagement/types"/>
    <ds:schemaRef ds:uri="bb7910e3-4262-4a78-a92e-f3b9a5e13398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b90dbb39-d4ba-445e-a5c1-64ad2ad9b1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</Template>
  <TotalTime>10144</TotalTime>
  <Words>250</Words>
  <Application>Microsoft Office PowerPoint</Application>
  <PresentationFormat>Diavoorstelling (16:9)</PresentationFormat>
  <Paragraphs>43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ProDemos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prodemos.nl/vo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Politiek Jargon hv</dc:title>
  <dc:subject/>
  <dc:creator>Anita Rademakers</dc:creator>
  <cp:keywords/>
  <dc:description/>
  <cp:lastModifiedBy>Sedi van Loon</cp:lastModifiedBy>
  <cp:revision>5</cp:revision>
  <cp:lastPrinted>2017-06-07T13:51:27Z</cp:lastPrinted>
  <dcterms:created xsi:type="dcterms:W3CDTF">2025-04-30T14:45:36Z</dcterms:created>
  <dcterms:modified xsi:type="dcterms:W3CDTF">2025-05-28T06:41:34Z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0x010100D654BC7C27878744BC92EAC3A66D4F74</vt:lpwstr>
  </property>
  <property fmtid="{D5CDD505-2E9C-101B-9397-08002B2CF9AE}" pid="3" name="MediaServiceImageTags">
    <vt:lpwstr/>
  </property>
  <property fmtid="{D5CDD505-2E9C-101B-9397-08002B2CF9AE}" pid="4" name="Order">
    <vt:lpwstr>497200.000000000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