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4"/>
  </p:sldMasterIdLst>
  <p:notesMasterIdLst>
    <p:notesMasterId r:id="rId36"/>
  </p:notesMasterIdLst>
  <p:handoutMasterIdLst>
    <p:handoutMasterId r:id="rId37"/>
  </p:handoutMasterIdLst>
  <p:sldIdLst>
    <p:sldId id="279" r:id="rId5"/>
    <p:sldId id="309" r:id="rId6"/>
    <p:sldId id="299" r:id="rId7"/>
    <p:sldId id="341" r:id="rId8"/>
    <p:sldId id="342" r:id="rId9"/>
    <p:sldId id="343" r:id="rId10"/>
    <p:sldId id="344" r:id="rId11"/>
    <p:sldId id="345" r:id="rId12"/>
    <p:sldId id="346" r:id="rId13"/>
    <p:sldId id="347" r:id="rId14"/>
    <p:sldId id="348" r:id="rId15"/>
    <p:sldId id="349" r:id="rId16"/>
    <p:sldId id="350" r:id="rId17"/>
    <p:sldId id="351" r:id="rId18"/>
    <p:sldId id="352" r:id="rId19"/>
    <p:sldId id="353" r:id="rId20"/>
    <p:sldId id="354" r:id="rId21"/>
    <p:sldId id="324" r:id="rId22"/>
    <p:sldId id="325" r:id="rId23"/>
    <p:sldId id="337" r:id="rId24"/>
    <p:sldId id="338" r:id="rId25"/>
    <p:sldId id="329" r:id="rId26"/>
    <p:sldId id="360" r:id="rId27"/>
    <p:sldId id="359" r:id="rId28"/>
    <p:sldId id="361" r:id="rId29"/>
    <p:sldId id="362" r:id="rId30"/>
    <p:sldId id="333" r:id="rId31"/>
    <p:sldId id="355" r:id="rId32"/>
    <p:sldId id="356" r:id="rId33"/>
    <p:sldId id="358" r:id="rId34"/>
    <p:sldId id="278" r:id="rId35"/>
  </p:sldIdLst>
  <p:sldSz cx="9144000" cy="5143500" type="screen16x9"/>
  <p:notesSz cx="6858000" cy="9144000"/>
  <p:defaultTextStyle>
    <a:defPPr>
      <a:defRPr lang="nl-NL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40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63303E-4C1B-4FB8-8C27-2EBCB4D8BC49}" v="201" dt="2024-08-22T14:23:34.668"/>
  </p1510:revLst>
</p1510:revInfo>
</file>

<file path=ppt/tableStyles.xml><?xml version="1.0" encoding="utf-8"?>
<a:tblStyleLst xmlns:a="http://schemas.openxmlformats.org/drawingml/2006/main" def="{5C22544A-7EE6-4342-B048-85BDC9FD1C3A}">
  <a:tblStyle styleId="{D7AC3CCA-C797-4891-BE02-D94E43425B78}" styleName="Stijl, gemiddeld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85020" autoAdjust="0"/>
  </p:normalViewPr>
  <p:slideViewPr>
    <p:cSldViewPr snapToGrid="0" snapToObjects="1">
      <p:cViewPr varScale="1">
        <p:scale>
          <a:sx n="124" d="100"/>
          <a:sy n="124" d="100"/>
        </p:scale>
        <p:origin x="162" y="102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7" d="100"/>
          <a:sy n="117" d="100"/>
        </p:scale>
        <p:origin x="3456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ees van Dijk" userId="15484f1a-d14c-4d76-ad31-ba8dbb0f5e95" providerId="ADAL" clId="{E363303E-4C1B-4FB8-8C27-2EBCB4D8BC49}"/>
    <pc:docChg chg="undo custSel modSld">
      <pc:chgData name="Cees van Dijk" userId="15484f1a-d14c-4d76-ad31-ba8dbb0f5e95" providerId="ADAL" clId="{E363303E-4C1B-4FB8-8C27-2EBCB4D8BC49}" dt="2024-08-22T14:24:38.428" v="617" actId="1076"/>
      <pc:docMkLst>
        <pc:docMk/>
      </pc:docMkLst>
      <pc:sldChg chg="addSp delSp modSp mod addAnim delAnim modAnim modNotesTx">
        <pc:chgData name="Cees van Dijk" userId="15484f1a-d14c-4d76-ad31-ba8dbb0f5e95" providerId="ADAL" clId="{E363303E-4C1B-4FB8-8C27-2EBCB4D8BC49}" dt="2024-08-22T14:15:26.918" v="575" actId="1076"/>
        <pc:sldMkLst>
          <pc:docMk/>
          <pc:sldMk cId="1242493117" sldId="325"/>
        </pc:sldMkLst>
        <pc:spChg chg="mod">
          <ac:chgData name="Cees van Dijk" userId="15484f1a-d14c-4d76-ad31-ba8dbb0f5e95" providerId="ADAL" clId="{E363303E-4C1B-4FB8-8C27-2EBCB4D8BC49}" dt="2024-08-22T13:52:15.877" v="269" actId="14100"/>
          <ac:spMkLst>
            <pc:docMk/>
            <pc:sldMk cId="1242493117" sldId="325"/>
            <ac:spMk id="2" creationId="{00000000-0000-0000-0000-000000000000}"/>
          </ac:spMkLst>
        </pc:spChg>
        <pc:spChg chg="mod">
          <ac:chgData name="Cees van Dijk" userId="15484f1a-d14c-4d76-ad31-ba8dbb0f5e95" providerId="ADAL" clId="{E363303E-4C1B-4FB8-8C27-2EBCB4D8BC49}" dt="2024-08-22T13:54:54.046" v="345" actId="1076"/>
          <ac:spMkLst>
            <pc:docMk/>
            <pc:sldMk cId="1242493117" sldId="325"/>
            <ac:spMk id="3" creationId="{3F75287B-F6C4-4AC5-F109-97F86DF1464F}"/>
          </ac:spMkLst>
        </pc:spChg>
        <pc:spChg chg="mod">
          <ac:chgData name="Cees van Dijk" userId="15484f1a-d14c-4d76-ad31-ba8dbb0f5e95" providerId="ADAL" clId="{E363303E-4C1B-4FB8-8C27-2EBCB4D8BC49}" dt="2024-08-22T14:00:16.979" v="506" actId="1076"/>
          <ac:spMkLst>
            <pc:docMk/>
            <pc:sldMk cId="1242493117" sldId="325"/>
            <ac:spMk id="4" creationId="{00000000-0000-0000-0000-000000000000}"/>
          </ac:spMkLst>
        </pc:spChg>
        <pc:spChg chg="add mod">
          <ac:chgData name="Cees van Dijk" userId="15484f1a-d14c-4d76-ad31-ba8dbb0f5e95" providerId="ADAL" clId="{E363303E-4C1B-4FB8-8C27-2EBCB4D8BC49}" dt="2024-08-22T13:54:52.253" v="344" actId="1076"/>
          <ac:spMkLst>
            <pc:docMk/>
            <pc:sldMk cId="1242493117" sldId="325"/>
            <ac:spMk id="5" creationId="{9AB360D0-C2CA-F9D1-8BE0-3CA48337D951}"/>
          </ac:spMkLst>
        </pc:spChg>
        <pc:spChg chg="add del mod">
          <ac:chgData name="Cees van Dijk" userId="15484f1a-d14c-4d76-ad31-ba8dbb0f5e95" providerId="ADAL" clId="{E363303E-4C1B-4FB8-8C27-2EBCB4D8BC49}" dt="2024-08-22T13:59:36.615" v="487" actId="478"/>
          <ac:spMkLst>
            <pc:docMk/>
            <pc:sldMk cId="1242493117" sldId="325"/>
            <ac:spMk id="6" creationId="{B67D0548-4203-53D4-94D4-AB46F184086E}"/>
          </ac:spMkLst>
        </pc:spChg>
        <pc:spChg chg="del">
          <ac:chgData name="Cees van Dijk" userId="15484f1a-d14c-4d76-ad31-ba8dbb0f5e95" providerId="ADAL" clId="{E363303E-4C1B-4FB8-8C27-2EBCB4D8BC49}" dt="2024-08-22T13:54:11.759" v="335" actId="478"/>
          <ac:spMkLst>
            <pc:docMk/>
            <pc:sldMk cId="1242493117" sldId="325"/>
            <ac:spMk id="10" creationId="{C643D78D-2F74-C934-40D9-B7A4A781B239}"/>
          </ac:spMkLst>
        </pc:spChg>
        <pc:spChg chg="mod">
          <ac:chgData name="Cees van Dijk" userId="15484f1a-d14c-4d76-ad31-ba8dbb0f5e95" providerId="ADAL" clId="{E363303E-4C1B-4FB8-8C27-2EBCB4D8BC49}" dt="2024-08-22T13:54:56.573" v="346" actId="1076"/>
          <ac:spMkLst>
            <pc:docMk/>
            <pc:sldMk cId="1242493117" sldId="325"/>
            <ac:spMk id="11" creationId="{9D3619D6-AC4B-A87A-85F9-ADE3A0D81E73}"/>
          </ac:spMkLst>
        </pc:spChg>
        <pc:spChg chg="mod">
          <ac:chgData name="Cees van Dijk" userId="15484f1a-d14c-4d76-ad31-ba8dbb0f5e95" providerId="ADAL" clId="{E363303E-4C1B-4FB8-8C27-2EBCB4D8BC49}" dt="2024-08-22T13:55:03.214" v="348" actId="1076"/>
          <ac:spMkLst>
            <pc:docMk/>
            <pc:sldMk cId="1242493117" sldId="325"/>
            <ac:spMk id="12" creationId="{B07EF104-DFF7-01CD-CF0F-3D4B9B7EF06C}"/>
          </ac:spMkLst>
        </pc:spChg>
        <pc:picChg chg="add del mod">
          <ac:chgData name="Cees van Dijk" userId="15484f1a-d14c-4d76-ad31-ba8dbb0f5e95" providerId="ADAL" clId="{E363303E-4C1B-4FB8-8C27-2EBCB4D8BC49}" dt="2024-08-22T13:54:28.090" v="340" actId="478"/>
          <ac:picMkLst>
            <pc:docMk/>
            <pc:sldMk cId="1242493117" sldId="325"/>
            <ac:picMk id="7" creationId="{80B80ABC-FF49-F85A-5D68-77323118A7AB}"/>
          </ac:picMkLst>
        </pc:picChg>
        <pc:picChg chg="add mod">
          <ac:chgData name="Cees van Dijk" userId="15484f1a-d14c-4d76-ad31-ba8dbb0f5e95" providerId="ADAL" clId="{E363303E-4C1B-4FB8-8C27-2EBCB4D8BC49}" dt="2024-08-22T14:15:15.437" v="572" actId="1076"/>
          <ac:picMkLst>
            <pc:docMk/>
            <pc:sldMk cId="1242493117" sldId="325"/>
            <ac:picMk id="8" creationId="{16B91C9E-8133-D0EA-F1A8-8A8466BD3A8C}"/>
          </ac:picMkLst>
        </pc:picChg>
        <pc:picChg chg="add del mod">
          <ac:chgData name="Cees van Dijk" userId="15484f1a-d14c-4d76-ad31-ba8dbb0f5e95" providerId="ADAL" clId="{E363303E-4C1B-4FB8-8C27-2EBCB4D8BC49}" dt="2024-08-22T14:00:25.966" v="509" actId="478"/>
          <ac:picMkLst>
            <pc:docMk/>
            <pc:sldMk cId="1242493117" sldId="325"/>
            <ac:picMk id="9" creationId="{5C0716C7-F871-CEAB-B155-A9705D5A5694}"/>
          </ac:picMkLst>
        </pc:picChg>
        <pc:picChg chg="add mod">
          <ac:chgData name="Cees van Dijk" userId="15484f1a-d14c-4d76-ad31-ba8dbb0f5e95" providerId="ADAL" clId="{E363303E-4C1B-4FB8-8C27-2EBCB4D8BC49}" dt="2024-08-22T14:15:17.916" v="573" actId="1076"/>
          <ac:picMkLst>
            <pc:docMk/>
            <pc:sldMk cId="1242493117" sldId="325"/>
            <ac:picMk id="13" creationId="{1429B758-F14E-116F-12BD-86E863531F34}"/>
          </ac:picMkLst>
        </pc:picChg>
        <pc:picChg chg="del mod">
          <ac:chgData name="Cees van Dijk" userId="15484f1a-d14c-4d76-ad31-ba8dbb0f5e95" providerId="ADAL" clId="{E363303E-4C1B-4FB8-8C27-2EBCB4D8BC49}" dt="2024-08-22T13:54:12.572" v="336" actId="478"/>
          <ac:picMkLst>
            <pc:docMk/>
            <pc:sldMk cId="1242493117" sldId="325"/>
            <ac:picMk id="14" creationId="{72D78AEC-A291-47A0-20EC-CD499C62531A}"/>
          </ac:picMkLst>
        </pc:picChg>
        <pc:picChg chg="add mod">
          <ac:chgData name="Cees van Dijk" userId="15484f1a-d14c-4d76-ad31-ba8dbb0f5e95" providerId="ADAL" clId="{E363303E-4C1B-4FB8-8C27-2EBCB4D8BC49}" dt="2024-08-22T14:15:20.692" v="574" actId="1076"/>
          <ac:picMkLst>
            <pc:docMk/>
            <pc:sldMk cId="1242493117" sldId="325"/>
            <ac:picMk id="15" creationId="{99F44B5E-3F61-11C0-C48B-28CD2CCB33F9}"/>
          </ac:picMkLst>
        </pc:picChg>
        <pc:picChg chg="del mod">
          <ac:chgData name="Cees van Dijk" userId="15484f1a-d14c-4d76-ad31-ba8dbb0f5e95" providerId="ADAL" clId="{E363303E-4C1B-4FB8-8C27-2EBCB4D8BC49}" dt="2024-08-22T13:54:08.275" v="334" actId="478"/>
          <ac:picMkLst>
            <pc:docMk/>
            <pc:sldMk cId="1242493117" sldId="325"/>
            <ac:picMk id="16" creationId="{C282D28B-C87D-035A-489C-18AD4AB8D200}"/>
          </ac:picMkLst>
        </pc:picChg>
        <pc:picChg chg="mod">
          <ac:chgData name="Cees van Dijk" userId="15484f1a-d14c-4d76-ad31-ba8dbb0f5e95" providerId="ADAL" clId="{E363303E-4C1B-4FB8-8C27-2EBCB4D8BC49}" dt="2024-08-22T14:15:26.918" v="575" actId="1076"/>
          <ac:picMkLst>
            <pc:docMk/>
            <pc:sldMk cId="1242493117" sldId="325"/>
            <ac:picMk id="18" creationId="{9DD88B5D-E026-D20D-12D6-3FA026D6996A}"/>
          </ac:picMkLst>
        </pc:picChg>
      </pc:sldChg>
      <pc:sldChg chg="modSp mod">
        <pc:chgData name="Cees van Dijk" userId="15484f1a-d14c-4d76-ad31-ba8dbb0f5e95" providerId="ADAL" clId="{E363303E-4C1B-4FB8-8C27-2EBCB4D8BC49}" dt="2024-08-22T14:11:39.867" v="550" actId="1076"/>
        <pc:sldMkLst>
          <pc:docMk/>
          <pc:sldMk cId="2540648279" sldId="337"/>
        </pc:sldMkLst>
        <pc:picChg chg="mod">
          <ac:chgData name="Cees van Dijk" userId="15484f1a-d14c-4d76-ad31-ba8dbb0f5e95" providerId="ADAL" clId="{E363303E-4C1B-4FB8-8C27-2EBCB4D8BC49}" dt="2024-08-22T14:11:39.867" v="550" actId="1076"/>
          <ac:picMkLst>
            <pc:docMk/>
            <pc:sldMk cId="2540648279" sldId="337"/>
            <ac:picMk id="37" creationId="{6BB4D19F-1BEF-1AB3-BCFA-057CD7ABAB68}"/>
          </ac:picMkLst>
        </pc:picChg>
      </pc:sldChg>
      <pc:sldChg chg="addSp delSp modSp mod delAnim modAnim modNotesTx">
        <pc:chgData name="Cees van Dijk" userId="15484f1a-d14c-4d76-ad31-ba8dbb0f5e95" providerId="ADAL" clId="{E363303E-4C1B-4FB8-8C27-2EBCB4D8BC49}" dt="2024-08-22T14:24:38.428" v="617" actId="1076"/>
        <pc:sldMkLst>
          <pc:docMk/>
          <pc:sldMk cId="1880281223" sldId="338"/>
        </pc:sldMkLst>
        <pc:spChg chg="mod">
          <ac:chgData name="Cees van Dijk" userId="15484f1a-d14c-4d76-ad31-ba8dbb0f5e95" providerId="ADAL" clId="{E363303E-4C1B-4FB8-8C27-2EBCB4D8BC49}" dt="2024-08-22T13:43:42.182" v="193" actId="14100"/>
          <ac:spMkLst>
            <pc:docMk/>
            <pc:sldMk cId="1880281223" sldId="338"/>
            <ac:spMk id="2" creationId="{00000000-0000-0000-0000-000000000000}"/>
          </ac:spMkLst>
        </pc:spChg>
        <pc:spChg chg="add mod">
          <ac:chgData name="Cees van Dijk" userId="15484f1a-d14c-4d76-ad31-ba8dbb0f5e95" providerId="ADAL" clId="{E363303E-4C1B-4FB8-8C27-2EBCB4D8BC49}" dt="2024-08-22T13:56:28.764" v="395" actId="1076"/>
          <ac:spMkLst>
            <pc:docMk/>
            <pc:sldMk cId="1880281223" sldId="338"/>
            <ac:spMk id="4" creationId="{EA7709C2-E219-E45A-684E-DA20C869F2C6}"/>
          </ac:spMkLst>
        </pc:spChg>
        <pc:spChg chg="add mod">
          <ac:chgData name="Cees van Dijk" userId="15484f1a-d14c-4d76-ad31-ba8dbb0f5e95" providerId="ADAL" clId="{E363303E-4C1B-4FB8-8C27-2EBCB4D8BC49}" dt="2024-08-22T13:55:44.150" v="359"/>
          <ac:spMkLst>
            <pc:docMk/>
            <pc:sldMk cId="1880281223" sldId="338"/>
            <ac:spMk id="5" creationId="{C6630A90-D848-19C5-DA50-5AC63ADA206A}"/>
          </ac:spMkLst>
        </pc:spChg>
        <pc:spChg chg="add mod">
          <ac:chgData name="Cees van Dijk" userId="15484f1a-d14c-4d76-ad31-ba8dbb0f5e95" providerId="ADAL" clId="{E363303E-4C1B-4FB8-8C27-2EBCB4D8BC49}" dt="2024-08-22T14:01:20.629" v="529" actId="14100"/>
          <ac:spMkLst>
            <pc:docMk/>
            <pc:sldMk cId="1880281223" sldId="338"/>
            <ac:spMk id="8" creationId="{EED28A0F-58FA-00A9-4948-E843C4675881}"/>
          </ac:spMkLst>
        </pc:spChg>
        <pc:spChg chg="add mod">
          <ac:chgData name="Cees van Dijk" userId="15484f1a-d14c-4d76-ad31-ba8dbb0f5e95" providerId="ADAL" clId="{E363303E-4C1B-4FB8-8C27-2EBCB4D8BC49}" dt="2024-08-22T14:00:57.824" v="519" actId="14100"/>
          <ac:spMkLst>
            <pc:docMk/>
            <pc:sldMk cId="1880281223" sldId="338"/>
            <ac:spMk id="11" creationId="{9B4A72FA-1F62-7FE0-6E44-9980885270E0}"/>
          </ac:spMkLst>
        </pc:spChg>
        <pc:picChg chg="del">
          <ac:chgData name="Cees van Dijk" userId="15484f1a-d14c-4d76-ad31-ba8dbb0f5e95" providerId="ADAL" clId="{E363303E-4C1B-4FB8-8C27-2EBCB4D8BC49}" dt="2024-08-22T13:55:59.421" v="379" actId="478"/>
          <ac:picMkLst>
            <pc:docMk/>
            <pc:sldMk cId="1880281223" sldId="338"/>
            <ac:picMk id="6" creationId="{77BEBBCA-ADCD-2B7F-9CFE-A1827BDA518F}"/>
          </ac:picMkLst>
        </pc:picChg>
        <pc:picChg chg="del mod">
          <ac:chgData name="Cees van Dijk" userId="15484f1a-d14c-4d76-ad31-ba8dbb0f5e95" providerId="ADAL" clId="{E363303E-4C1B-4FB8-8C27-2EBCB4D8BC49}" dt="2024-08-22T13:55:15.224" v="352" actId="478"/>
          <ac:picMkLst>
            <pc:docMk/>
            <pc:sldMk cId="1880281223" sldId="338"/>
            <ac:picMk id="7" creationId="{A29E5D0C-7283-72D8-0141-D7C7BFFB51F8}"/>
          </ac:picMkLst>
        </pc:picChg>
        <pc:picChg chg="mod">
          <ac:chgData name="Cees van Dijk" userId="15484f1a-d14c-4d76-ad31-ba8dbb0f5e95" providerId="ADAL" clId="{E363303E-4C1B-4FB8-8C27-2EBCB4D8BC49}" dt="2024-08-22T14:24:35.493" v="616" actId="1076"/>
          <ac:picMkLst>
            <pc:docMk/>
            <pc:sldMk cId="1880281223" sldId="338"/>
            <ac:picMk id="9" creationId="{FC60E740-D629-62C8-02C3-051A09D48175}"/>
          </ac:picMkLst>
        </pc:picChg>
        <pc:picChg chg="mod">
          <ac:chgData name="Cees van Dijk" userId="15484f1a-d14c-4d76-ad31-ba8dbb0f5e95" providerId="ADAL" clId="{E363303E-4C1B-4FB8-8C27-2EBCB4D8BC49}" dt="2024-08-22T14:24:38.428" v="617" actId="1076"/>
          <ac:picMkLst>
            <pc:docMk/>
            <pc:sldMk cId="1880281223" sldId="338"/>
            <ac:picMk id="10" creationId="{30C18C23-36B2-1A86-D226-B59F706F56B3}"/>
          </ac:picMkLst>
        </pc:picChg>
        <pc:picChg chg="add mod">
          <ac:chgData name="Cees van Dijk" userId="15484f1a-d14c-4d76-ad31-ba8dbb0f5e95" providerId="ADAL" clId="{E363303E-4C1B-4FB8-8C27-2EBCB4D8BC49}" dt="2024-08-22T14:00:54.723" v="518" actId="14100"/>
          <ac:picMkLst>
            <pc:docMk/>
            <pc:sldMk cId="1880281223" sldId="338"/>
            <ac:picMk id="12" creationId="{5D5027C6-6965-1FD0-29C7-B7EE18DD0F51}"/>
          </ac:picMkLst>
        </pc:picChg>
        <pc:picChg chg="add mod">
          <ac:chgData name="Cees van Dijk" userId="15484f1a-d14c-4d76-ad31-ba8dbb0f5e95" providerId="ADAL" clId="{E363303E-4C1B-4FB8-8C27-2EBCB4D8BC49}" dt="2024-08-22T14:24:03.572" v="610" actId="1076"/>
          <ac:picMkLst>
            <pc:docMk/>
            <pc:sldMk cId="1880281223" sldId="338"/>
            <ac:picMk id="13" creationId="{AEB0DC6B-A7F6-4F8B-788C-983C20AB1844}"/>
          </ac:picMkLst>
        </pc:picChg>
        <pc:picChg chg="add mod">
          <ac:chgData name="Cees van Dijk" userId="15484f1a-d14c-4d76-ad31-ba8dbb0f5e95" providerId="ADAL" clId="{E363303E-4C1B-4FB8-8C27-2EBCB4D8BC49}" dt="2024-08-22T14:24:29.319" v="614" actId="1076"/>
          <ac:picMkLst>
            <pc:docMk/>
            <pc:sldMk cId="1880281223" sldId="338"/>
            <ac:picMk id="14" creationId="{DB5675CA-E868-975E-9451-3EF3ECBB87B3}"/>
          </ac:picMkLst>
        </pc:picChg>
        <pc:picChg chg="add mod">
          <ac:chgData name="Cees van Dijk" userId="15484f1a-d14c-4d76-ad31-ba8dbb0f5e95" providerId="ADAL" clId="{E363303E-4C1B-4FB8-8C27-2EBCB4D8BC49}" dt="2024-08-22T14:24:14.950" v="613" actId="1076"/>
          <ac:picMkLst>
            <pc:docMk/>
            <pc:sldMk cId="1880281223" sldId="338"/>
            <ac:picMk id="15" creationId="{50D33B71-D5C9-2CE2-E3A7-64100282312D}"/>
          </ac:picMkLst>
        </pc:picChg>
        <pc:picChg chg="del">
          <ac:chgData name="Cees van Dijk" userId="15484f1a-d14c-4d76-ad31-ba8dbb0f5e95" providerId="ADAL" clId="{E363303E-4C1B-4FB8-8C27-2EBCB4D8BC49}" dt="2024-08-22T13:55:39.613" v="358" actId="478"/>
          <ac:picMkLst>
            <pc:docMk/>
            <pc:sldMk cId="1880281223" sldId="338"/>
            <ac:picMk id="18" creationId="{9A5B91F6-9DEF-CBEC-EBFB-3140205F8E99}"/>
          </ac:picMkLst>
        </pc:picChg>
        <pc:picChg chg="del">
          <ac:chgData name="Cees van Dijk" userId="15484f1a-d14c-4d76-ad31-ba8dbb0f5e95" providerId="ADAL" clId="{E363303E-4C1B-4FB8-8C27-2EBCB4D8BC49}" dt="2024-08-22T13:55:38.720" v="357" actId="478"/>
          <ac:picMkLst>
            <pc:docMk/>
            <pc:sldMk cId="1880281223" sldId="338"/>
            <ac:picMk id="19" creationId="{F4072A00-E81F-CB45-5360-8AB3F73B77EF}"/>
          </ac:picMkLst>
        </pc:picChg>
        <pc:picChg chg="del">
          <ac:chgData name="Cees van Dijk" userId="15484f1a-d14c-4d76-ad31-ba8dbb0f5e95" providerId="ADAL" clId="{E363303E-4C1B-4FB8-8C27-2EBCB4D8BC49}" dt="2024-08-22T13:55:38.048" v="356" actId="478"/>
          <ac:picMkLst>
            <pc:docMk/>
            <pc:sldMk cId="1880281223" sldId="338"/>
            <ac:picMk id="21" creationId="{1D6E380F-0318-EAF2-0EA2-001A980DE2F6}"/>
          </ac:picMkLst>
        </pc:picChg>
        <pc:picChg chg="del">
          <ac:chgData name="Cees van Dijk" userId="15484f1a-d14c-4d76-ad31-ba8dbb0f5e95" providerId="ADAL" clId="{E363303E-4C1B-4FB8-8C27-2EBCB4D8BC49}" dt="2024-08-22T13:55:30.151" v="355" actId="478"/>
          <ac:picMkLst>
            <pc:docMk/>
            <pc:sldMk cId="1880281223" sldId="338"/>
            <ac:picMk id="22" creationId="{7C84F7BF-2C56-06BA-8F34-4DAE46A90C71}"/>
          </ac:picMkLst>
        </pc:picChg>
      </pc:sldChg>
      <pc:sldChg chg="modSp mod modNotesTx">
        <pc:chgData name="Cees van Dijk" userId="15484f1a-d14c-4d76-ad31-ba8dbb0f5e95" providerId="ADAL" clId="{E363303E-4C1B-4FB8-8C27-2EBCB4D8BC49}" dt="2024-08-22T13:35:39.752" v="50" actId="20577"/>
        <pc:sldMkLst>
          <pc:docMk/>
          <pc:sldMk cId="1253374682" sldId="341"/>
        </pc:sldMkLst>
        <pc:spChg chg="mod">
          <ac:chgData name="Cees van Dijk" userId="15484f1a-d14c-4d76-ad31-ba8dbb0f5e95" providerId="ADAL" clId="{E363303E-4C1B-4FB8-8C27-2EBCB4D8BC49}" dt="2024-08-22T13:35:39.752" v="50" actId="20577"/>
          <ac:spMkLst>
            <pc:docMk/>
            <pc:sldMk cId="1253374682" sldId="341"/>
            <ac:spMk id="16" creationId="{00000000-0000-0000-0000-000000000000}"/>
          </ac:spMkLst>
        </pc:spChg>
      </pc:sldChg>
      <pc:sldChg chg="modSp mod modNotesTx">
        <pc:chgData name="Cees van Dijk" userId="15484f1a-d14c-4d76-ad31-ba8dbb0f5e95" providerId="ADAL" clId="{E363303E-4C1B-4FB8-8C27-2EBCB4D8BC49}" dt="2024-08-22T13:37:20.774" v="164" actId="20577"/>
        <pc:sldMkLst>
          <pc:docMk/>
          <pc:sldMk cId="3615681356" sldId="344"/>
        </pc:sldMkLst>
        <pc:spChg chg="mod">
          <ac:chgData name="Cees van Dijk" userId="15484f1a-d14c-4d76-ad31-ba8dbb0f5e95" providerId="ADAL" clId="{E363303E-4C1B-4FB8-8C27-2EBCB4D8BC49}" dt="2024-08-22T13:37:07.797" v="152" actId="14100"/>
          <ac:spMkLst>
            <pc:docMk/>
            <pc:sldMk cId="3615681356" sldId="344"/>
            <ac:spMk id="16" creationId="{00000000-0000-0000-0000-000000000000}"/>
          </ac:spMkLst>
        </pc:spChg>
      </pc:sldChg>
      <pc:sldChg chg="modSp modNotesTx">
        <pc:chgData name="Cees van Dijk" userId="15484f1a-d14c-4d76-ad31-ba8dbb0f5e95" providerId="ADAL" clId="{E363303E-4C1B-4FB8-8C27-2EBCB4D8BC49}" dt="2024-08-22T13:38:00.237" v="180" actId="20577"/>
        <pc:sldMkLst>
          <pc:docMk/>
          <pc:sldMk cId="4240131377" sldId="358"/>
        </pc:sldMkLst>
        <pc:spChg chg="mod">
          <ac:chgData name="Cees van Dijk" userId="15484f1a-d14c-4d76-ad31-ba8dbb0f5e95" providerId="ADAL" clId="{E363303E-4C1B-4FB8-8C27-2EBCB4D8BC49}" dt="2024-08-22T13:38:00.237" v="180" actId="20577"/>
          <ac:spMkLst>
            <pc:docMk/>
            <pc:sldMk cId="4240131377" sldId="358"/>
            <ac:spMk id="7" creationId="{FEF3083E-CC59-9D0F-21D2-73A66EC4C4CC}"/>
          </ac:spMkLst>
        </pc:spChg>
      </pc:sldChg>
    </pc:docChg>
  </pc:docChgLst>
  <pc:docChgLst>
    <pc:chgData name="Cees van Dijk" userId="15484f1a-d14c-4d76-ad31-ba8dbb0f5e95" providerId="ADAL" clId="{D27F91D9-E6C8-4CD9-895A-D63A76A14C31}"/>
    <pc:docChg chg="undo custSel modSld">
      <pc:chgData name="Cees van Dijk" userId="15484f1a-d14c-4d76-ad31-ba8dbb0f5e95" providerId="ADAL" clId="{D27F91D9-E6C8-4CD9-895A-D63A76A14C31}" dt="2024-07-17T14:59:48.405" v="1382" actId="20577"/>
      <pc:docMkLst>
        <pc:docMk/>
      </pc:docMkLst>
      <pc:sldChg chg="modNotesTx">
        <pc:chgData name="Cees van Dijk" userId="15484f1a-d14c-4d76-ad31-ba8dbb0f5e95" providerId="ADAL" clId="{D27F91D9-E6C8-4CD9-895A-D63A76A14C31}" dt="2024-07-17T13:55:50.825" v="3" actId="20577"/>
        <pc:sldMkLst>
          <pc:docMk/>
          <pc:sldMk cId="3099711096" sldId="299"/>
        </pc:sldMkLst>
      </pc:sldChg>
      <pc:sldChg chg="addSp delSp modSp mod delAnim modAnim modNotesTx">
        <pc:chgData name="Cees van Dijk" userId="15484f1a-d14c-4d76-ad31-ba8dbb0f5e95" providerId="ADAL" clId="{D27F91D9-E6C8-4CD9-895A-D63A76A14C31}" dt="2024-07-17T14:45:14.091" v="1325" actId="1076"/>
        <pc:sldMkLst>
          <pc:docMk/>
          <pc:sldMk cId="1242493117" sldId="325"/>
        </pc:sldMkLst>
        <pc:spChg chg="mod">
          <ac:chgData name="Cees van Dijk" userId="15484f1a-d14c-4d76-ad31-ba8dbb0f5e95" providerId="ADAL" clId="{D27F91D9-E6C8-4CD9-895A-D63A76A14C31}" dt="2024-07-17T14:08:15.352" v="91" actId="14100"/>
          <ac:spMkLst>
            <pc:docMk/>
            <pc:sldMk cId="1242493117" sldId="325"/>
            <ac:spMk id="2" creationId="{00000000-0000-0000-0000-000000000000}"/>
          </ac:spMkLst>
        </pc:spChg>
        <pc:spChg chg="add mod">
          <ac:chgData name="Cees van Dijk" userId="15484f1a-d14c-4d76-ad31-ba8dbb0f5e95" providerId="ADAL" clId="{D27F91D9-E6C8-4CD9-895A-D63A76A14C31}" dt="2024-07-17T14:35:44.270" v="1206" actId="1076"/>
          <ac:spMkLst>
            <pc:docMk/>
            <pc:sldMk cId="1242493117" sldId="325"/>
            <ac:spMk id="3" creationId="{3F75287B-F6C4-4AC5-F109-97F86DF1464F}"/>
          </ac:spMkLst>
        </pc:spChg>
        <pc:spChg chg="add del mod">
          <ac:chgData name="Cees van Dijk" userId="15484f1a-d14c-4d76-ad31-ba8dbb0f5e95" providerId="ADAL" clId="{D27F91D9-E6C8-4CD9-895A-D63A76A14C31}" dt="2024-07-17T14:39:01.339" v="1275" actId="1076"/>
          <ac:spMkLst>
            <pc:docMk/>
            <pc:sldMk cId="1242493117" sldId="325"/>
            <ac:spMk id="4" creationId="{00000000-0000-0000-0000-000000000000}"/>
          </ac:spMkLst>
        </pc:spChg>
        <pc:spChg chg="add del mod">
          <ac:chgData name="Cees van Dijk" userId="15484f1a-d14c-4d76-ad31-ba8dbb0f5e95" providerId="ADAL" clId="{D27F91D9-E6C8-4CD9-895A-D63A76A14C31}" dt="2024-07-17T14:36:31.810" v="1228" actId="478"/>
          <ac:spMkLst>
            <pc:docMk/>
            <pc:sldMk cId="1242493117" sldId="325"/>
            <ac:spMk id="5" creationId="{F9F84ECC-2CB6-1C48-A4C2-14338E0347E5}"/>
          </ac:spMkLst>
        </pc:spChg>
        <pc:spChg chg="add del mod">
          <ac:chgData name="Cees van Dijk" userId="15484f1a-d14c-4d76-ad31-ba8dbb0f5e95" providerId="ADAL" clId="{D27F91D9-E6C8-4CD9-895A-D63A76A14C31}" dt="2024-07-17T14:36:24.900" v="1224" actId="478"/>
          <ac:spMkLst>
            <pc:docMk/>
            <pc:sldMk cId="1242493117" sldId="325"/>
            <ac:spMk id="8" creationId="{683FEFFD-1EDB-53E2-49ED-926CDC539308}"/>
          </ac:spMkLst>
        </pc:spChg>
        <pc:spChg chg="add del mod">
          <ac:chgData name="Cees van Dijk" userId="15484f1a-d14c-4d76-ad31-ba8dbb0f5e95" providerId="ADAL" clId="{D27F91D9-E6C8-4CD9-895A-D63A76A14C31}" dt="2024-07-17T14:36:28.920" v="1227" actId="478"/>
          <ac:spMkLst>
            <pc:docMk/>
            <pc:sldMk cId="1242493117" sldId="325"/>
            <ac:spMk id="9" creationId="{239DEB73-3857-EE12-501E-AB3A81356163}"/>
          </ac:spMkLst>
        </pc:spChg>
        <pc:spChg chg="add mod">
          <ac:chgData name="Cees van Dijk" userId="15484f1a-d14c-4d76-ad31-ba8dbb0f5e95" providerId="ADAL" clId="{D27F91D9-E6C8-4CD9-895A-D63A76A14C31}" dt="2024-07-17T14:38:18.362" v="1269" actId="1076"/>
          <ac:spMkLst>
            <pc:docMk/>
            <pc:sldMk cId="1242493117" sldId="325"/>
            <ac:spMk id="10" creationId="{C643D78D-2F74-C934-40D9-B7A4A781B239}"/>
          </ac:spMkLst>
        </pc:spChg>
        <pc:spChg chg="add mod">
          <ac:chgData name="Cees van Dijk" userId="15484f1a-d14c-4d76-ad31-ba8dbb0f5e95" providerId="ADAL" clId="{D27F91D9-E6C8-4CD9-895A-D63A76A14C31}" dt="2024-07-17T14:37:32.490" v="1245" actId="1076"/>
          <ac:spMkLst>
            <pc:docMk/>
            <pc:sldMk cId="1242493117" sldId="325"/>
            <ac:spMk id="11" creationId="{9D3619D6-AC4B-A87A-85F9-ADE3A0D81E73}"/>
          </ac:spMkLst>
        </pc:spChg>
        <pc:spChg chg="add mod">
          <ac:chgData name="Cees van Dijk" userId="15484f1a-d14c-4d76-ad31-ba8dbb0f5e95" providerId="ADAL" clId="{D27F91D9-E6C8-4CD9-895A-D63A76A14C31}" dt="2024-07-17T14:38:22.990" v="1270" actId="1076"/>
          <ac:spMkLst>
            <pc:docMk/>
            <pc:sldMk cId="1242493117" sldId="325"/>
            <ac:spMk id="12" creationId="{B07EF104-DFF7-01CD-CF0F-3D4B9B7EF06C}"/>
          </ac:spMkLst>
        </pc:spChg>
        <pc:picChg chg="add del mod">
          <ac:chgData name="Cees van Dijk" userId="15484f1a-d14c-4d76-ad31-ba8dbb0f5e95" providerId="ADAL" clId="{D27F91D9-E6C8-4CD9-895A-D63A76A14C31}" dt="2024-07-17T14:44:56.133" v="1319" actId="1076"/>
          <ac:picMkLst>
            <pc:docMk/>
            <pc:sldMk cId="1242493117" sldId="325"/>
            <ac:picMk id="7" creationId="{80B80ABC-FF49-F85A-5D68-77323118A7AB}"/>
          </ac:picMkLst>
        </pc:picChg>
        <pc:picChg chg="add mod">
          <ac:chgData name="Cees van Dijk" userId="15484f1a-d14c-4d76-ad31-ba8dbb0f5e95" providerId="ADAL" clId="{D27F91D9-E6C8-4CD9-895A-D63A76A14C31}" dt="2024-07-17T14:45:07.700" v="1323" actId="1076"/>
          <ac:picMkLst>
            <pc:docMk/>
            <pc:sldMk cId="1242493117" sldId="325"/>
            <ac:picMk id="14" creationId="{72D78AEC-A291-47A0-20EC-CD499C62531A}"/>
          </ac:picMkLst>
        </pc:picChg>
        <pc:picChg chg="add mod">
          <ac:chgData name="Cees van Dijk" userId="15484f1a-d14c-4d76-ad31-ba8dbb0f5e95" providerId="ADAL" clId="{D27F91D9-E6C8-4CD9-895A-D63A76A14C31}" dt="2024-07-17T14:45:11.237" v="1324" actId="1076"/>
          <ac:picMkLst>
            <pc:docMk/>
            <pc:sldMk cId="1242493117" sldId="325"/>
            <ac:picMk id="16" creationId="{C282D28B-C87D-035A-489C-18AD4AB8D200}"/>
          </ac:picMkLst>
        </pc:picChg>
        <pc:picChg chg="add mod">
          <ac:chgData name="Cees van Dijk" userId="15484f1a-d14c-4d76-ad31-ba8dbb0f5e95" providerId="ADAL" clId="{D27F91D9-E6C8-4CD9-895A-D63A76A14C31}" dt="2024-07-17T14:45:14.091" v="1325" actId="1076"/>
          <ac:picMkLst>
            <pc:docMk/>
            <pc:sldMk cId="1242493117" sldId="325"/>
            <ac:picMk id="18" creationId="{9DD88B5D-E026-D20D-12D6-3FA026D6996A}"/>
          </ac:picMkLst>
        </pc:picChg>
        <pc:picChg chg="del mod">
          <ac:chgData name="Cees van Dijk" userId="15484f1a-d14c-4d76-ad31-ba8dbb0f5e95" providerId="ADAL" clId="{D27F91D9-E6C8-4CD9-895A-D63A76A14C31}" dt="2024-07-17T14:34:35.773" v="1171" actId="478"/>
          <ac:picMkLst>
            <pc:docMk/>
            <pc:sldMk cId="1242493117" sldId="325"/>
            <ac:picMk id="21" creationId="{BE9863AA-BC4C-2FB5-DCD0-FB71D1A97E58}"/>
          </ac:picMkLst>
        </pc:picChg>
        <pc:picChg chg="del mod">
          <ac:chgData name="Cees van Dijk" userId="15484f1a-d14c-4d76-ad31-ba8dbb0f5e95" providerId="ADAL" clId="{D27F91D9-E6C8-4CD9-895A-D63A76A14C31}" dt="2024-07-17T14:34:36.895" v="1172" actId="478"/>
          <ac:picMkLst>
            <pc:docMk/>
            <pc:sldMk cId="1242493117" sldId="325"/>
            <ac:picMk id="22" creationId="{D12789D6-4F02-E97B-8921-F662BEC2F6CF}"/>
          </ac:picMkLst>
        </pc:picChg>
        <pc:picChg chg="del">
          <ac:chgData name="Cees van Dijk" userId="15484f1a-d14c-4d76-ad31-ba8dbb0f5e95" providerId="ADAL" clId="{D27F91D9-E6C8-4CD9-895A-D63A76A14C31}" dt="2024-07-17T14:34:54.054" v="1178" actId="478"/>
          <ac:picMkLst>
            <pc:docMk/>
            <pc:sldMk cId="1242493117" sldId="325"/>
            <ac:picMk id="24" creationId="{6C5A8A83-B79F-8C30-B50D-F11787914AF3}"/>
          </ac:picMkLst>
        </pc:picChg>
        <pc:picChg chg="del">
          <ac:chgData name="Cees van Dijk" userId="15484f1a-d14c-4d76-ad31-ba8dbb0f5e95" providerId="ADAL" clId="{D27F91D9-E6C8-4CD9-895A-D63A76A14C31}" dt="2024-07-17T14:34:53.288" v="1177" actId="478"/>
          <ac:picMkLst>
            <pc:docMk/>
            <pc:sldMk cId="1242493117" sldId="325"/>
            <ac:picMk id="25" creationId="{D7729050-6573-679E-3ABD-8A6B0DBD1583}"/>
          </ac:picMkLst>
        </pc:picChg>
        <pc:picChg chg="del">
          <ac:chgData name="Cees van Dijk" userId="15484f1a-d14c-4d76-ad31-ba8dbb0f5e95" providerId="ADAL" clId="{D27F91D9-E6C8-4CD9-895A-D63A76A14C31}" dt="2024-07-17T14:34:55.270" v="1180" actId="478"/>
          <ac:picMkLst>
            <pc:docMk/>
            <pc:sldMk cId="1242493117" sldId="325"/>
            <ac:picMk id="27" creationId="{51F78107-6F50-4739-C378-7375BEA87DFC}"/>
          </ac:picMkLst>
        </pc:picChg>
        <pc:picChg chg="del">
          <ac:chgData name="Cees van Dijk" userId="15484f1a-d14c-4d76-ad31-ba8dbb0f5e95" providerId="ADAL" clId="{D27F91D9-E6C8-4CD9-895A-D63A76A14C31}" dt="2024-07-17T14:34:54.715" v="1179" actId="478"/>
          <ac:picMkLst>
            <pc:docMk/>
            <pc:sldMk cId="1242493117" sldId="325"/>
            <ac:picMk id="28" creationId="{A22212EB-F407-5F9C-D998-BA7691E2D417}"/>
          </ac:picMkLst>
        </pc:picChg>
        <pc:picChg chg="del">
          <ac:chgData name="Cees van Dijk" userId="15484f1a-d14c-4d76-ad31-ba8dbb0f5e95" providerId="ADAL" clId="{D27F91D9-E6C8-4CD9-895A-D63A76A14C31}" dt="2024-07-17T14:34:56.963" v="1182" actId="478"/>
          <ac:picMkLst>
            <pc:docMk/>
            <pc:sldMk cId="1242493117" sldId="325"/>
            <ac:picMk id="30" creationId="{173BE4F2-A15B-CA11-1C84-F86EA5DB1E19}"/>
          </ac:picMkLst>
        </pc:picChg>
        <pc:picChg chg="del">
          <ac:chgData name="Cees van Dijk" userId="15484f1a-d14c-4d76-ad31-ba8dbb0f5e95" providerId="ADAL" clId="{D27F91D9-E6C8-4CD9-895A-D63A76A14C31}" dt="2024-07-17T14:34:56.272" v="1181" actId="478"/>
          <ac:picMkLst>
            <pc:docMk/>
            <pc:sldMk cId="1242493117" sldId="325"/>
            <ac:picMk id="31" creationId="{92D41AE4-7849-5842-E991-C108620075DE}"/>
          </ac:picMkLst>
        </pc:picChg>
        <pc:picChg chg="add mod">
          <ac:chgData name="Cees van Dijk" userId="15484f1a-d14c-4d76-ad31-ba8dbb0f5e95" providerId="ADAL" clId="{D27F91D9-E6C8-4CD9-895A-D63A76A14C31}" dt="2024-07-17T14:08:22.401" v="96" actId="1076"/>
          <ac:picMkLst>
            <pc:docMk/>
            <pc:sldMk cId="1242493117" sldId="325"/>
            <ac:picMk id="1026" creationId="{B7AB8063-1CD5-A58E-5643-D63ED116EA49}"/>
          </ac:picMkLst>
        </pc:picChg>
        <pc:picChg chg="del">
          <ac:chgData name="Cees van Dijk" userId="15484f1a-d14c-4d76-ad31-ba8dbb0f5e95" providerId="ADAL" clId="{D27F91D9-E6C8-4CD9-895A-D63A76A14C31}" dt="2024-07-17T14:08:16.484" v="92" actId="478"/>
          <ac:picMkLst>
            <pc:docMk/>
            <pc:sldMk cId="1242493117" sldId="325"/>
            <ac:picMk id="4098" creationId="{FF914AC2-B820-8D4D-DC61-ABA388EB4AD4}"/>
          </ac:picMkLst>
        </pc:picChg>
      </pc:sldChg>
      <pc:sldChg chg="modNotesTx">
        <pc:chgData name="Cees van Dijk" userId="15484f1a-d14c-4d76-ad31-ba8dbb0f5e95" providerId="ADAL" clId="{D27F91D9-E6C8-4CD9-895A-D63A76A14C31}" dt="2024-07-17T13:56:12.559" v="19" actId="20577"/>
        <pc:sldMkLst>
          <pc:docMk/>
          <pc:sldMk cId="1853784350" sldId="348"/>
        </pc:sldMkLst>
      </pc:sldChg>
      <pc:sldChg chg="modSp mod modNotesTx">
        <pc:chgData name="Cees van Dijk" userId="15484f1a-d14c-4d76-ad31-ba8dbb0f5e95" providerId="ADAL" clId="{D27F91D9-E6C8-4CD9-895A-D63A76A14C31}" dt="2024-07-17T14:24:27.273" v="494" actId="20577"/>
        <pc:sldMkLst>
          <pc:docMk/>
          <pc:sldMk cId="2362422492" sldId="350"/>
        </pc:sldMkLst>
        <pc:spChg chg="mod">
          <ac:chgData name="Cees van Dijk" userId="15484f1a-d14c-4d76-ad31-ba8dbb0f5e95" providerId="ADAL" clId="{D27F91D9-E6C8-4CD9-895A-D63A76A14C31}" dt="2024-07-17T14:24:04.532" v="429" actId="14100"/>
          <ac:spMkLst>
            <pc:docMk/>
            <pc:sldMk cId="2362422492" sldId="350"/>
            <ac:spMk id="16" creationId="{00000000-0000-0000-0000-000000000000}"/>
          </ac:spMkLst>
        </pc:spChg>
      </pc:sldChg>
      <pc:sldChg chg="modNotesTx">
        <pc:chgData name="Cees van Dijk" userId="15484f1a-d14c-4d76-ad31-ba8dbb0f5e95" providerId="ADAL" clId="{D27F91D9-E6C8-4CD9-895A-D63A76A14C31}" dt="2024-07-17T14:07:58.171" v="58" actId="20577"/>
        <pc:sldMkLst>
          <pc:docMk/>
          <pc:sldMk cId="1172741149" sldId="353"/>
        </pc:sldMkLst>
      </pc:sldChg>
      <pc:sldChg chg="addSp delSp modSp mod modAnim modNotesTx">
        <pc:chgData name="Cees van Dijk" userId="15484f1a-d14c-4d76-ad31-ba8dbb0f5e95" providerId="ADAL" clId="{D27F91D9-E6C8-4CD9-895A-D63A76A14C31}" dt="2024-07-17T14:59:02.577" v="1361"/>
        <pc:sldMkLst>
          <pc:docMk/>
          <pc:sldMk cId="2077055933" sldId="355"/>
        </pc:sldMkLst>
        <pc:picChg chg="mod">
          <ac:chgData name="Cees van Dijk" userId="15484f1a-d14c-4d76-ad31-ba8dbb0f5e95" providerId="ADAL" clId="{D27F91D9-E6C8-4CD9-895A-D63A76A14C31}" dt="2024-07-17T14:14:02.411" v="154" actId="1076"/>
          <ac:picMkLst>
            <pc:docMk/>
            <pc:sldMk cId="2077055933" sldId="355"/>
            <ac:picMk id="17" creationId="{5332E4F0-930C-0D9D-1C32-A94FF6F9792C}"/>
          </ac:picMkLst>
        </pc:picChg>
        <pc:picChg chg="del">
          <ac:chgData name="Cees van Dijk" userId="15484f1a-d14c-4d76-ad31-ba8dbb0f5e95" providerId="ADAL" clId="{D27F91D9-E6C8-4CD9-895A-D63A76A14C31}" dt="2024-07-17T14:12:03.151" v="127" actId="478"/>
          <ac:picMkLst>
            <pc:docMk/>
            <pc:sldMk cId="2077055933" sldId="355"/>
            <ac:picMk id="19" creationId="{A0485505-2615-6D83-181C-6B6AAC6906DB}"/>
          </ac:picMkLst>
        </pc:picChg>
        <pc:picChg chg="del">
          <ac:chgData name="Cees van Dijk" userId="15484f1a-d14c-4d76-ad31-ba8dbb0f5e95" providerId="ADAL" clId="{D27F91D9-E6C8-4CD9-895A-D63A76A14C31}" dt="2024-07-17T14:12:03.653" v="128" actId="478"/>
          <ac:picMkLst>
            <pc:docMk/>
            <pc:sldMk cId="2077055933" sldId="355"/>
            <ac:picMk id="20" creationId="{565E87E6-E139-7B71-4141-A02C182D42C3}"/>
          </ac:picMkLst>
        </pc:picChg>
        <pc:picChg chg="mod">
          <ac:chgData name="Cees van Dijk" userId="15484f1a-d14c-4d76-ad31-ba8dbb0f5e95" providerId="ADAL" clId="{D27F91D9-E6C8-4CD9-895A-D63A76A14C31}" dt="2024-07-17T14:13:54.531" v="150" actId="1076"/>
          <ac:picMkLst>
            <pc:docMk/>
            <pc:sldMk cId="2077055933" sldId="355"/>
            <ac:picMk id="21" creationId="{F145D738-2742-F091-F3A2-6F5A0B2A984F}"/>
          </ac:picMkLst>
        </pc:picChg>
        <pc:picChg chg="mod">
          <ac:chgData name="Cees van Dijk" userId="15484f1a-d14c-4d76-ad31-ba8dbb0f5e95" providerId="ADAL" clId="{D27F91D9-E6C8-4CD9-895A-D63A76A14C31}" dt="2024-07-17T14:14:00.201" v="153" actId="1076"/>
          <ac:picMkLst>
            <pc:docMk/>
            <pc:sldMk cId="2077055933" sldId="355"/>
            <ac:picMk id="22" creationId="{8168B6ED-AEEF-077E-A0B5-943CA90C2A7D}"/>
          </ac:picMkLst>
        </pc:picChg>
        <pc:picChg chg="add mod">
          <ac:chgData name="Cees van Dijk" userId="15484f1a-d14c-4d76-ad31-ba8dbb0f5e95" providerId="ADAL" clId="{D27F91D9-E6C8-4CD9-895A-D63A76A14C31}" dt="2024-07-17T14:13:55.791" v="151" actId="1076"/>
          <ac:picMkLst>
            <pc:docMk/>
            <pc:sldMk cId="2077055933" sldId="355"/>
            <ac:picMk id="2050" creationId="{64C883CF-7C44-13C8-F4CD-A8EF89078A23}"/>
          </ac:picMkLst>
        </pc:picChg>
        <pc:picChg chg="add mod">
          <ac:chgData name="Cees van Dijk" userId="15484f1a-d14c-4d76-ad31-ba8dbb0f5e95" providerId="ADAL" clId="{D27F91D9-E6C8-4CD9-895A-D63A76A14C31}" dt="2024-07-17T14:13:58.201" v="152" actId="1076"/>
          <ac:picMkLst>
            <pc:docMk/>
            <pc:sldMk cId="2077055933" sldId="355"/>
            <ac:picMk id="2052" creationId="{6B7637F6-DCBE-6E17-624E-949E48261597}"/>
          </ac:picMkLst>
        </pc:picChg>
      </pc:sldChg>
      <pc:sldChg chg="addSp delSp modSp modAnim modNotesTx">
        <pc:chgData name="Cees van Dijk" userId="15484f1a-d14c-4d76-ad31-ba8dbb0f5e95" providerId="ADAL" clId="{D27F91D9-E6C8-4CD9-895A-D63A76A14C31}" dt="2024-07-17T14:57:37.335" v="1345"/>
        <pc:sldMkLst>
          <pc:docMk/>
          <pc:sldMk cId="130588501" sldId="356"/>
        </pc:sldMkLst>
        <pc:picChg chg="mod">
          <ac:chgData name="Cees van Dijk" userId="15484f1a-d14c-4d76-ad31-ba8dbb0f5e95" providerId="ADAL" clId="{D27F91D9-E6C8-4CD9-895A-D63A76A14C31}" dt="2024-07-17T14:55:01.734" v="1332" actId="1076"/>
          <ac:picMkLst>
            <pc:docMk/>
            <pc:sldMk cId="130588501" sldId="356"/>
            <ac:picMk id="7" creationId="{21261432-EE3E-C13C-F066-9DCB39289890}"/>
          </ac:picMkLst>
        </pc:picChg>
        <pc:picChg chg="del">
          <ac:chgData name="Cees van Dijk" userId="15484f1a-d14c-4d76-ad31-ba8dbb0f5e95" providerId="ADAL" clId="{D27F91D9-E6C8-4CD9-895A-D63A76A14C31}" dt="2024-07-17T14:15:00.028" v="207" actId="478"/>
          <ac:picMkLst>
            <pc:docMk/>
            <pc:sldMk cId="130588501" sldId="356"/>
            <ac:picMk id="8" creationId="{5805B2A7-6CE6-06F7-EA08-E174D3262CC0}"/>
          </ac:picMkLst>
        </pc:picChg>
        <pc:picChg chg="add mod">
          <ac:chgData name="Cees van Dijk" userId="15484f1a-d14c-4d76-ad31-ba8dbb0f5e95" providerId="ADAL" clId="{D27F91D9-E6C8-4CD9-895A-D63A76A14C31}" dt="2024-07-17T14:55:03.079" v="1333" actId="1076"/>
          <ac:picMkLst>
            <pc:docMk/>
            <pc:sldMk cId="130588501" sldId="356"/>
            <ac:picMk id="3074" creationId="{C09752F2-979A-9A99-11C8-25F28E227432}"/>
          </ac:picMkLst>
        </pc:picChg>
      </pc:sldChg>
      <pc:sldChg chg="modNotesTx">
        <pc:chgData name="Cees van Dijk" userId="15484f1a-d14c-4d76-ad31-ba8dbb0f5e95" providerId="ADAL" clId="{D27F91D9-E6C8-4CD9-895A-D63A76A14C31}" dt="2024-07-17T14:59:48.405" v="1382" actId="20577"/>
        <pc:sldMkLst>
          <pc:docMk/>
          <pc:sldMk cId="4240131377" sldId="358"/>
        </pc:sldMkLst>
      </pc:sldChg>
    </pc:docChg>
  </pc:docChgLst>
  <pc:docChgLst>
    <pc:chgData name="Cees van Dijk" userId="15484f1a-d14c-4d76-ad31-ba8dbb0f5e95" providerId="ADAL" clId="{E8927BA9-F674-49A3-95A9-8962024B5EBA}"/>
    <pc:docChg chg="undo redo custSel addSld delSld modSld">
      <pc:chgData name="Cees van Dijk" userId="15484f1a-d14c-4d76-ad31-ba8dbb0f5e95" providerId="ADAL" clId="{E8927BA9-F674-49A3-95A9-8962024B5EBA}" dt="2023-08-08T09:38:49.199" v="2185" actId="20577"/>
      <pc:docMkLst>
        <pc:docMk/>
      </pc:docMkLst>
      <pc:sldChg chg="del">
        <pc:chgData name="Cees van Dijk" userId="15484f1a-d14c-4d76-ad31-ba8dbb0f5e95" providerId="ADAL" clId="{E8927BA9-F674-49A3-95A9-8962024B5EBA}" dt="2023-08-03T08:07:51.958" v="206" actId="47"/>
        <pc:sldMkLst>
          <pc:docMk/>
          <pc:sldMk cId="3266307412" sldId="331"/>
        </pc:sldMkLst>
      </pc:sldChg>
      <pc:sldChg chg="del">
        <pc:chgData name="Cees van Dijk" userId="15484f1a-d14c-4d76-ad31-ba8dbb0f5e95" providerId="ADAL" clId="{E8927BA9-F674-49A3-95A9-8962024B5EBA}" dt="2023-08-03T11:38:50.894" v="756" actId="47"/>
        <pc:sldMkLst>
          <pc:docMk/>
          <pc:sldMk cId="1232034827" sldId="332"/>
        </pc:sldMkLst>
      </pc:sldChg>
      <pc:sldChg chg="addSp delSp modSp mod delAnim modAnim modNotesTx">
        <pc:chgData name="Cees van Dijk" userId="15484f1a-d14c-4d76-ad31-ba8dbb0f5e95" providerId="ADAL" clId="{E8927BA9-F674-49A3-95A9-8962024B5EBA}" dt="2023-08-08T09:38:49.199" v="2185" actId="20577"/>
        <pc:sldMkLst>
          <pc:docMk/>
          <pc:sldMk cId="2540648279" sldId="337"/>
        </pc:sldMkLst>
        <pc:spChg chg="mod">
          <ac:chgData name="Cees van Dijk" userId="15484f1a-d14c-4d76-ad31-ba8dbb0f5e95" providerId="ADAL" clId="{E8927BA9-F674-49A3-95A9-8962024B5EBA}" dt="2023-08-08T09:23:07.098" v="1823" actId="20577"/>
          <ac:spMkLst>
            <pc:docMk/>
            <pc:sldMk cId="2540648279" sldId="337"/>
            <ac:spMk id="2" creationId="{00000000-0000-0000-0000-000000000000}"/>
          </ac:spMkLst>
        </pc:spChg>
        <pc:spChg chg="add del">
          <ac:chgData name="Cees van Dijk" userId="15484f1a-d14c-4d76-ad31-ba8dbb0f5e95" providerId="ADAL" clId="{E8927BA9-F674-49A3-95A9-8962024B5EBA}" dt="2023-08-08T09:24:22.378" v="1897" actId="22"/>
          <ac:spMkLst>
            <pc:docMk/>
            <pc:sldMk cId="2540648279" sldId="337"/>
            <ac:spMk id="4" creationId="{3126DA13-FFCB-6DD9-E3E6-2601B79FFCBA}"/>
          </ac:spMkLst>
        </pc:spChg>
        <pc:spChg chg="add del">
          <ac:chgData name="Cees van Dijk" userId="15484f1a-d14c-4d76-ad31-ba8dbb0f5e95" providerId="ADAL" clId="{E8927BA9-F674-49A3-95A9-8962024B5EBA}" dt="2023-08-08T09:24:30.893" v="1901" actId="22"/>
          <ac:spMkLst>
            <pc:docMk/>
            <pc:sldMk cId="2540648279" sldId="337"/>
            <ac:spMk id="9" creationId="{0493F754-7FE9-2338-C461-D7587629D066}"/>
          </ac:spMkLst>
        </pc:spChg>
        <pc:spChg chg="add del">
          <ac:chgData name="Cees van Dijk" userId="15484f1a-d14c-4d76-ad31-ba8dbb0f5e95" providerId="ADAL" clId="{E8927BA9-F674-49A3-95A9-8962024B5EBA}" dt="2023-08-08T09:24:37.242" v="1905" actId="22"/>
          <ac:spMkLst>
            <pc:docMk/>
            <pc:sldMk cId="2540648279" sldId="337"/>
            <ac:spMk id="14" creationId="{B7AD9A39-3B75-35B4-0638-836FC1B820C4}"/>
          </ac:spMkLst>
        </pc:spChg>
        <pc:spChg chg="add del">
          <ac:chgData name="Cees van Dijk" userId="15484f1a-d14c-4d76-ad31-ba8dbb0f5e95" providerId="ADAL" clId="{E8927BA9-F674-49A3-95A9-8962024B5EBA}" dt="2023-08-08T09:24:43.216" v="1909" actId="22"/>
          <ac:spMkLst>
            <pc:docMk/>
            <pc:sldMk cId="2540648279" sldId="337"/>
            <ac:spMk id="19" creationId="{849E99E3-1752-49D5-2A24-8FF0E9CD1D77}"/>
          </ac:spMkLst>
        </pc:spChg>
        <pc:spChg chg="add del">
          <ac:chgData name="Cees van Dijk" userId="15484f1a-d14c-4d76-ad31-ba8dbb0f5e95" providerId="ADAL" clId="{E8927BA9-F674-49A3-95A9-8962024B5EBA}" dt="2023-08-08T09:24:53.512" v="1914" actId="22"/>
          <ac:spMkLst>
            <pc:docMk/>
            <pc:sldMk cId="2540648279" sldId="337"/>
            <ac:spMk id="25" creationId="{2C38C2CD-FE49-F3CC-BB99-6435B2BEFBAE}"/>
          </ac:spMkLst>
        </pc:spChg>
        <pc:spChg chg="add del">
          <ac:chgData name="Cees van Dijk" userId="15484f1a-d14c-4d76-ad31-ba8dbb0f5e95" providerId="ADAL" clId="{E8927BA9-F674-49A3-95A9-8962024B5EBA}" dt="2023-08-08T09:25:15.542" v="1924" actId="22"/>
          <ac:spMkLst>
            <pc:docMk/>
            <pc:sldMk cId="2540648279" sldId="337"/>
            <ac:spMk id="34" creationId="{D557EBEB-08DE-C164-D71B-B119AF3E5779}"/>
          </ac:spMkLst>
        </pc:spChg>
        <pc:spChg chg="add del">
          <ac:chgData name="Cees van Dijk" userId="15484f1a-d14c-4d76-ad31-ba8dbb0f5e95" providerId="ADAL" clId="{E8927BA9-F674-49A3-95A9-8962024B5EBA}" dt="2023-08-08T09:25:23.063" v="1931" actId="22"/>
          <ac:spMkLst>
            <pc:docMk/>
            <pc:sldMk cId="2540648279" sldId="337"/>
            <ac:spMk id="39" creationId="{5DD7C85E-8B04-179D-E376-E7D7B0B5B089}"/>
          </ac:spMkLst>
        </pc:spChg>
        <pc:spChg chg="add del">
          <ac:chgData name="Cees van Dijk" userId="15484f1a-d14c-4d76-ad31-ba8dbb0f5e95" providerId="ADAL" clId="{E8927BA9-F674-49A3-95A9-8962024B5EBA}" dt="2023-08-08T09:25:30.923" v="1937" actId="22"/>
          <ac:spMkLst>
            <pc:docMk/>
            <pc:sldMk cId="2540648279" sldId="337"/>
            <ac:spMk id="44" creationId="{EA42701F-287C-D7F1-4F94-BDB5B4B99AAB}"/>
          </ac:spMkLst>
        </pc:spChg>
        <pc:spChg chg="add del">
          <ac:chgData name="Cees van Dijk" userId="15484f1a-d14c-4d76-ad31-ba8dbb0f5e95" providerId="ADAL" clId="{E8927BA9-F674-49A3-95A9-8962024B5EBA}" dt="2023-08-08T09:31:11.132" v="2083" actId="478"/>
          <ac:spMkLst>
            <pc:docMk/>
            <pc:sldMk cId="2540648279" sldId="337"/>
            <ac:spMk id="50" creationId="{D695EE51-FD0C-CA8D-AA5D-5AEC862AAFE1}"/>
          </ac:spMkLst>
        </pc:spChg>
        <pc:picChg chg="add del mod">
          <ac:chgData name="Cees van Dijk" userId="15484f1a-d14c-4d76-ad31-ba8dbb0f5e95" providerId="ADAL" clId="{E8927BA9-F674-49A3-95A9-8962024B5EBA}" dt="2023-08-08T09:25:07.316" v="1917" actId="478"/>
          <ac:picMkLst>
            <pc:docMk/>
            <pc:sldMk cId="2540648279" sldId="337"/>
            <ac:picMk id="7" creationId="{177D6A09-59EF-A3F1-21CE-DF0E273DB53A}"/>
          </ac:picMkLst>
        </pc:picChg>
        <pc:picChg chg="del">
          <ac:chgData name="Cees van Dijk" userId="15484f1a-d14c-4d76-ad31-ba8dbb0f5e95" providerId="ADAL" clId="{E8927BA9-F674-49A3-95A9-8962024B5EBA}" dt="2023-08-08T09:22:57.666" v="1792" actId="478"/>
          <ac:picMkLst>
            <pc:docMk/>
            <pc:sldMk cId="2540648279" sldId="337"/>
            <ac:picMk id="11" creationId="{CC9A9265-C118-C622-44DD-D83983EB3241}"/>
          </ac:picMkLst>
        </pc:picChg>
        <pc:picChg chg="add del mod">
          <ac:chgData name="Cees van Dijk" userId="15484f1a-d14c-4d76-ad31-ba8dbb0f5e95" providerId="ADAL" clId="{E8927BA9-F674-49A3-95A9-8962024B5EBA}" dt="2023-08-08T09:25:08.632" v="1920" actId="478"/>
          <ac:picMkLst>
            <pc:docMk/>
            <pc:sldMk cId="2540648279" sldId="337"/>
            <ac:picMk id="12" creationId="{DFC87D7F-4206-4DDD-3019-7DB73FC8B1E9}"/>
          </ac:picMkLst>
        </pc:picChg>
        <pc:picChg chg="add del mod">
          <ac:chgData name="Cees van Dijk" userId="15484f1a-d14c-4d76-ad31-ba8dbb0f5e95" providerId="ADAL" clId="{E8927BA9-F674-49A3-95A9-8962024B5EBA}" dt="2023-08-08T09:25:07.799" v="1918" actId="478"/>
          <ac:picMkLst>
            <pc:docMk/>
            <pc:sldMk cId="2540648279" sldId="337"/>
            <ac:picMk id="16" creationId="{2314D3CA-9A8D-732E-C73E-544802B1DBDB}"/>
          </ac:picMkLst>
        </pc:picChg>
        <pc:picChg chg="del">
          <ac:chgData name="Cees van Dijk" userId="15484f1a-d14c-4d76-ad31-ba8dbb0f5e95" providerId="ADAL" clId="{E8927BA9-F674-49A3-95A9-8962024B5EBA}" dt="2023-08-08T09:22:56.949" v="1791" actId="478"/>
          <ac:picMkLst>
            <pc:docMk/>
            <pc:sldMk cId="2540648279" sldId="337"/>
            <ac:picMk id="17" creationId="{3C62171C-F61B-7BF1-38A3-CB461B61C9DF}"/>
          </ac:picMkLst>
        </pc:picChg>
        <pc:picChg chg="add del mod">
          <ac:chgData name="Cees van Dijk" userId="15484f1a-d14c-4d76-ad31-ba8dbb0f5e95" providerId="ADAL" clId="{E8927BA9-F674-49A3-95A9-8962024B5EBA}" dt="2023-08-08T09:25:08.199" v="1919" actId="478"/>
          <ac:picMkLst>
            <pc:docMk/>
            <pc:sldMk cId="2540648279" sldId="337"/>
            <ac:picMk id="21" creationId="{C8C3A628-00C1-5374-8D66-2A1029CAF9EE}"/>
          </ac:picMkLst>
        </pc:picChg>
        <pc:picChg chg="del">
          <ac:chgData name="Cees van Dijk" userId="15484f1a-d14c-4d76-ad31-ba8dbb0f5e95" providerId="ADAL" clId="{E8927BA9-F674-49A3-95A9-8962024B5EBA}" dt="2023-08-08T09:22:58.932" v="1794" actId="478"/>
          <ac:picMkLst>
            <pc:docMk/>
            <pc:sldMk cId="2540648279" sldId="337"/>
            <ac:picMk id="22" creationId="{DCEE45BD-5F42-9FDD-88DB-C5F5AC87BF65}"/>
          </ac:picMkLst>
        </pc:picChg>
        <pc:picChg chg="del">
          <ac:chgData name="Cees van Dijk" userId="15484f1a-d14c-4d76-ad31-ba8dbb0f5e95" providerId="ADAL" clId="{E8927BA9-F674-49A3-95A9-8962024B5EBA}" dt="2023-08-08T09:22:58.299" v="1793" actId="478"/>
          <ac:picMkLst>
            <pc:docMk/>
            <pc:sldMk cId="2540648279" sldId="337"/>
            <ac:picMk id="23" creationId="{42E680EE-624F-DB6D-B5C5-D356591A2FF7}"/>
          </ac:picMkLst>
        </pc:picChg>
        <pc:picChg chg="del">
          <ac:chgData name="Cees van Dijk" userId="15484f1a-d14c-4d76-ad31-ba8dbb0f5e95" providerId="ADAL" clId="{E8927BA9-F674-49A3-95A9-8962024B5EBA}" dt="2023-08-08T09:22:59.949" v="1796" actId="478"/>
          <ac:picMkLst>
            <pc:docMk/>
            <pc:sldMk cId="2540648279" sldId="337"/>
            <ac:picMk id="27" creationId="{81CF8AAD-38EF-EB35-5088-9AC3B86CDF12}"/>
          </ac:picMkLst>
        </pc:picChg>
        <pc:picChg chg="del">
          <ac:chgData name="Cees van Dijk" userId="15484f1a-d14c-4d76-ad31-ba8dbb0f5e95" providerId="ADAL" clId="{E8927BA9-F674-49A3-95A9-8962024B5EBA}" dt="2023-08-08T09:22:59.432" v="1795" actId="478"/>
          <ac:picMkLst>
            <pc:docMk/>
            <pc:sldMk cId="2540648279" sldId="337"/>
            <ac:picMk id="28" creationId="{4FA4D1FF-0B59-6F02-3511-80763075AB56}"/>
          </ac:picMkLst>
        </pc:picChg>
        <pc:picChg chg="add mod">
          <ac:chgData name="Cees van Dijk" userId="15484f1a-d14c-4d76-ad31-ba8dbb0f5e95" providerId="ADAL" clId="{E8927BA9-F674-49A3-95A9-8962024B5EBA}" dt="2023-08-08T09:28:13.298" v="2021" actId="1076"/>
          <ac:picMkLst>
            <pc:docMk/>
            <pc:sldMk cId="2540648279" sldId="337"/>
            <ac:picMk id="29" creationId="{B682BCCC-FE0A-0825-8BC9-FD094149A988}"/>
          </ac:picMkLst>
        </pc:picChg>
        <pc:picChg chg="del">
          <ac:chgData name="Cees van Dijk" userId="15484f1a-d14c-4d76-ad31-ba8dbb0f5e95" providerId="ADAL" clId="{E8927BA9-F674-49A3-95A9-8962024B5EBA}" dt="2023-08-08T09:23:00.898" v="1798" actId="478"/>
          <ac:picMkLst>
            <pc:docMk/>
            <pc:sldMk cId="2540648279" sldId="337"/>
            <ac:picMk id="30" creationId="{9F18B1E7-2E81-5A39-557C-3B710708BA80}"/>
          </ac:picMkLst>
        </pc:picChg>
        <pc:picChg chg="del">
          <ac:chgData name="Cees van Dijk" userId="15484f1a-d14c-4d76-ad31-ba8dbb0f5e95" providerId="ADAL" clId="{E8927BA9-F674-49A3-95A9-8962024B5EBA}" dt="2023-08-08T09:23:00.399" v="1797" actId="478"/>
          <ac:picMkLst>
            <pc:docMk/>
            <pc:sldMk cId="2540648279" sldId="337"/>
            <ac:picMk id="31" creationId="{6041886B-978D-40B3-5120-52EED3654744}"/>
          </ac:picMkLst>
        </pc:picChg>
        <pc:picChg chg="add mod">
          <ac:chgData name="Cees van Dijk" userId="15484f1a-d14c-4d76-ad31-ba8dbb0f5e95" providerId="ADAL" clId="{E8927BA9-F674-49A3-95A9-8962024B5EBA}" dt="2023-08-08T09:28:16.714" v="2022" actId="1076"/>
          <ac:picMkLst>
            <pc:docMk/>
            <pc:sldMk cId="2540648279" sldId="337"/>
            <ac:picMk id="32" creationId="{18178AB5-62B2-A126-53FB-78AD6075D0AD}"/>
          </ac:picMkLst>
        </pc:picChg>
        <pc:picChg chg="add mod">
          <ac:chgData name="Cees van Dijk" userId="15484f1a-d14c-4d76-ad31-ba8dbb0f5e95" providerId="ADAL" clId="{E8927BA9-F674-49A3-95A9-8962024B5EBA}" dt="2023-08-08T09:28:03.216" v="2019" actId="1076"/>
          <ac:picMkLst>
            <pc:docMk/>
            <pc:sldMk cId="2540648279" sldId="337"/>
            <ac:picMk id="36" creationId="{B203B9C3-744D-1DFE-6992-88156D0FE3B2}"/>
          </ac:picMkLst>
        </pc:picChg>
        <pc:picChg chg="add mod">
          <ac:chgData name="Cees van Dijk" userId="15484f1a-d14c-4d76-ad31-ba8dbb0f5e95" providerId="ADAL" clId="{E8927BA9-F674-49A3-95A9-8962024B5EBA}" dt="2023-08-08T09:28:19.978" v="2023" actId="1076"/>
          <ac:picMkLst>
            <pc:docMk/>
            <pc:sldMk cId="2540648279" sldId="337"/>
            <ac:picMk id="37" creationId="{6BB4D19F-1BEF-1AB3-BCFA-057CD7ABAB68}"/>
          </ac:picMkLst>
        </pc:picChg>
        <pc:picChg chg="add mod">
          <ac:chgData name="Cees van Dijk" userId="15484f1a-d14c-4d76-ad31-ba8dbb0f5e95" providerId="ADAL" clId="{E8927BA9-F674-49A3-95A9-8962024B5EBA}" dt="2023-08-08T09:27:59.553" v="2018" actId="1076"/>
          <ac:picMkLst>
            <pc:docMk/>
            <pc:sldMk cId="2540648279" sldId="337"/>
            <ac:picMk id="41" creationId="{5FF99613-5B00-6E5E-C10C-904D9BABD7C0}"/>
          </ac:picMkLst>
        </pc:picChg>
        <pc:picChg chg="add mod">
          <ac:chgData name="Cees van Dijk" userId="15484f1a-d14c-4d76-ad31-ba8dbb0f5e95" providerId="ADAL" clId="{E8927BA9-F674-49A3-95A9-8962024B5EBA}" dt="2023-08-08T09:27:56.842" v="2017" actId="1076"/>
          <ac:picMkLst>
            <pc:docMk/>
            <pc:sldMk cId="2540648279" sldId="337"/>
            <ac:picMk id="42" creationId="{99CC8E55-918A-C986-A6FE-01DFA70B5D04}"/>
          </ac:picMkLst>
        </pc:picChg>
        <pc:picChg chg="add mod">
          <ac:chgData name="Cees van Dijk" userId="15484f1a-d14c-4d76-ad31-ba8dbb0f5e95" providerId="ADAL" clId="{E8927BA9-F674-49A3-95A9-8962024B5EBA}" dt="2023-08-08T09:27:46.610" v="2014" actId="1076"/>
          <ac:picMkLst>
            <pc:docMk/>
            <pc:sldMk cId="2540648279" sldId="337"/>
            <ac:picMk id="46" creationId="{ACD17AF3-036C-9A7D-5FEC-780DF724773A}"/>
          </ac:picMkLst>
        </pc:picChg>
        <pc:picChg chg="add mod">
          <ac:chgData name="Cees van Dijk" userId="15484f1a-d14c-4d76-ad31-ba8dbb0f5e95" providerId="ADAL" clId="{E8927BA9-F674-49A3-95A9-8962024B5EBA}" dt="2023-08-08T09:27:52.058" v="2016" actId="1076"/>
          <ac:picMkLst>
            <pc:docMk/>
            <pc:sldMk cId="2540648279" sldId="337"/>
            <ac:picMk id="47" creationId="{FEC05EED-D533-21BE-65A1-3766C41BE7F2}"/>
          </ac:picMkLst>
        </pc:picChg>
        <pc:picChg chg="add mod">
          <ac:chgData name="Cees van Dijk" userId="15484f1a-d14c-4d76-ad31-ba8dbb0f5e95" providerId="ADAL" clId="{E8927BA9-F674-49A3-95A9-8962024B5EBA}" dt="2023-08-08T09:25:37.566" v="1943" actId="571"/>
          <ac:picMkLst>
            <pc:docMk/>
            <pc:sldMk cId="2540648279" sldId="337"/>
            <ac:picMk id="48" creationId="{A7803127-9ED6-C37E-8162-C0419073146D}"/>
          </ac:picMkLst>
        </pc:picChg>
        <pc:picChg chg="add mod">
          <ac:chgData name="Cees van Dijk" userId="15484f1a-d14c-4d76-ad31-ba8dbb0f5e95" providerId="ADAL" clId="{E8927BA9-F674-49A3-95A9-8962024B5EBA}" dt="2023-08-08T09:25:37.566" v="1943" actId="571"/>
          <ac:picMkLst>
            <pc:docMk/>
            <pc:sldMk cId="2540648279" sldId="337"/>
            <ac:picMk id="49" creationId="{BD7EF7D8-9F8A-30A2-3FD9-863020CF1655}"/>
          </ac:picMkLst>
        </pc:picChg>
        <pc:picChg chg="add del mod modCrop">
          <ac:chgData name="Cees van Dijk" userId="15484f1a-d14c-4d76-ad31-ba8dbb0f5e95" providerId="ADAL" clId="{E8927BA9-F674-49A3-95A9-8962024B5EBA}" dt="2023-08-08T09:32:10.565" v="2089" actId="478"/>
          <ac:picMkLst>
            <pc:docMk/>
            <pc:sldMk cId="2540648279" sldId="337"/>
            <ac:picMk id="52" creationId="{344CE11D-D78F-BA81-A751-510B713E93E1}"/>
          </ac:picMkLst>
        </pc:picChg>
        <pc:picChg chg="add mod modCrop">
          <ac:chgData name="Cees van Dijk" userId="15484f1a-d14c-4d76-ad31-ba8dbb0f5e95" providerId="ADAL" clId="{E8927BA9-F674-49A3-95A9-8962024B5EBA}" dt="2023-08-08T09:38:35.067" v="2153" actId="732"/>
          <ac:picMkLst>
            <pc:docMk/>
            <pc:sldMk cId="2540648279" sldId="337"/>
            <ac:picMk id="54" creationId="{87A8CF3E-19F2-EB8B-4B8D-B91553990A36}"/>
          </ac:picMkLst>
        </pc:picChg>
        <pc:picChg chg="add mod">
          <ac:chgData name="Cees van Dijk" userId="15484f1a-d14c-4d76-ad31-ba8dbb0f5e95" providerId="ADAL" clId="{E8927BA9-F674-49A3-95A9-8962024B5EBA}" dt="2023-08-08T09:38:22.847" v="2151" actId="1076"/>
          <ac:picMkLst>
            <pc:docMk/>
            <pc:sldMk cId="2540648279" sldId="337"/>
            <ac:picMk id="1028" creationId="{38A4F4B8-445C-9C9A-10B8-97D43A8367AE}"/>
          </ac:picMkLst>
        </pc:picChg>
        <pc:picChg chg="del">
          <ac:chgData name="Cees van Dijk" userId="15484f1a-d14c-4d76-ad31-ba8dbb0f5e95" providerId="ADAL" clId="{E8927BA9-F674-49A3-95A9-8962024B5EBA}" dt="2023-08-08T09:23:12.882" v="1824" actId="478"/>
          <ac:picMkLst>
            <pc:docMk/>
            <pc:sldMk cId="2540648279" sldId="337"/>
            <ac:picMk id="5122" creationId="{FCFDA121-ACEC-26CC-E968-63D895323A5B}"/>
          </ac:picMkLst>
        </pc:picChg>
      </pc:sldChg>
      <pc:sldChg chg="modNotesTx">
        <pc:chgData name="Cees van Dijk" userId="15484f1a-d14c-4d76-ad31-ba8dbb0f5e95" providerId="ADAL" clId="{E8927BA9-F674-49A3-95A9-8962024B5EBA}" dt="2023-08-07T12:44:41.418" v="928" actId="20577"/>
        <pc:sldMkLst>
          <pc:docMk/>
          <pc:sldMk cId="3987135484" sldId="345"/>
        </pc:sldMkLst>
      </pc:sldChg>
      <pc:sldChg chg="modNotesTx">
        <pc:chgData name="Cees van Dijk" userId="15484f1a-d14c-4d76-ad31-ba8dbb0f5e95" providerId="ADAL" clId="{E8927BA9-F674-49A3-95A9-8962024B5EBA}" dt="2023-08-08T08:58:16.899" v="935" actId="20577"/>
        <pc:sldMkLst>
          <pc:docMk/>
          <pc:sldMk cId="144621748" sldId="346"/>
        </pc:sldMkLst>
      </pc:sldChg>
      <pc:sldChg chg="modSp mod modNotesTx">
        <pc:chgData name="Cees van Dijk" userId="15484f1a-d14c-4d76-ad31-ba8dbb0f5e95" providerId="ADAL" clId="{E8927BA9-F674-49A3-95A9-8962024B5EBA}" dt="2023-08-08T09:13:03.166" v="1790" actId="20577"/>
        <pc:sldMkLst>
          <pc:docMk/>
          <pc:sldMk cId="1172741149" sldId="353"/>
        </pc:sldMkLst>
        <pc:spChg chg="mod">
          <ac:chgData name="Cees van Dijk" userId="15484f1a-d14c-4d76-ad31-ba8dbb0f5e95" providerId="ADAL" clId="{E8927BA9-F674-49A3-95A9-8962024B5EBA}" dt="2023-08-08T09:12:00.746" v="1713" actId="14100"/>
          <ac:spMkLst>
            <pc:docMk/>
            <pc:sldMk cId="1172741149" sldId="353"/>
            <ac:spMk id="16" creationId="{00000000-0000-0000-0000-000000000000}"/>
          </ac:spMkLst>
        </pc:spChg>
      </pc:sldChg>
      <pc:sldChg chg="addSp delSp modSp mod modAnim">
        <pc:chgData name="Cees van Dijk" userId="15484f1a-d14c-4d76-ad31-ba8dbb0f5e95" providerId="ADAL" clId="{E8927BA9-F674-49A3-95A9-8962024B5EBA}" dt="2023-08-03T08:22:01.189" v="340" actId="1076"/>
        <pc:sldMkLst>
          <pc:docMk/>
          <pc:sldMk cId="275224645" sldId="361"/>
        </pc:sldMkLst>
        <pc:spChg chg="del mod">
          <ac:chgData name="Cees van Dijk" userId="15484f1a-d14c-4d76-ad31-ba8dbb0f5e95" providerId="ADAL" clId="{E8927BA9-F674-49A3-95A9-8962024B5EBA}" dt="2023-08-03T07:56:34.975" v="91" actId="478"/>
          <ac:spMkLst>
            <pc:docMk/>
            <pc:sldMk cId="275224645" sldId="361"/>
            <ac:spMk id="2" creationId="{ADF3B6E2-18E8-EA32-7501-73EB1F67292A}"/>
          </ac:spMkLst>
        </pc:spChg>
        <pc:spChg chg="add del">
          <ac:chgData name="Cees van Dijk" userId="15484f1a-d14c-4d76-ad31-ba8dbb0f5e95" providerId="ADAL" clId="{E8927BA9-F674-49A3-95A9-8962024B5EBA}" dt="2023-08-03T07:55:07.153" v="31" actId="22"/>
          <ac:spMkLst>
            <pc:docMk/>
            <pc:sldMk cId="275224645" sldId="361"/>
            <ac:spMk id="4" creationId="{F20BDC52-95A7-DD46-774D-BFF27BE6767D}"/>
          </ac:spMkLst>
        </pc:spChg>
        <pc:spChg chg="mod">
          <ac:chgData name="Cees van Dijk" userId="15484f1a-d14c-4d76-ad31-ba8dbb0f5e95" providerId="ADAL" clId="{E8927BA9-F674-49A3-95A9-8962024B5EBA}" dt="2023-08-03T08:03:28.325" v="112" actId="1076"/>
          <ac:spMkLst>
            <pc:docMk/>
            <pc:sldMk cId="275224645" sldId="361"/>
            <ac:spMk id="40" creationId="{7C24AAFB-AC22-D590-8CAA-39097CD1D9B3}"/>
          </ac:spMkLst>
        </pc:spChg>
        <pc:graphicFrameChg chg="mod modGraphic">
          <ac:chgData name="Cees van Dijk" userId="15484f1a-d14c-4d76-ad31-ba8dbb0f5e95" providerId="ADAL" clId="{E8927BA9-F674-49A3-95A9-8962024B5EBA}" dt="2023-08-03T08:15:06.241" v="319" actId="6549"/>
          <ac:graphicFrameMkLst>
            <pc:docMk/>
            <pc:sldMk cId="275224645" sldId="361"/>
            <ac:graphicFrameMk id="5" creationId="{0F783C2D-AA34-ED53-075A-233833750287}"/>
          </ac:graphicFrameMkLst>
        </pc:graphicFrameChg>
        <pc:picChg chg="add del mod">
          <ac:chgData name="Cees van Dijk" userId="15484f1a-d14c-4d76-ad31-ba8dbb0f5e95" providerId="ADAL" clId="{E8927BA9-F674-49A3-95A9-8962024B5EBA}" dt="2023-08-03T07:55:10.141" v="34" actId="478"/>
          <ac:picMkLst>
            <pc:docMk/>
            <pc:sldMk cId="275224645" sldId="361"/>
            <ac:picMk id="39" creationId="{023DDBA3-493D-8A42-FD58-F5DF8A5EFAC1}"/>
          </ac:picMkLst>
        </pc:picChg>
        <pc:picChg chg="add mod">
          <ac:chgData name="Cees van Dijk" userId="15484f1a-d14c-4d76-ad31-ba8dbb0f5e95" providerId="ADAL" clId="{E8927BA9-F674-49A3-95A9-8962024B5EBA}" dt="2023-08-03T07:55:40.381" v="54" actId="1076"/>
          <ac:picMkLst>
            <pc:docMk/>
            <pc:sldMk cId="275224645" sldId="361"/>
            <ac:picMk id="42" creationId="{2A801804-864F-6763-760F-E72AFC7EFEBF}"/>
          </ac:picMkLst>
        </pc:picChg>
        <pc:picChg chg="add mod">
          <ac:chgData name="Cees van Dijk" userId="15484f1a-d14c-4d76-ad31-ba8dbb0f5e95" providerId="ADAL" clId="{E8927BA9-F674-49A3-95A9-8962024B5EBA}" dt="2023-08-03T08:03:44.357" v="119" actId="1076"/>
          <ac:picMkLst>
            <pc:docMk/>
            <pc:sldMk cId="275224645" sldId="361"/>
            <ac:picMk id="43" creationId="{6B70D429-A695-5B37-E932-B5545A068B48}"/>
          </ac:picMkLst>
        </pc:picChg>
        <pc:picChg chg="add mod">
          <ac:chgData name="Cees van Dijk" userId="15484f1a-d14c-4d76-ad31-ba8dbb0f5e95" providerId="ADAL" clId="{E8927BA9-F674-49A3-95A9-8962024B5EBA}" dt="2023-08-03T07:55:53.949" v="59" actId="1076"/>
          <ac:picMkLst>
            <pc:docMk/>
            <pc:sldMk cId="275224645" sldId="361"/>
            <ac:picMk id="45" creationId="{AA66BD68-0C8C-2B9C-1F52-C3A5A0422DC4}"/>
          </ac:picMkLst>
        </pc:picChg>
        <pc:picChg chg="add mod">
          <ac:chgData name="Cees van Dijk" userId="15484f1a-d14c-4d76-ad31-ba8dbb0f5e95" providerId="ADAL" clId="{E8927BA9-F674-49A3-95A9-8962024B5EBA}" dt="2023-08-03T08:03:47.670" v="120" actId="1076"/>
          <ac:picMkLst>
            <pc:docMk/>
            <pc:sldMk cId="275224645" sldId="361"/>
            <ac:picMk id="46" creationId="{BD9F4B01-0D9E-D062-9BB0-747FF490E4EA}"/>
          </ac:picMkLst>
        </pc:picChg>
        <pc:picChg chg="add mod">
          <ac:chgData name="Cees van Dijk" userId="15484f1a-d14c-4d76-ad31-ba8dbb0f5e95" providerId="ADAL" clId="{E8927BA9-F674-49A3-95A9-8962024B5EBA}" dt="2023-08-03T07:56:23.182" v="77" actId="1076"/>
          <ac:picMkLst>
            <pc:docMk/>
            <pc:sldMk cId="275224645" sldId="361"/>
            <ac:picMk id="48" creationId="{FBABB074-6AE4-4910-AA0F-DEB3CECFE06C}"/>
          </ac:picMkLst>
        </pc:picChg>
        <pc:picChg chg="add mod">
          <ac:chgData name="Cees van Dijk" userId="15484f1a-d14c-4d76-ad31-ba8dbb0f5e95" providerId="ADAL" clId="{E8927BA9-F674-49A3-95A9-8962024B5EBA}" dt="2023-08-03T08:03:50.669" v="121" actId="1076"/>
          <ac:picMkLst>
            <pc:docMk/>
            <pc:sldMk cId="275224645" sldId="361"/>
            <ac:picMk id="49" creationId="{D403D5D8-466F-EA24-DE8B-538F811DECD6}"/>
          </ac:picMkLst>
        </pc:picChg>
        <pc:picChg chg="add mod">
          <ac:chgData name="Cees van Dijk" userId="15484f1a-d14c-4d76-ad31-ba8dbb0f5e95" providerId="ADAL" clId="{E8927BA9-F674-49A3-95A9-8962024B5EBA}" dt="2023-08-03T08:06:26.093" v="199" actId="1076"/>
          <ac:picMkLst>
            <pc:docMk/>
            <pc:sldMk cId="275224645" sldId="361"/>
            <ac:picMk id="51" creationId="{4EE2CD5D-9C33-D809-1EF6-5D0D2641BA50}"/>
          </ac:picMkLst>
        </pc:picChg>
        <pc:picChg chg="add mod">
          <ac:chgData name="Cees van Dijk" userId="15484f1a-d14c-4d76-ad31-ba8dbb0f5e95" providerId="ADAL" clId="{E8927BA9-F674-49A3-95A9-8962024B5EBA}" dt="2023-08-03T08:06:29.454" v="200" actId="1076"/>
          <ac:picMkLst>
            <pc:docMk/>
            <pc:sldMk cId="275224645" sldId="361"/>
            <ac:picMk id="53" creationId="{552AB6EE-22B6-86CE-1EB0-FE49075268D4}"/>
          </ac:picMkLst>
        </pc:picChg>
        <pc:picChg chg="add mod">
          <ac:chgData name="Cees van Dijk" userId="15484f1a-d14c-4d76-ad31-ba8dbb0f5e95" providerId="ADAL" clId="{E8927BA9-F674-49A3-95A9-8962024B5EBA}" dt="2023-08-03T08:06:18.821" v="197" actId="1076"/>
          <ac:picMkLst>
            <pc:docMk/>
            <pc:sldMk cId="275224645" sldId="361"/>
            <ac:picMk id="55" creationId="{65B0A659-6C71-D041-0D66-54E520631E80}"/>
          </ac:picMkLst>
        </pc:picChg>
        <pc:picChg chg="add mod">
          <ac:chgData name="Cees van Dijk" userId="15484f1a-d14c-4d76-ad31-ba8dbb0f5e95" providerId="ADAL" clId="{E8927BA9-F674-49A3-95A9-8962024B5EBA}" dt="2023-08-03T08:06:15.253" v="196" actId="1076"/>
          <ac:picMkLst>
            <pc:docMk/>
            <pc:sldMk cId="275224645" sldId="361"/>
            <ac:picMk id="57" creationId="{C7A3AA3F-9E27-63F5-D32D-972827F7557E}"/>
          </ac:picMkLst>
        </pc:picChg>
        <pc:picChg chg="add mod">
          <ac:chgData name="Cees van Dijk" userId="15484f1a-d14c-4d76-ad31-ba8dbb0f5e95" providerId="ADAL" clId="{E8927BA9-F674-49A3-95A9-8962024B5EBA}" dt="2023-08-03T08:06:33.580" v="202" actId="1076"/>
          <ac:picMkLst>
            <pc:docMk/>
            <pc:sldMk cId="275224645" sldId="361"/>
            <ac:picMk id="59" creationId="{5BD07273-4511-474E-63FC-30F0AC7A03B7}"/>
          </ac:picMkLst>
        </pc:picChg>
        <pc:picChg chg="add mod">
          <ac:chgData name="Cees van Dijk" userId="15484f1a-d14c-4d76-ad31-ba8dbb0f5e95" providerId="ADAL" clId="{E8927BA9-F674-49A3-95A9-8962024B5EBA}" dt="2023-08-03T08:06:35.597" v="203" actId="1076"/>
          <ac:picMkLst>
            <pc:docMk/>
            <pc:sldMk cId="275224645" sldId="361"/>
            <ac:picMk id="61" creationId="{06AA7272-5AA2-8D2C-F044-C1D6A17D3519}"/>
          </ac:picMkLst>
        </pc:picChg>
        <pc:picChg chg="add mod">
          <ac:chgData name="Cees van Dijk" userId="15484f1a-d14c-4d76-ad31-ba8dbb0f5e95" providerId="ADAL" clId="{E8927BA9-F674-49A3-95A9-8962024B5EBA}" dt="2023-08-03T08:21:39.742" v="336" actId="1076"/>
          <ac:picMkLst>
            <pc:docMk/>
            <pc:sldMk cId="275224645" sldId="361"/>
            <ac:picMk id="63" creationId="{D11C80F3-C33D-4F57-7ABD-E83E80FBBE70}"/>
          </ac:picMkLst>
        </pc:picChg>
        <pc:picChg chg="add mod">
          <ac:chgData name="Cees van Dijk" userId="15484f1a-d14c-4d76-ad31-ba8dbb0f5e95" providerId="ADAL" clId="{E8927BA9-F674-49A3-95A9-8962024B5EBA}" dt="2023-08-03T08:21:42.310" v="337" actId="1076"/>
          <ac:picMkLst>
            <pc:docMk/>
            <pc:sldMk cId="275224645" sldId="361"/>
            <ac:picMk id="65" creationId="{55533789-0081-FA8F-CF94-E1B4D41612B3}"/>
          </ac:picMkLst>
        </pc:picChg>
        <pc:picChg chg="add mod">
          <ac:chgData name="Cees van Dijk" userId="15484f1a-d14c-4d76-ad31-ba8dbb0f5e95" providerId="ADAL" clId="{E8927BA9-F674-49A3-95A9-8962024B5EBA}" dt="2023-08-03T08:12:42.901" v="256" actId="1076"/>
          <ac:picMkLst>
            <pc:docMk/>
            <pc:sldMk cId="275224645" sldId="361"/>
            <ac:picMk id="67" creationId="{4865D229-1B8C-07B8-FCE9-104864144E33}"/>
          </ac:picMkLst>
        </pc:picChg>
        <pc:picChg chg="add mod">
          <ac:chgData name="Cees van Dijk" userId="15484f1a-d14c-4d76-ad31-ba8dbb0f5e95" providerId="ADAL" clId="{E8927BA9-F674-49A3-95A9-8962024B5EBA}" dt="2023-08-03T08:12:49.013" v="258" actId="1076"/>
          <ac:picMkLst>
            <pc:docMk/>
            <pc:sldMk cId="275224645" sldId="361"/>
            <ac:picMk id="69" creationId="{B21986E9-747B-CAC8-6010-5CF8F8ACFC1E}"/>
          </ac:picMkLst>
        </pc:picChg>
        <pc:picChg chg="add mod">
          <ac:chgData name="Cees van Dijk" userId="15484f1a-d14c-4d76-ad31-ba8dbb0f5e95" providerId="ADAL" clId="{E8927BA9-F674-49A3-95A9-8962024B5EBA}" dt="2023-08-03T08:21:56.652" v="339" actId="1076"/>
          <ac:picMkLst>
            <pc:docMk/>
            <pc:sldMk cId="275224645" sldId="361"/>
            <ac:picMk id="71" creationId="{6D40DD26-5207-EDED-358B-66CA3C37BB5B}"/>
          </ac:picMkLst>
        </pc:picChg>
        <pc:picChg chg="add mod">
          <ac:chgData name="Cees van Dijk" userId="15484f1a-d14c-4d76-ad31-ba8dbb0f5e95" providerId="ADAL" clId="{E8927BA9-F674-49A3-95A9-8962024B5EBA}" dt="2023-08-03T08:13:08.332" v="265" actId="1076"/>
          <ac:picMkLst>
            <pc:docMk/>
            <pc:sldMk cId="275224645" sldId="361"/>
            <ac:picMk id="73" creationId="{9E53E3EC-F93E-82F9-35A2-FE0B75C8509C}"/>
          </ac:picMkLst>
        </pc:picChg>
        <pc:picChg chg="add mod">
          <ac:chgData name="Cees van Dijk" userId="15484f1a-d14c-4d76-ad31-ba8dbb0f5e95" providerId="ADAL" clId="{E8927BA9-F674-49A3-95A9-8962024B5EBA}" dt="2023-08-03T08:12:45.829" v="257" actId="1076"/>
          <ac:picMkLst>
            <pc:docMk/>
            <pc:sldMk cId="275224645" sldId="361"/>
            <ac:picMk id="75" creationId="{E82F3D44-0B99-F68F-F3EB-59106EEE2A05}"/>
          </ac:picMkLst>
        </pc:picChg>
        <pc:picChg chg="add mod">
          <ac:chgData name="Cees van Dijk" userId="15484f1a-d14c-4d76-ad31-ba8dbb0f5e95" providerId="ADAL" clId="{E8927BA9-F674-49A3-95A9-8962024B5EBA}" dt="2023-08-03T08:12:51.733" v="259" actId="1076"/>
          <ac:picMkLst>
            <pc:docMk/>
            <pc:sldMk cId="275224645" sldId="361"/>
            <ac:picMk id="77" creationId="{9A8DF60C-491B-2867-E549-0A9C395BE3B1}"/>
          </ac:picMkLst>
        </pc:picChg>
        <pc:picChg chg="add mod">
          <ac:chgData name="Cees van Dijk" userId="15484f1a-d14c-4d76-ad31-ba8dbb0f5e95" providerId="ADAL" clId="{E8927BA9-F674-49A3-95A9-8962024B5EBA}" dt="2023-08-03T08:13:11.182" v="266" actId="1076"/>
          <ac:picMkLst>
            <pc:docMk/>
            <pc:sldMk cId="275224645" sldId="361"/>
            <ac:picMk id="79" creationId="{E5B8CB1B-4E07-2B94-B7D4-2C9978CFD834}"/>
          </ac:picMkLst>
        </pc:picChg>
        <pc:picChg chg="add mod">
          <ac:chgData name="Cees van Dijk" userId="15484f1a-d14c-4d76-ad31-ba8dbb0f5e95" providerId="ADAL" clId="{E8927BA9-F674-49A3-95A9-8962024B5EBA}" dt="2023-08-03T08:22:01.189" v="340" actId="1076"/>
          <ac:picMkLst>
            <pc:docMk/>
            <pc:sldMk cId="275224645" sldId="361"/>
            <ac:picMk id="81" creationId="{C6BB7B1B-3501-065D-777D-01FA253A8CBF}"/>
          </ac:picMkLst>
        </pc:picChg>
        <pc:picChg chg="add mod">
          <ac:chgData name="Cees van Dijk" userId="15484f1a-d14c-4d76-ad31-ba8dbb0f5e95" providerId="ADAL" clId="{E8927BA9-F674-49A3-95A9-8962024B5EBA}" dt="2023-08-03T08:15:14.405" v="320" actId="1076"/>
          <ac:picMkLst>
            <pc:docMk/>
            <pc:sldMk cId="275224645" sldId="361"/>
            <ac:picMk id="83" creationId="{B5CED187-3ECD-2627-A5CE-086C311B2F9A}"/>
          </ac:picMkLst>
        </pc:picChg>
        <pc:picChg chg="add mod">
          <ac:chgData name="Cees van Dijk" userId="15484f1a-d14c-4d76-ad31-ba8dbb0f5e95" providerId="ADAL" clId="{E8927BA9-F674-49A3-95A9-8962024B5EBA}" dt="2023-08-03T08:15:30.527" v="323" actId="1076"/>
          <ac:picMkLst>
            <pc:docMk/>
            <pc:sldMk cId="275224645" sldId="361"/>
            <ac:picMk id="85" creationId="{1523A068-E7C7-97BC-B2FA-3CCFDA3FF12B}"/>
          </ac:picMkLst>
        </pc:picChg>
        <pc:picChg chg="add mod">
          <ac:chgData name="Cees van Dijk" userId="15484f1a-d14c-4d76-ad31-ba8dbb0f5e95" providerId="ADAL" clId="{E8927BA9-F674-49A3-95A9-8962024B5EBA}" dt="2023-08-03T08:15:21.965" v="322" actId="1076"/>
          <ac:picMkLst>
            <pc:docMk/>
            <pc:sldMk cId="275224645" sldId="361"/>
            <ac:picMk id="87" creationId="{898D4A39-CE66-5CB5-BF0E-816FB4BDAD39}"/>
          </ac:picMkLst>
        </pc:picChg>
        <pc:picChg chg="add mod">
          <ac:chgData name="Cees van Dijk" userId="15484f1a-d14c-4d76-ad31-ba8dbb0f5e95" providerId="ADAL" clId="{E8927BA9-F674-49A3-95A9-8962024B5EBA}" dt="2023-08-03T08:15:16.847" v="321" actId="1076"/>
          <ac:picMkLst>
            <pc:docMk/>
            <pc:sldMk cId="275224645" sldId="361"/>
            <ac:picMk id="89" creationId="{6B721072-3B42-0904-E610-F37D1BD61289}"/>
          </ac:picMkLst>
        </pc:picChg>
        <pc:picChg chg="add mod">
          <ac:chgData name="Cees van Dijk" userId="15484f1a-d14c-4d76-ad31-ba8dbb0f5e95" providerId="ADAL" clId="{E8927BA9-F674-49A3-95A9-8962024B5EBA}" dt="2023-08-03T08:21:01.525" v="330" actId="1076"/>
          <ac:picMkLst>
            <pc:docMk/>
            <pc:sldMk cId="275224645" sldId="361"/>
            <ac:picMk id="91" creationId="{BBA1C0F1-AFC7-4B2C-BD2D-DDD1D728700F}"/>
          </ac:picMkLst>
        </pc:picChg>
        <pc:picChg chg="add mod">
          <ac:chgData name="Cees van Dijk" userId="15484f1a-d14c-4d76-ad31-ba8dbb0f5e95" providerId="ADAL" clId="{E8927BA9-F674-49A3-95A9-8962024B5EBA}" dt="2023-08-03T08:21:03.909" v="331" actId="1076"/>
          <ac:picMkLst>
            <pc:docMk/>
            <pc:sldMk cId="275224645" sldId="361"/>
            <ac:picMk id="93" creationId="{629D23BF-AD90-F6D2-ED8C-D035DF51B30C}"/>
          </ac:picMkLst>
        </pc:picChg>
        <pc:picChg chg="add mod">
          <ac:chgData name="Cees van Dijk" userId="15484f1a-d14c-4d76-ad31-ba8dbb0f5e95" providerId="ADAL" clId="{E8927BA9-F674-49A3-95A9-8962024B5EBA}" dt="2023-08-03T08:21:12.860" v="333" actId="1076"/>
          <ac:picMkLst>
            <pc:docMk/>
            <pc:sldMk cId="275224645" sldId="361"/>
            <ac:picMk id="95" creationId="{1A651BC3-B8AB-703A-5437-2EF8101750C6}"/>
          </ac:picMkLst>
        </pc:picChg>
        <pc:picChg chg="add mod">
          <ac:chgData name="Cees van Dijk" userId="15484f1a-d14c-4d76-ad31-ba8dbb0f5e95" providerId="ADAL" clId="{E8927BA9-F674-49A3-95A9-8962024B5EBA}" dt="2023-08-03T08:21:06.556" v="332" actId="1076"/>
          <ac:picMkLst>
            <pc:docMk/>
            <pc:sldMk cId="275224645" sldId="361"/>
            <ac:picMk id="97" creationId="{13A24DF0-5473-A040-88C4-9EEEA6FC8930}"/>
          </ac:picMkLst>
        </pc:picChg>
      </pc:sldChg>
      <pc:sldChg chg="addSp delSp modSp add mod delAnim modAnim modNotesTx">
        <pc:chgData name="Cees van Dijk" userId="15484f1a-d14c-4d76-ad31-ba8dbb0f5e95" providerId="ADAL" clId="{E8927BA9-F674-49A3-95A9-8962024B5EBA}" dt="2023-08-07T13:04:26.695" v="931"/>
        <pc:sldMkLst>
          <pc:docMk/>
          <pc:sldMk cId="1533524995" sldId="362"/>
        </pc:sldMkLst>
        <pc:spChg chg="add del mod">
          <ac:chgData name="Cees van Dijk" userId="15484f1a-d14c-4d76-ad31-ba8dbb0f5e95" providerId="ADAL" clId="{E8927BA9-F674-49A3-95A9-8962024B5EBA}" dt="2023-08-03T11:28:39.272" v="446" actId="478"/>
          <ac:spMkLst>
            <pc:docMk/>
            <pc:sldMk cId="1533524995" sldId="362"/>
            <ac:spMk id="2" creationId="{E07D35A3-A352-88F9-B1B5-53DB0F32B8AB}"/>
          </ac:spMkLst>
        </pc:spChg>
        <pc:spChg chg="add del mod">
          <ac:chgData name="Cees van Dijk" userId="15484f1a-d14c-4d76-ad31-ba8dbb0f5e95" providerId="ADAL" clId="{E8927BA9-F674-49A3-95A9-8962024B5EBA}" dt="2023-08-03T11:28:34.156" v="445" actId="478"/>
          <ac:spMkLst>
            <pc:docMk/>
            <pc:sldMk cId="1533524995" sldId="362"/>
            <ac:spMk id="15" creationId="{E044806D-7B9A-966B-2E06-6779F47FD189}"/>
          </ac:spMkLst>
        </pc:spChg>
        <pc:spChg chg="add del mod">
          <ac:chgData name="Cees van Dijk" userId="15484f1a-d14c-4d76-ad31-ba8dbb0f5e95" providerId="ADAL" clId="{E8927BA9-F674-49A3-95A9-8962024B5EBA}" dt="2023-08-03T11:46:05.412" v="844" actId="1076"/>
          <ac:spMkLst>
            <pc:docMk/>
            <pc:sldMk cId="1533524995" sldId="362"/>
            <ac:spMk id="40" creationId="{7C24AAFB-AC22-D590-8CAA-39097CD1D9B3}"/>
          </ac:spMkLst>
        </pc:spChg>
        <pc:graphicFrameChg chg="mod modGraphic">
          <ac:chgData name="Cees van Dijk" userId="15484f1a-d14c-4d76-ad31-ba8dbb0f5e95" providerId="ADAL" clId="{E8927BA9-F674-49A3-95A9-8962024B5EBA}" dt="2023-08-03T11:52:24.370" v="883" actId="20577"/>
          <ac:graphicFrameMkLst>
            <pc:docMk/>
            <pc:sldMk cId="1533524995" sldId="362"/>
            <ac:graphicFrameMk id="5" creationId="{0F783C2D-AA34-ED53-075A-233833750287}"/>
          </ac:graphicFrameMkLst>
        </pc:graphicFrameChg>
        <pc:picChg chg="add mod">
          <ac:chgData name="Cees van Dijk" userId="15484f1a-d14c-4d76-ad31-ba8dbb0f5e95" providerId="ADAL" clId="{E8927BA9-F674-49A3-95A9-8962024B5EBA}" dt="2023-08-03T11:30:48.581" v="466" actId="1076"/>
          <ac:picMkLst>
            <pc:docMk/>
            <pc:sldMk cId="1533524995" sldId="362"/>
            <ac:picMk id="4" creationId="{3438D66F-63A2-6B17-C681-844306282EE3}"/>
          </ac:picMkLst>
        </pc:picChg>
        <pc:picChg chg="add mod">
          <ac:chgData name="Cees van Dijk" userId="15484f1a-d14c-4d76-ad31-ba8dbb0f5e95" providerId="ADAL" clId="{E8927BA9-F674-49A3-95A9-8962024B5EBA}" dt="2023-08-03T11:31:35.460" v="482" actId="1076"/>
          <ac:picMkLst>
            <pc:docMk/>
            <pc:sldMk cId="1533524995" sldId="362"/>
            <ac:picMk id="7" creationId="{DF30E9C8-BBA1-10A9-DA3D-019859282786}"/>
          </ac:picMkLst>
        </pc:picChg>
        <pc:picChg chg="add mod">
          <ac:chgData name="Cees van Dijk" userId="15484f1a-d14c-4d76-ad31-ba8dbb0f5e95" providerId="ADAL" clId="{E8927BA9-F674-49A3-95A9-8962024B5EBA}" dt="2023-08-03T11:31:06.405" v="473" actId="1076"/>
          <ac:picMkLst>
            <pc:docMk/>
            <pc:sldMk cId="1533524995" sldId="362"/>
            <ac:picMk id="9" creationId="{F537097F-F0DE-B786-6034-12BD144DC042}"/>
          </ac:picMkLst>
        </pc:picChg>
        <pc:picChg chg="add mod">
          <ac:chgData name="Cees van Dijk" userId="15484f1a-d14c-4d76-ad31-ba8dbb0f5e95" providerId="ADAL" clId="{E8927BA9-F674-49A3-95A9-8962024B5EBA}" dt="2023-08-03T11:31:01.709" v="471" actId="1076"/>
          <ac:picMkLst>
            <pc:docMk/>
            <pc:sldMk cId="1533524995" sldId="362"/>
            <ac:picMk id="10" creationId="{AB57927A-8B82-525A-AFF5-D70F1088666D}"/>
          </ac:picMkLst>
        </pc:picChg>
        <pc:picChg chg="add mod">
          <ac:chgData name="Cees van Dijk" userId="15484f1a-d14c-4d76-ad31-ba8dbb0f5e95" providerId="ADAL" clId="{E8927BA9-F674-49A3-95A9-8962024B5EBA}" dt="2023-08-03T11:31:13.870" v="476" actId="1076"/>
          <ac:picMkLst>
            <pc:docMk/>
            <pc:sldMk cId="1533524995" sldId="362"/>
            <ac:picMk id="12" creationId="{350D5E3E-F50E-D80A-5406-3CC8142E29B7}"/>
          </ac:picMkLst>
        </pc:picChg>
        <pc:picChg chg="add mod">
          <ac:chgData name="Cees van Dijk" userId="15484f1a-d14c-4d76-ad31-ba8dbb0f5e95" providerId="ADAL" clId="{E8927BA9-F674-49A3-95A9-8962024B5EBA}" dt="2023-08-03T11:31:24.646" v="479" actId="1076"/>
          <ac:picMkLst>
            <pc:docMk/>
            <pc:sldMk cId="1533524995" sldId="362"/>
            <ac:picMk id="13" creationId="{EF7ED6B6-9285-56B3-01C5-31004EEB4319}"/>
          </ac:picMkLst>
        </pc:picChg>
        <pc:picChg chg="add mod">
          <ac:chgData name="Cees van Dijk" userId="15484f1a-d14c-4d76-ad31-ba8dbb0f5e95" providerId="ADAL" clId="{E8927BA9-F674-49A3-95A9-8962024B5EBA}" dt="2023-08-03T11:34:56.061" v="694" actId="1076"/>
          <ac:picMkLst>
            <pc:docMk/>
            <pc:sldMk cId="1533524995" sldId="362"/>
            <ac:picMk id="17" creationId="{A714F5A0-C18F-C0FA-A373-D303DE91F78E}"/>
          </ac:picMkLst>
        </pc:picChg>
        <pc:picChg chg="add mod">
          <ac:chgData name="Cees van Dijk" userId="15484f1a-d14c-4d76-ad31-ba8dbb0f5e95" providerId="ADAL" clId="{E8927BA9-F674-49A3-95A9-8962024B5EBA}" dt="2023-08-03T11:35:00.237" v="695" actId="1076"/>
          <ac:picMkLst>
            <pc:docMk/>
            <pc:sldMk cId="1533524995" sldId="362"/>
            <ac:picMk id="19" creationId="{06F9E0F5-B42A-2F17-22C8-465CC7DE2742}"/>
          </ac:picMkLst>
        </pc:picChg>
        <pc:picChg chg="add mod">
          <ac:chgData name="Cees van Dijk" userId="15484f1a-d14c-4d76-ad31-ba8dbb0f5e95" providerId="ADAL" clId="{E8927BA9-F674-49A3-95A9-8962024B5EBA}" dt="2023-08-03T11:35:04.845" v="697" actId="1076"/>
          <ac:picMkLst>
            <pc:docMk/>
            <pc:sldMk cId="1533524995" sldId="362"/>
            <ac:picMk id="21" creationId="{3C6188CC-BE0E-A780-F898-406C921F9745}"/>
          </ac:picMkLst>
        </pc:picChg>
        <pc:picChg chg="add mod">
          <ac:chgData name="Cees van Dijk" userId="15484f1a-d14c-4d76-ad31-ba8dbb0f5e95" providerId="ADAL" clId="{E8927BA9-F674-49A3-95A9-8962024B5EBA}" dt="2023-08-03T11:35:07.078" v="698" actId="1076"/>
          <ac:picMkLst>
            <pc:docMk/>
            <pc:sldMk cId="1533524995" sldId="362"/>
            <ac:picMk id="23" creationId="{ADDF405D-2ED6-C019-EEC3-640C1610393C}"/>
          </ac:picMkLst>
        </pc:picChg>
        <pc:picChg chg="add mod">
          <ac:chgData name="Cees van Dijk" userId="15484f1a-d14c-4d76-ad31-ba8dbb0f5e95" providerId="ADAL" clId="{E8927BA9-F674-49A3-95A9-8962024B5EBA}" dt="2023-08-03T11:35:18.125" v="701" actId="1076"/>
          <ac:picMkLst>
            <pc:docMk/>
            <pc:sldMk cId="1533524995" sldId="362"/>
            <ac:picMk id="25" creationId="{358736F9-8C0B-756D-1BD7-C8F140D80DA1}"/>
          </ac:picMkLst>
        </pc:picChg>
        <pc:picChg chg="add mod">
          <ac:chgData name="Cees van Dijk" userId="15484f1a-d14c-4d76-ad31-ba8dbb0f5e95" providerId="ADAL" clId="{E8927BA9-F674-49A3-95A9-8962024B5EBA}" dt="2023-08-03T11:35:26.606" v="703" actId="1076"/>
          <ac:picMkLst>
            <pc:docMk/>
            <pc:sldMk cId="1533524995" sldId="362"/>
            <ac:picMk id="27" creationId="{E9F814B8-3F26-BF1C-C13A-38C42C8BC918}"/>
          </ac:picMkLst>
        </pc:picChg>
        <pc:picChg chg="add mod">
          <ac:chgData name="Cees van Dijk" userId="15484f1a-d14c-4d76-ad31-ba8dbb0f5e95" providerId="ADAL" clId="{E8927BA9-F674-49A3-95A9-8962024B5EBA}" dt="2023-08-03T11:35:09.709" v="699" actId="1076"/>
          <ac:picMkLst>
            <pc:docMk/>
            <pc:sldMk cId="1533524995" sldId="362"/>
            <ac:picMk id="29" creationId="{E9B46292-4DB4-454E-CE2E-0D4010F0BAC4}"/>
          </ac:picMkLst>
        </pc:picChg>
        <pc:picChg chg="add mod">
          <ac:chgData name="Cees van Dijk" userId="15484f1a-d14c-4d76-ad31-ba8dbb0f5e95" providerId="ADAL" clId="{E8927BA9-F674-49A3-95A9-8962024B5EBA}" dt="2023-08-03T11:35:13.670" v="700" actId="1076"/>
          <ac:picMkLst>
            <pc:docMk/>
            <pc:sldMk cId="1533524995" sldId="362"/>
            <ac:picMk id="31" creationId="{4CAD6832-FA90-7489-CED8-33DAA7897013}"/>
          </ac:picMkLst>
        </pc:picChg>
        <pc:picChg chg="add mod">
          <ac:chgData name="Cees van Dijk" userId="15484f1a-d14c-4d76-ad31-ba8dbb0f5e95" providerId="ADAL" clId="{E8927BA9-F674-49A3-95A9-8962024B5EBA}" dt="2023-08-03T11:38:11.649" v="752" actId="1076"/>
          <ac:picMkLst>
            <pc:docMk/>
            <pc:sldMk cId="1533524995" sldId="362"/>
            <ac:picMk id="33" creationId="{446B81E4-9750-3FEC-7A99-61B2ED57C1AF}"/>
          </ac:picMkLst>
        </pc:picChg>
        <pc:picChg chg="add mod">
          <ac:chgData name="Cees van Dijk" userId="15484f1a-d14c-4d76-ad31-ba8dbb0f5e95" providerId="ADAL" clId="{E8927BA9-F674-49A3-95A9-8962024B5EBA}" dt="2023-08-03T11:38:15.158" v="753" actId="1076"/>
          <ac:picMkLst>
            <pc:docMk/>
            <pc:sldMk cId="1533524995" sldId="362"/>
            <ac:picMk id="35" creationId="{5EB70370-FE60-9012-5547-B4B816DEB481}"/>
          </ac:picMkLst>
        </pc:picChg>
        <pc:picChg chg="add mod">
          <ac:chgData name="Cees van Dijk" userId="15484f1a-d14c-4d76-ad31-ba8dbb0f5e95" providerId="ADAL" clId="{E8927BA9-F674-49A3-95A9-8962024B5EBA}" dt="2023-08-03T11:37:57.713" v="748" actId="1076"/>
          <ac:picMkLst>
            <pc:docMk/>
            <pc:sldMk cId="1533524995" sldId="362"/>
            <ac:picMk id="38" creationId="{C8905F07-0664-FC31-A617-B2E874308EA0}"/>
          </ac:picMkLst>
        </pc:picChg>
        <pc:picChg chg="add mod">
          <ac:chgData name="Cees van Dijk" userId="15484f1a-d14c-4d76-ad31-ba8dbb0f5e95" providerId="ADAL" clId="{E8927BA9-F674-49A3-95A9-8962024B5EBA}" dt="2023-08-03T11:38:00.469" v="749" actId="1076"/>
          <ac:picMkLst>
            <pc:docMk/>
            <pc:sldMk cId="1533524995" sldId="362"/>
            <ac:picMk id="41" creationId="{0840CEDF-7B14-9277-7BDF-7C34465C4AFB}"/>
          </ac:picMkLst>
        </pc:picChg>
        <pc:picChg chg="del">
          <ac:chgData name="Cees van Dijk" userId="15484f1a-d14c-4d76-ad31-ba8dbb0f5e95" providerId="ADAL" clId="{E8927BA9-F674-49A3-95A9-8962024B5EBA}" dt="2023-08-03T11:26:04.829" v="349" actId="478"/>
          <ac:picMkLst>
            <pc:docMk/>
            <pc:sldMk cId="1533524995" sldId="362"/>
            <ac:picMk id="42" creationId="{2A801804-864F-6763-760F-E72AFC7EFEBF}"/>
          </ac:picMkLst>
        </pc:picChg>
        <pc:picChg chg="del">
          <ac:chgData name="Cees van Dijk" userId="15484f1a-d14c-4d76-ad31-ba8dbb0f5e95" providerId="ADAL" clId="{E8927BA9-F674-49A3-95A9-8962024B5EBA}" dt="2023-08-03T11:26:01.762" v="344" actId="478"/>
          <ac:picMkLst>
            <pc:docMk/>
            <pc:sldMk cId="1533524995" sldId="362"/>
            <ac:picMk id="43" creationId="{6B70D429-A695-5B37-E932-B5545A068B48}"/>
          </ac:picMkLst>
        </pc:picChg>
        <pc:picChg chg="del">
          <ac:chgData name="Cees van Dijk" userId="15484f1a-d14c-4d76-ad31-ba8dbb0f5e95" providerId="ADAL" clId="{E8927BA9-F674-49A3-95A9-8962024B5EBA}" dt="2023-08-03T11:26:04.253" v="348" actId="478"/>
          <ac:picMkLst>
            <pc:docMk/>
            <pc:sldMk cId="1533524995" sldId="362"/>
            <ac:picMk id="45" creationId="{AA66BD68-0C8C-2B9C-1F52-C3A5A0422DC4}"/>
          </ac:picMkLst>
        </pc:picChg>
        <pc:picChg chg="del">
          <ac:chgData name="Cees van Dijk" userId="15484f1a-d14c-4d76-ad31-ba8dbb0f5e95" providerId="ADAL" clId="{E8927BA9-F674-49A3-95A9-8962024B5EBA}" dt="2023-08-03T11:26:02.652" v="345" actId="478"/>
          <ac:picMkLst>
            <pc:docMk/>
            <pc:sldMk cId="1533524995" sldId="362"/>
            <ac:picMk id="46" creationId="{BD9F4B01-0D9E-D062-9BB0-747FF490E4EA}"/>
          </ac:picMkLst>
        </pc:picChg>
        <pc:picChg chg="add mod">
          <ac:chgData name="Cees van Dijk" userId="15484f1a-d14c-4d76-ad31-ba8dbb0f5e95" providerId="ADAL" clId="{E8927BA9-F674-49A3-95A9-8962024B5EBA}" dt="2023-08-03T11:53:44.237" v="897" actId="1076"/>
          <ac:picMkLst>
            <pc:docMk/>
            <pc:sldMk cId="1533524995" sldId="362"/>
            <ac:picMk id="47" creationId="{24D7CB4F-EC54-0F66-8DA4-893E8F928672}"/>
          </ac:picMkLst>
        </pc:picChg>
        <pc:picChg chg="del">
          <ac:chgData name="Cees van Dijk" userId="15484f1a-d14c-4d76-ad31-ba8dbb0f5e95" providerId="ADAL" clId="{E8927BA9-F674-49A3-95A9-8962024B5EBA}" dt="2023-08-03T11:26:03.756" v="347" actId="478"/>
          <ac:picMkLst>
            <pc:docMk/>
            <pc:sldMk cId="1533524995" sldId="362"/>
            <ac:picMk id="48" creationId="{FBABB074-6AE4-4910-AA0F-DEB3CECFE06C}"/>
          </ac:picMkLst>
        </pc:picChg>
        <pc:picChg chg="del">
          <ac:chgData name="Cees van Dijk" userId="15484f1a-d14c-4d76-ad31-ba8dbb0f5e95" providerId="ADAL" clId="{E8927BA9-F674-49A3-95A9-8962024B5EBA}" dt="2023-08-03T11:26:03.105" v="346" actId="478"/>
          <ac:picMkLst>
            <pc:docMk/>
            <pc:sldMk cId="1533524995" sldId="362"/>
            <ac:picMk id="49" creationId="{D403D5D8-466F-EA24-DE8B-538F811DECD6}"/>
          </ac:picMkLst>
        </pc:picChg>
        <pc:picChg chg="del">
          <ac:chgData name="Cees van Dijk" userId="15484f1a-d14c-4d76-ad31-ba8dbb0f5e95" providerId="ADAL" clId="{E8927BA9-F674-49A3-95A9-8962024B5EBA}" dt="2023-08-03T11:26:13.928" v="365" actId="478"/>
          <ac:picMkLst>
            <pc:docMk/>
            <pc:sldMk cId="1533524995" sldId="362"/>
            <ac:picMk id="51" creationId="{4EE2CD5D-9C33-D809-1EF6-5D0D2641BA50}"/>
          </ac:picMkLst>
        </pc:picChg>
        <pc:picChg chg="add mod">
          <ac:chgData name="Cees van Dijk" userId="15484f1a-d14c-4d76-ad31-ba8dbb0f5e95" providerId="ADAL" clId="{E8927BA9-F674-49A3-95A9-8962024B5EBA}" dt="2023-08-03T11:53:54.038" v="899" actId="1076"/>
          <ac:picMkLst>
            <pc:docMk/>
            <pc:sldMk cId="1533524995" sldId="362"/>
            <ac:picMk id="52" creationId="{90B95F4B-ECBB-6329-7C3B-0438BCD41708}"/>
          </ac:picMkLst>
        </pc:picChg>
        <pc:picChg chg="del">
          <ac:chgData name="Cees van Dijk" userId="15484f1a-d14c-4d76-ad31-ba8dbb0f5e95" providerId="ADAL" clId="{E8927BA9-F674-49A3-95A9-8962024B5EBA}" dt="2023-08-03T11:26:11.859" v="361" actId="478"/>
          <ac:picMkLst>
            <pc:docMk/>
            <pc:sldMk cId="1533524995" sldId="362"/>
            <ac:picMk id="53" creationId="{552AB6EE-22B6-86CE-1EB0-FE49075268D4}"/>
          </ac:picMkLst>
        </pc:picChg>
        <pc:picChg chg="del">
          <ac:chgData name="Cees van Dijk" userId="15484f1a-d14c-4d76-ad31-ba8dbb0f5e95" providerId="ADAL" clId="{E8927BA9-F674-49A3-95A9-8962024B5EBA}" dt="2023-08-03T11:26:14.333" v="366" actId="478"/>
          <ac:picMkLst>
            <pc:docMk/>
            <pc:sldMk cId="1533524995" sldId="362"/>
            <ac:picMk id="55" creationId="{65B0A659-6C71-D041-0D66-54E520631E80}"/>
          </ac:picMkLst>
        </pc:picChg>
        <pc:picChg chg="add mod">
          <ac:chgData name="Cees van Dijk" userId="15484f1a-d14c-4d76-ad31-ba8dbb0f5e95" providerId="ADAL" clId="{E8927BA9-F674-49A3-95A9-8962024B5EBA}" dt="2023-08-03T11:38:20.063" v="754" actId="1076"/>
          <ac:picMkLst>
            <pc:docMk/>
            <pc:sldMk cId="1533524995" sldId="362"/>
            <ac:picMk id="56" creationId="{9F958B68-01E2-10A8-411A-41F887C3C819}"/>
          </ac:picMkLst>
        </pc:picChg>
        <pc:picChg chg="del">
          <ac:chgData name="Cees van Dijk" userId="15484f1a-d14c-4d76-ad31-ba8dbb0f5e95" providerId="ADAL" clId="{E8927BA9-F674-49A3-95A9-8962024B5EBA}" dt="2023-08-03T11:26:12.329" v="362" actId="478"/>
          <ac:picMkLst>
            <pc:docMk/>
            <pc:sldMk cId="1533524995" sldId="362"/>
            <ac:picMk id="57" creationId="{C7A3AA3F-9E27-63F5-D32D-972827F7557E}"/>
          </ac:picMkLst>
        </pc:picChg>
        <pc:picChg chg="del">
          <ac:chgData name="Cees van Dijk" userId="15484f1a-d14c-4d76-ad31-ba8dbb0f5e95" providerId="ADAL" clId="{E8927BA9-F674-49A3-95A9-8962024B5EBA}" dt="2023-08-03T11:26:06.789" v="353" actId="478"/>
          <ac:picMkLst>
            <pc:docMk/>
            <pc:sldMk cId="1533524995" sldId="362"/>
            <ac:picMk id="59" creationId="{5BD07273-4511-474E-63FC-30F0AC7A03B7}"/>
          </ac:picMkLst>
        </pc:picChg>
        <pc:picChg chg="add mod">
          <ac:chgData name="Cees van Dijk" userId="15484f1a-d14c-4d76-ad31-ba8dbb0f5e95" providerId="ADAL" clId="{E8927BA9-F674-49A3-95A9-8962024B5EBA}" dt="2023-08-03T11:38:25.190" v="755" actId="1076"/>
          <ac:picMkLst>
            <pc:docMk/>
            <pc:sldMk cId="1533524995" sldId="362"/>
            <ac:picMk id="60" creationId="{3435D3F3-27F6-5A95-22D1-D055A98208BE}"/>
          </ac:picMkLst>
        </pc:picChg>
        <pc:picChg chg="del">
          <ac:chgData name="Cees van Dijk" userId="15484f1a-d14c-4d76-ad31-ba8dbb0f5e95" providerId="ADAL" clId="{E8927BA9-F674-49A3-95A9-8962024B5EBA}" dt="2023-08-03T11:26:05.888" v="351" actId="478"/>
          <ac:picMkLst>
            <pc:docMk/>
            <pc:sldMk cId="1533524995" sldId="362"/>
            <ac:picMk id="61" creationId="{06AA7272-5AA2-8D2C-F044-C1D6A17D3519}"/>
          </ac:picMkLst>
        </pc:picChg>
        <pc:picChg chg="del">
          <ac:chgData name="Cees van Dijk" userId="15484f1a-d14c-4d76-ad31-ba8dbb0f5e95" providerId="ADAL" clId="{E8927BA9-F674-49A3-95A9-8962024B5EBA}" dt="2023-08-03T11:26:18.366" v="373" actId="478"/>
          <ac:picMkLst>
            <pc:docMk/>
            <pc:sldMk cId="1533524995" sldId="362"/>
            <ac:picMk id="63" creationId="{D11C80F3-C33D-4F57-7ABD-E83E80FBBE70}"/>
          </ac:picMkLst>
        </pc:picChg>
        <pc:picChg chg="add mod">
          <ac:chgData name="Cees van Dijk" userId="15484f1a-d14c-4d76-ad31-ba8dbb0f5e95" providerId="ADAL" clId="{E8927BA9-F674-49A3-95A9-8962024B5EBA}" dt="2023-08-03T11:53:30.495" v="894" actId="1076"/>
          <ac:picMkLst>
            <pc:docMk/>
            <pc:sldMk cId="1533524995" sldId="362"/>
            <ac:picMk id="64" creationId="{8939967D-F2EC-E7D3-5CE0-02D50459C9AF}"/>
          </ac:picMkLst>
        </pc:picChg>
        <pc:picChg chg="del">
          <ac:chgData name="Cees van Dijk" userId="15484f1a-d14c-4d76-ad31-ba8dbb0f5e95" providerId="ADAL" clId="{E8927BA9-F674-49A3-95A9-8962024B5EBA}" dt="2023-08-03T11:26:16.652" v="370" actId="478"/>
          <ac:picMkLst>
            <pc:docMk/>
            <pc:sldMk cId="1533524995" sldId="362"/>
            <ac:picMk id="65" creationId="{55533789-0081-FA8F-CF94-E1B4D41612B3}"/>
          </ac:picMkLst>
        </pc:picChg>
        <pc:picChg chg="del">
          <ac:chgData name="Cees van Dijk" userId="15484f1a-d14c-4d76-ad31-ba8dbb0f5e95" providerId="ADAL" clId="{E8927BA9-F674-49A3-95A9-8962024B5EBA}" dt="2023-08-03T11:26:11.368" v="360" actId="478"/>
          <ac:picMkLst>
            <pc:docMk/>
            <pc:sldMk cId="1533524995" sldId="362"/>
            <ac:picMk id="67" creationId="{4865D229-1B8C-07B8-FCE9-104864144E33}"/>
          </ac:picMkLst>
        </pc:picChg>
        <pc:picChg chg="add mod">
          <ac:chgData name="Cees van Dijk" userId="15484f1a-d14c-4d76-ad31-ba8dbb0f5e95" providerId="ADAL" clId="{E8927BA9-F674-49A3-95A9-8962024B5EBA}" dt="2023-08-03T11:53:34.359" v="895" actId="1076"/>
          <ac:picMkLst>
            <pc:docMk/>
            <pc:sldMk cId="1533524995" sldId="362"/>
            <ac:picMk id="68" creationId="{34F10F9D-B296-30B9-5592-99C300AE994A}"/>
          </ac:picMkLst>
        </pc:picChg>
        <pc:picChg chg="del">
          <ac:chgData name="Cees van Dijk" userId="15484f1a-d14c-4d76-ad31-ba8dbb0f5e95" providerId="ADAL" clId="{E8927BA9-F674-49A3-95A9-8962024B5EBA}" dt="2023-08-03T11:26:15.302" v="368" actId="478"/>
          <ac:picMkLst>
            <pc:docMk/>
            <pc:sldMk cId="1533524995" sldId="362"/>
            <ac:picMk id="69" creationId="{B21986E9-747B-CAC8-6010-5CF8F8ACFC1E}"/>
          </ac:picMkLst>
        </pc:picChg>
        <pc:picChg chg="del">
          <ac:chgData name="Cees van Dijk" userId="15484f1a-d14c-4d76-ad31-ba8dbb0f5e95" providerId="ADAL" clId="{E8927BA9-F674-49A3-95A9-8962024B5EBA}" dt="2023-08-03T11:26:17.173" v="371" actId="478"/>
          <ac:picMkLst>
            <pc:docMk/>
            <pc:sldMk cId="1533524995" sldId="362"/>
            <ac:picMk id="71" creationId="{6D40DD26-5207-EDED-358B-66CA3C37BB5B}"/>
          </ac:picMkLst>
        </pc:picChg>
        <pc:picChg chg="add mod">
          <ac:chgData name="Cees van Dijk" userId="15484f1a-d14c-4d76-ad31-ba8dbb0f5e95" providerId="ADAL" clId="{E8927BA9-F674-49A3-95A9-8962024B5EBA}" dt="2023-08-03T11:53:08.525" v="890" actId="1076"/>
          <ac:picMkLst>
            <pc:docMk/>
            <pc:sldMk cId="1533524995" sldId="362"/>
            <ac:picMk id="72" creationId="{73618588-33DD-8B28-22D1-D0AD9C3E1134}"/>
          </ac:picMkLst>
        </pc:picChg>
        <pc:picChg chg="del">
          <ac:chgData name="Cees van Dijk" userId="15484f1a-d14c-4d76-ad31-ba8dbb0f5e95" providerId="ADAL" clId="{E8927BA9-F674-49A3-95A9-8962024B5EBA}" dt="2023-08-03T11:26:09.749" v="357" actId="478"/>
          <ac:picMkLst>
            <pc:docMk/>
            <pc:sldMk cId="1533524995" sldId="362"/>
            <ac:picMk id="73" creationId="{9E53E3EC-F93E-82F9-35A2-FE0B75C8509C}"/>
          </ac:picMkLst>
        </pc:picChg>
        <pc:picChg chg="del">
          <ac:chgData name="Cees van Dijk" userId="15484f1a-d14c-4d76-ad31-ba8dbb0f5e95" providerId="ADAL" clId="{E8927BA9-F674-49A3-95A9-8962024B5EBA}" dt="2023-08-03T11:26:07.693" v="355" actId="478"/>
          <ac:picMkLst>
            <pc:docMk/>
            <pc:sldMk cId="1533524995" sldId="362"/>
            <ac:picMk id="75" creationId="{E82F3D44-0B99-F68F-F3EB-59106EEE2A05}"/>
          </ac:picMkLst>
        </pc:picChg>
        <pc:picChg chg="add mod">
          <ac:chgData name="Cees van Dijk" userId="15484f1a-d14c-4d76-ad31-ba8dbb0f5e95" providerId="ADAL" clId="{E8927BA9-F674-49A3-95A9-8962024B5EBA}" dt="2023-08-03T11:53:15.621" v="891" actId="1076"/>
          <ac:picMkLst>
            <pc:docMk/>
            <pc:sldMk cId="1533524995" sldId="362"/>
            <ac:picMk id="76" creationId="{1A1606FF-CB12-660E-0D97-9BCC3B2DC567}"/>
          </ac:picMkLst>
        </pc:picChg>
        <pc:picChg chg="del">
          <ac:chgData name="Cees van Dijk" userId="15484f1a-d14c-4d76-ad31-ba8dbb0f5e95" providerId="ADAL" clId="{E8927BA9-F674-49A3-95A9-8962024B5EBA}" dt="2023-08-03T11:26:13.362" v="364" actId="478"/>
          <ac:picMkLst>
            <pc:docMk/>
            <pc:sldMk cId="1533524995" sldId="362"/>
            <ac:picMk id="77" creationId="{9A8DF60C-491B-2867-E549-0A9C395BE3B1}"/>
          </ac:picMkLst>
        </pc:picChg>
        <pc:picChg chg="del">
          <ac:chgData name="Cees van Dijk" userId="15484f1a-d14c-4d76-ad31-ba8dbb0f5e95" providerId="ADAL" clId="{E8927BA9-F674-49A3-95A9-8962024B5EBA}" dt="2023-08-03T11:26:06.317" v="352" actId="478"/>
          <ac:picMkLst>
            <pc:docMk/>
            <pc:sldMk cId="1533524995" sldId="362"/>
            <ac:picMk id="79" creationId="{E5B8CB1B-4E07-2B94-B7D4-2C9978CFD834}"/>
          </ac:picMkLst>
        </pc:picChg>
        <pc:picChg chg="add mod">
          <ac:chgData name="Cees van Dijk" userId="15484f1a-d14c-4d76-ad31-ba8dbb0f5e95" providerId="ADAL" clId="{E8927BA9-F674-49A3-95A9-8962024B5EBA}" dt="2023-08-03T11:53:20.424" v="892" actId="1076"/>
          <ac:picMkLst>
            <pc:docMk/>
            <pc:sldMk cId="1533524995" sldId="362"/>
            <ac:picMk id="80" creationId="{73B5B4EA-5FB1-DD56-5E93-AB2E7AD80138}"/>
          </ac:picMkLst>
        </pc:picChg>
        <pc:picChg chg="del">
          <ac:chgData name="Cees van Dijk" userId="15484f1a-d14c-4d76-ad31-ba8dbb0f5e95" providerId="ADAL" clId="{E8927BA9-F674-49A3-95A9-8962024B5EBA}" dt="2023-08-03T11:26:15.734" v="369" actId="478"/>
          <ac:picMkLst>
            <pc:docMk/>
            <pc:sldMk cId="1533524995" sldId="362"/>
            <ac:picMk id="81" creationId="{C6BB7B1B-3501-065D-777D-01FA253A8CBF}"/>
          </ac:picMkLst>
        </pc:picChg>
        <pc:picChg chg="del">
          <ac:chgData name="Cees van Dijk" userId="15484f1a-d14c-4d76-ad31-ba8dbb0f5e95" providerId="ADAL" clId="{E8927BA9-F674-49A3-95A9-8962024B5EBA}" dt="2023-08-03T11:26:07.277" v="354" actId="478"/>
          <ac:picMkLst>
            <pc:docMk/>
            <pc:sldMk cId="1533524995" sldId="362"/>
            <ac:picMk id="83" creationId="{B5CED187-3ECD-2627-A5CE-086C311B2F9A}"/>
          </ac:picMkLst>
        </pc:picChg>
        <pc:picChg chg="add mod">
          <ac:chgData name="Cees van Dijk" userId="15484f1a-d14c-4d76-ad31-ba8dbb0f5e95" providerId="ADAL" clId="{E8927BA9-F674-49A3-95A9-8962024B5EBA}" dt="2023-08-03T11:53:24.230" v="893" actId="1076"/>
          <ac:picMkLst>
            <pc:docMk/>
            <pc:sldMk cId="1533524995" sldId="362"/>
            <ac:picMk id="84" creationId="{B6D142CC-D6C6-E783-D615-2E008E8DE7A8}"/>
          </ac:picMkLst>
        </pc:picChg>
        <pc:picChg chg="del">
          <ac:chgData name="Cees van Dijk" userId="15484f1a-d14c-4d76-ad31-ba8dbb0f5e95" providerId="ADAL" clId="{E8927BA9-F674-49A3-95A9-8962024B5EBA}" dt="2023-08-03T11:26:10.844" v="359" actId="478"/>
          <ac:picMkLst>
            <pc:docMk/>
            <pc:sldMk cId="1533524995" sldId="362"/>
            <ac:picMk id="85" creationId="{1523A068-E7C7-97BC-B2FA-3CCFDA3FF12B}"/>
          </ac:picMkLst>
        </pc:picChg>
        <pc:picChg chg="del">
          <ac:chgData name="Cees van Dijk" userId="15484f1a-d14c-4d76-ad31-ba8dbb0f5e95" providerId="ADAL" clId="{E8927BA9-F674-49A3-95A9-8962024B5EBA}" dt="2023-08-03T11:26:17.742" v="372" actId="478"/>
          <ac:picMkLst>
            <pc:docMk/>
            <pc:sldMk cId="1533524995" sldId="362"/>
            <ac:picMk id="87" creationId="{898D4A39-CE66-5CB5-BF0E-816FB4BDAD39}"/>
          </ac:picMkLst>
        </pc:picChg>
        <pc:picChg chg="add mod">
          <ac:chgData name="Cees van Dijk" userId="15484f1a-d14c-4d76-ad31-ba8dbb0f5e95" providerId="ADAL" clId="{E8927BA9-F674-49A3-95A9-8962024B5EBA}" dt="2023-08-03T11:52:55.188" v="888" actId="1076"/>
          <ac:picMkLst>
            <pc:docMk/>
            <pc:sldMk cId="1533524995" sldId="362"/>
            <ac:picMk id="88" creationId="{4FE94689-BF7F-9CD0-0967-B640DFBB8800}"/>
          </ac:picMkLst>
        </pc:picChg>
        <pc:picChg chg="del">
          <ac:chgData name="Cees van Dijk" userId="15484f1a-d14c-4d76-ad31-ba8dbb0f5e95" providerId="ADAL" clId="{E8927BA9-F674-49A3-95A9-8962024B5EBA}" dt="2023-08-03T11:26:14.814" v="367" actId="478"/>
          <ac:picMkLst>
            <pc:docMk/>
            <pc:sldMk cId="1533524995" sldId="362"/>
            <ac:picMk id="89" creationId="{6B721072-3B42-0904-E610-F37D1BD61289}"/>
          </ac:picMkLst>
        </pc:picChg>
        <pc:picChg chg="del">
          <ac:chgData name="Cees van Dijk" userId="15484f1a-d14c-4d76-ad31-ba8dbb0f5e95" providerId="ADAL" clId="{E8927BA9-F674-49A3-95A9-8962024B5EBA}" dt="2023-08-03T11:26:05.436" v="350" actId="478"/>
          <ac:picMkLst>
            <pc:docMk/>
            <pc:sldMk cId="1533524995" sldId="362"/>
            <ac:picMk id="91" creationId="{BBA1C0F1-AFC7-4B2C-BD2D-DDD1D728700F}"/>
          </ac:picMkLst>
        </pc:picChg>
        <pc:picChg chg="add mod">
          <ac:chgData name="Cees van Dijk" userId="15484f1a-d14c-4d76-ad31-ba8dbb0f5e95" providerId="ADAL" clId="{E8927BA9-F674-49A3-95A9-8962024B5EBA}" dt="2023-08-03T11:53:01.029" v="889" actId="1076"/>
          <ac:picMkLst>
            <pc:docMk/>
            <pc:sldMk cId="1533524995" sldId="362"/>
            <ac:picMk id="92" creationId="{F489F814-8365-3735-CCCC-833D6D7824C7}"/>
          </ac:picMkLst>
        </pc:picChg>
        <pc:picChg chg="del">
          <ac:chgData name="Cees van Dijk" userId="15484f1a-d14c-4d76-ad31-ba8dbb0f5e95" providerId="ADAL" clId="{E8927BA9-F674-49A3-95A9-8962024B5EBA}" dt="2023-08-03T11:26:08.197" v="356" actId="478"/>
          <ac:picMkLst>
            <pc:docMk/>
            <pc:sldMk cId="1533524995" sldId="362"/>
            <ac:picMk id="93" creationId="{629D23BF-AD90-F6D2-ED8C-D035DF51B30C}"/>
          </ac:picMkLst>
        </pc:picChg>
        <pc:picChg chg="del">
          <ac:chgData name="Cees van Dijk" userId="15484f1a-d14c-4d76-ad31-ba8dbb0f5e95" providerId="ADAL" clId="{E8927BA9-F674-49A3-95A9-8962024B5EBA}" dt="2023-08-03T11:26:10.255" v="358" actId="478"/>
          <ac:picMkLst>
            <pc:docMk/>
            <pc:sldMk cId="1533524995" sldId="362"/>
            <ac:picMk id="95" creationId="{1A651BC3-B8AB-703A-5437-2EF8101750C6}"/>
          </ac:picMkLst>
        </pc:picChg>
        <pc:picChg chg="del">
          <ac:chgData name="Cees van Dijk" userId="15484f1a-d14c-4d76-ad31-ba8dbb0f5e95" providerId="ADAL" clId="{E8927BA9-F674-49A3-95A9-8962024B5EBA}" dt="2023-08-03T11:26:12.857" v="363" actId="478"/>
          <ac:picMkLst>
            <pc:docMk/>
            <pc:sldMk cId="1533524995" sldId="362"/>
            <ac:picMk id="97" creationId="{13A24DF0-5473-A040-88C4-9EEEA6FC8930}"/>
          </ac:picMkLst>
        </pc:picChg>
      </pc:sldChg>
      <pc:sldChg chg="new del">
        <pc:chgData name="Cees van Dijk" userId="15484f1a-d14c-4d76-ad31-ba8dbb0f5e95" providerId="ADAL" clId="{E8927BA9-F674-49A3-95A9-8962024B5EBA}" dt="2023-08-08T09:24:15.282" v="1895" actId="47"/>
        <pc:sldMkLst>
          <pc:docMk/>
          <pc:sldMk cId="120299351" sldId="363"/>
        </pc:sldMkLst>
      </pc:sldChg>
      <pc:sldChg chg="new del">
        <pc:chgData name="Cees van Dijk" userId="15484f1a-d14c-4d76-ad31-ba8dbb0f5e95" providerId="ADAL" clId="{E8927BA9-F674-49A3-95A9-8962024B5EBA}" dt="2023-08-08T09:23:37.736" v="1826" actId="47"/>
        <pc:sldMkLst>
          <pc:docMk/>
          <pc:sldMk cId="3631811407" sldId="363"/>
        </pc:sldMkLst>
      </pc:sldChg>
      <pc:sldChg chg="modSp new del mod">
        <pc:chgData name="Cees van Dijk" userId="15484f1a-d14c-4d76-ad31-ba8dbb0f5e95" providerId="ADAL" clId="{E8927BA9-F674-49A3-95A9-8962024B5EBA}" dt="2023-08-08T09:28:36.299" v="2024" actId="47"/>
        <pc:sldMkLst>
          <pc:docMk/>
          <pc:sldMk cId="216635050" sldId="364"/>
        </pc:sldMkLst>
        <pc:spChg chg="mod">
          <ac:chgData name="Cees van Dijk" userId="15484f1a-d14c-4d76-ad31-ba8dbb0f5e95" providerId="ADAL" clId="{E8927BA9-F674-49A3-95A9-8962024B5EBA}" dt="2023-08-08T09:24:48.948" v="1912" actId="207"/>
          <ac:spMkLst>
            <pc:docMk/>
            <pc:sldMk cId="216635050" sldId="364"/>
            <ac:spMk id="3" creationId="{6189A840-63D6-29CA-4C78-AED09A1C75E3}"/>
          </ac:spMkLst>
        </pc:spChg>
      </pc:sldChg>
      <pc:sldMasterChg chg="delSldLayout">
        <pc:chgData name="Cees van Dijk" userId="15484f1a-d14c-4d76-ad31-ba8dbb0f5e95" providerId="ADAL" clId="{E8927BA9-F674-49A3-95A9-8962024B5EBA}" dt="2023-08-03T11:38:50.894" v="756" actId="47"/>
        <pc:sldMasterMkLst>
          <pc:docMk/>
          <pc:sldMasterMk cId="938902457" sldId="2147483672"/>
        </pc:sldMasterMkLst>
        <pc:sldLayoutChg chg="del">
          <pc:chgData name="Cees van Dijk" userId="15484f1a-d14c-4d76-ad31-ba8dbb0f5e95" providerId="ADAL" clId="{E8927BA9-F674-49A3-95A9-8962024B5EBA}" dt="2023-08-03T11:38:50.894" v="756" actId="47"/>
          <pc:sldLayoutMkLst>
            <pc:docMk/>
            <pc:sldMasterMk cId="938902457" sldId="2147483672"/>
            <pc:sldLayoutMk cId="155490043" sldId="2147483682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4FE8B-7A65-9B47-8F56-2D30012BDEEE}" type="datetimeFigureOut">
              <a:rPr lang="nl-NL" smtClean="0"/>
              <a:t>22-8-2024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52CEB-2BFA-B94E-A417-6D5514E5CF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41776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432D6E-9725-964D-938F-E18D8D177D2F}" type="datetimeFigureOut">
              <a:rPr lang="nl-NL" smtClean="0"/>
              <a:t>22-8-2024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51376-0157-B84F-87E6-9CFD05A294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5502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199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Wie vormen samen de Staten-Generaal? [De Eerste en Tweede Kamer]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37126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Wie presenteert het koffertje in de Tweede Kamer? [De minister van Financiën / Eelco Heinen]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12307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Vanaf welk paleis wordt de balkonscène gehouden? [</a:t>
            </a:r>
            <a:r>
              <a:rPr lang="nl-NL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Paleis Noordeinde]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77490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Welke 2 dochters van Willem-Alexander zijn aanwezig op Prinsjesdag? [Prinses Amalia en prinses Alexia; prinses Ariane is nog minderjarig]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12570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Welk kledingstuk hoort bij Prinsjesdag? [Hoedje]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84969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In welk gebouw wordt de troonrede voorgelezen? [De Koninklijke Schouwburg in Den Haag]</a:t>
            </a:r>
            <a:endParaRPr lang="nl-NL" i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92965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Uit hoeveel woorden bestond de laatste troonrede? </a:t>
            </a:r>
            <a:r>
              <a:rPr lang="nl-NL" sz="1200" dirty="0"/>
              <a:t>Je mag er 10% naast zitten. [</a:t>
            </a:r>
            <a:r>
              <a:rPr lang="nl-NL" dirty="0">
                <a:latin typeface="Calibri"/>
                <a:cs typeface="Calibri"/>
              </a:rPr>
              <a:t>2546 woorden; dus </a:t>
            </a:r>
            <a:r>
              <a:rPr lang="nl-NL">
                <a:latin typeface="Calibri"/>
                <a:cs typeface="Calibri"/>
              </a:rPr>
              <a:t>tussen 2553 </a:t>
            </a:r>
            <a:r>
              <a:rPr lang="nl-NL" dirty="0">
                <a:latin typeface="Calibri"/>
                <a:cs typeface="Calibri"/>
              </a:rPr>
              <a:t>en 2800 is goed]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34072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Hoe noemen we de koning en de ministers samen? [De regering]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95048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Minister-president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Partijloos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AIVD of NCTV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Hardlopen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Beeld: Rijksoverheid.nl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87382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/>
              <a:t>Eerste Kamer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/>
              <a:t>Tweede Kamer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/>
              <a:t>Parlement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/>
              <a:t>Wetgevende macht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/>
              <a:t>Beeld Eerste Kamer: Bart van Vliet</a:t>
            </a:r>
            <a:endParaRPr lang="nl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/>
              <a:t>Beeld Tweede Kamer: Tweedekamer.nl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8738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Beeld: Tweedekamer.nl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15046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Debat</a:t>
            </a:r>
          </a:p>
          <a:p>
            <a:r>
              <a:rPr lang="nl-NL" dirty="0"/>
              <a:t>Minister-president</a:t>
            </a:r>
          </a:p>
          <a:p>
            <a:r>
              <a:rPr lang="nl-NL" dirty="0"/>
              <a:t>Fractievoorzitters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Koffertje</a:t>
            </a:r>
            <a:br>
              <a:rPr lang="nl-NL" dirty="0"/>
            </a:br>
            <a:endParaRPr lang="nl-NL" dirty="0"/>
          </a:p>
          <a:p>
            <a:r>
              <a:rPr lang="nl-NL" dirty="0"/>
              <a:t>Beeld: Tweedekamer.nl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87382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54117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61932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81806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Van links naar rechts: Geert Wilders – Caroline van der Plas – Frans Timmermans – Dilan Ye</a:t>
            </a:r>
            <a:r>
              <a:rPr lang="nl-NL" b="0" i="0" dirty="0">
                <a:solidFill>
                  <a:srgbClr val="132439"/>
                </a:solidFill>
                <a:effectLst/>
                <a:highlight>
                  <a:srgbClr val="E0E7EA"/>
                </a:highlight>
                <a:latin typeface="Corpid"/>
              </a:rPr>
              <a:t>ş</a:t>
            </a:r>
            <a:r>
              <a:rPr lang="nl-NL" dirty="0"/>
              <a:t>ilgöz-</a:t>
            </a:r>
            <a:r>
              <a:rPr lang="nl-NL" dirty="0" err="1"/>
              <a:t>Zegerius</a:t>
            </a:r>
            <a:r>
              <a:rPr lang="nl-NL" dirty="0"/>
              <a:t> – Pieter Omtzigt – Esther Ouwehand</a:t>
            </a:r>
          </a:p>
          <a:p>
            <a:endParaRPr lang="nl-NL" dirty="0"/>
          </a:p>
          <a:p>
            <a:r>
              <a:rPr lang="nl-NL" dirty="0"/>
              <a:t>Beelden: Tweedekamer.nl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811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Van links naar rechts: Willem-Alexander – Amalia – Constantijn – Beatrix – Alexia – Maxima</a:t>
            </a:r>
          </a:p>
          <a:p>
            <a:endParaRPr lang="nl-NL" dirty="0"/>
          </a:p>
          <a:p>
            <a:r>
              <a:rPr lang="nl-NL" dirty="0"/>
              <a:t>Beelden: Koninklijkhuis.nl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99739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Van links naar rechts: PVV – Partij voor de Dieren – VVD – SP – (GroenLinks-)PvdA – Forum voor Democratie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9203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Wanneer is het Prinsjesdag? [3</a:t>
            </a:r>
            <a:r>
              <a:rPr lang="nl-NL" baseline="30000" dirty="0"/>
              <a:t>e</a:t>
            </a:r>
            <a:r>
              <a:rPr lang="nl-NL" dirty="0"/>
              <a:t> dinsdag van september / dinsdag 17 september 2024]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87282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Wat zit er, naast de rijksbegroting, in het koffertje? [</a:t>
            </a:r>
            <a:r>
              <a:rPr lang="nl-NL" sz="1800" i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De Miljoenennota / De rijksbegroting / De financiële plannen</a:t>
            </a:r>
            <a:r>
              <a:rPr lang="nl-NL" dirty="0"/>
              <a:t>]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32317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Wie schrijft de troonrede? [De ministers, onder leiding van de minister-president]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36403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Welke letters staan er op de troon van de koning? [WA; de initialen van de voornamen van de Koning]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2543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Welke naam heeft het debat waarin de Tweede Kamer en de Eerste Kamer na Prinsjesdag de plannen van de regering bespreekt? [De Algemene Politieke Beschouwingen]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17216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Wie is het staatshoofd van Nederland? [Koning Willem Alexander]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86055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Wat staat er in de troonrede? [De plannen van de regering (voor het komende politieke jaar)]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1688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eeld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kstvak 3"/>
          <p:cNvSpPr txBox="1"/>
          <p:nvPr userDrawn="1"/>
        </p:nvSpPr>
        <p:spPr>
          <a:xfrm>
            <a:off x="0" y="468000"/>
            <a:ext cx="1764000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Beeld op de positie van dit grijze kader 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Breedte 5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dirty="0" err="1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/>
              <a:t>Hier de titel van de presentatie invoegen</a:t>
            </a:r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 userDrawn="1"/>
        </p:nvSpPr>
        <p:spPr>
          <a:xfrm>
            <a:off x="-1" y="468000"/>
            <a:ext cx="9144001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Beelddia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Beeld op de positie van dit grijze kader. 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Tekst vrij te positioneren.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Breedte 25,4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dirty="0" err="1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  <a:p>
            <a:pPr marL="228600" indent="-228600">
              <a:buAutoNum type="arabicPeriod"/>
            </a:pP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Selecteer de afbeelding en ga naar menu ‘Schikken / Naar achtergrond’ </a:t>
            </a:r>
            <a:br>
              <a:rPr lang="nl-NL" baseline="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om de afbeelding achter de tekst te plaatsen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/>
              <a:t>Hier de titel van de presentatie invoegen</a:t>
            </a:r>
            <a:endParaRPr lang="nl-NL" dirty="0"/>
          </a:p>
        </p:txBody>
      </p:sp>
      <p:sp>
        <p:nvSpPr>
          <p:cNvPr id="6" name="Tekstvak 5"/>
          <p:cNvSpPr txBox="1"/>
          <p:nvPr userDrawn="1"/>
        </p:nvSpPr>
        <p:spPr>
          <a:xfrm>
            <a:off x="5985164" y="2603697"/>
            <a:ext cx="2452255" cy="185913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b="1" dirty="0">
                <a:solidFill>
                  <a:schemeClr val="bg2">
                    <a:lumMod val="75000"/>
                  </a:schemeClr>
                </a:solidFill>
              </a:rPr>
              <a:t>Kop</a:t>
            </a:r>
            <a:br>
              <a:rPr lang="nl-NL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Plaatsing in gekleurd kader</a:t>
            </a:r>
          </a:p>
          <a:p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Links of rechts tegen de rand aan plaatsen, hoogte afhankelijk van achterliggende afbeelding</a:t>
            </a:r>
          </a:p>
          <a:p>
            <a:endParaRPr lang="nl-NL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Maak het kader rondom de tekst ca. 1 cm groter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53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/>
              <a:t>Hier de titel van de presentatie invoegen</a:t>
            </a:r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/>
              <a:t>Hier de titel van de presentatie invoegen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5921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/>
              <a:t>Hier de titel van de presentatie invoegen</a:t>
            </a:r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cirkel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0000" y="2160000"/>
            <a:ext cx="6270171" cy="277748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8" name="Ovaal 7"/>
          <p:cNvSpPr/>
          <p:nvPr userDrawn="1"/>
        </p:nvSpPr>
        <p:spPr>
          <a:xfrm>
            <a:off x="432000" y="792000"/>
            <a:ext cx="1835999" cy="183599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/>
          <p:cNvSpPr txBox="1"/>
          <p:nvPr userDrawn="1"/>
        </p:nvSpPr>
        <p:spPr>
          <a:xfrm>
            <a:off x="549899" y="936710"/>
            <a:ext cx="1600200" cy="154657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Beeld op de positie van dit </a:t>
            </a:r>
            <a:r>
              <a:rPr lang="nl-NL" dirty="0" err="1">
                <a:solidFill>
                  <a:schemeClr val="bg2">
                    <a:lumMod val="75000"/>
                  </a:schemeClr>
                </a:solidFill>
              </a:rPr>
              <a:t>grijzekader</a:t>
            </a: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Breedte 5,5 cm</a:t>
            </a:r>
          </a:p>
          <a:p>
            <a:pPr algn="ctr"/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Hoogte 5,5 cm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Vert. positie 2 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olidFill>
                  <a:schemeClr val="bg2">
                    <a:lumMod val="75000"/>
                  </a:schemeClr>
                </a:solidFill>
              </a:rPr>
              <a:t>Hor. positie</a:t>
            </a:r>
            <a:r>
              <a:rPr lang="nl-NL" baseline="0" dirty="0">
                <a:solidFill>
                  <a:schemeClr val="bg2">
                    <a:lumMod val="75000"/>
                  </a:schemeClr>
                </a:solidFill>
              </a:rPr>
              <a:t> 1 cm</a:t>
            </a:r>
            <a:endParaRPr lang="nl-NL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/>
              <a:t>Hier de titel van de presentatie invoegen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8150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op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771901"/>
            <a:ext cx="9144000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057401" y="3771900"/>
            <a:ext cx="6542322" cy="97155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2057401" y="4743451"/>
            <a:ext cx="6542322" cy="400050"/>
          </a:xfrm>
        </p:spPr>
        <p:txBody>
          <a:bodyPr/>
          <a:lstStyle>
            <a:lvl1pPr marL="0" indent="0" algn="l">
              <a:buNone/>
              <a:defRPr sz="1800" b="1" i="0"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40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000" y="927156"/>
            <a:ext cx="6542322" cy="1790700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60000" y="2717856"/>
            <a:ext cx="6542322" cy="1241822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/>
              <a:t>Hier de titel van de presentatie invoegen</a:t>
            </a:r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 di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2160000" y="2697695"/>
            <a:ext cx="3586680" cy="692497"/>
          </a:xfrm>
          <a:prstGeom prst="rect">
            <a:avLst/>
          </a:prstGeom>
        </p:spPr>
        <p:txBody>
          <a:bodyPr wrap="square" lIns="0" tIns="0" rIns="0" bIns="0" numCol="2">
            <a:noAutofit/>
          </a:bodyPr>
          <a:lstStyle/>
          <a:p>
            <a:pPr>
              <a:lnSpc>
                <a:spcPts val="2000"/>
              </a:lnSpc>
            </a:pPr>
            <a:r>
              <a:rPr lang="nl-NL" sz="1400" dirty="0">
                <a:solidFill>
                  <a:schemeClr val="bg1"/>
                </a:solidFill>
              </a:rPr>
              <a:t>﻿</a:t>
            </a:r>
            <a:r>
              <a:rPr lang="nl-NL" sz="1400" dirty="0" err="1">
                <a:solidFill>
                  <a:schemeClr val="bg1"/>
                </a:solidFill>
              </a:rPr>
              <a:t>ProDemos</a:t>
            </a:r>
            <a:endParaRPr lang="nl-NL" sz="1400" dirty="0">
              <a:solidFill>
                <a:schemeClr val="bg1"/>
              </a:solidFill>
            </a:endParaRPr>
          </a:p>
          <a:p>
            <a:pPr>
              <a:lnSpc>
                <a:spcPts val="2000"/>
              </a:lnSpc>
            </a:pPr>
            <a:r>
              <a:rPr lang="nl-NL" sz="1400" dirty="0" err="1">
                <a:solidFill>
                  <a:schemeClr val="bg1"/>
                </a:solidFill>
              </a:rPr>
              <a:t>Hofweg</a:t>
            </a:r>
            <a:r>
              <a:rPr lang="nl-NL" sz="1400" dirty="0">
                <a:solidFill>
                  <a:schemeClr val="bg1"/>
                </a:solidFill>
              </a:rPr>
              <a:t> 1H</a:t>
            </a:r>
          </a:p>
          <a:p>
            <a:pPr>
              <a:lnSpc>
                <a:spcPts val="2000"/>
              </a:lnSpc>
            </a:pPr>
            <a:r>
              <a:rPr lang="nl-NL" sz="1400" dirty="0">
                <a:solidFill>
                  <a:schemeClr val="bg1"/>
                </a:solidFill>
              </a:rPr>
              <a:t>2511 AA Den Haag</a:t>
            </a:r>
          </a:p>
          <a:p>
            <a:pPr>
              <a:lnSpc>
                <a:spcPts val="2000"/>
              </a:lnSpc>
            </a:pPr>
            <a:r>
              <a:rPr lang="nl-NL" sz="1400" dirty="0">
                <a:solidFill>
                  <a:schemeClr val="bg1"/>
                </a:solidFill>
              </a:rPr>
              <a:t>(070) 757 02 00</a:t>
            </a:r>
          </a:p>
          <a:p>
            <a:pPr>
              <a:lnSpc>
                <a:spcPts val="2000"/>
              </a:lnSpc>
            </a:pPr>
            <a:r>
              <a:rPr lang="nl-NL" sz="1400" dirty="0" err="1">
                <a:solidFill>
                  <a:schemeClr val="bg1"/>
                </a:solidFill>
              </a:rPr>
              <a:t>info@prodemos.nl</a:t>
            </a:r>
            <a:endParaRPr lang="nl-NL" sz="1400" dirty="0">
              <a:solidFill>
                <a:schemeClr val="bg1"/>
              </a:solidFill>
            </a:endParaRPr>
          </a:p>
          <a:p>
            <a:pPr>
              <a:lnSpc>
                <a:spcPts val="2000"/>
              </a:lnSpc>
            </a:pPr>
            <a:r>
              <a:rPr lang="nl-NL" sz="1400" dirty="0" err="1">
                <a:solidFill>
                  <a:schemeClr val="bg1"/>
                </a:solidFill>
              </a:rPr>
              <a:t>prodemos.nl</a:t>
            </a:r>
            <a:endParaRPr lang="nl-NL" sz="1400" dirty="0">
              <a:solidFill>
                <a:schemeClr val="bg1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0" y="3688218"/>
            <a:ext cx="1511808" cy="271272"/>
          </a:xfrm>
          <a:prstGeom prst="rect">
            <a:avLst/>
          </a:prstGeom>
        </p:spPr>
      </p:pic>
      <p:sp>
        <p:nvSpPr>
          <p:cNvPr id="7" name="Rechthoek 6"/>
          <p:cNvSpPr/>
          <p:nvPr userDrawn="1"/>
        </p:nvSpPr>
        <p:spPr>
          <a:xfrm>
            <a:off x="0" y="0"/>
            <a:ext cx="9144000" cy="46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000"/>
            <a:ext cx="2049577" cy="798576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2160000" y="1577870"/>
            <a:ext cx="6270171" cy="6472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425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0" y="0"/>
            <a:ext cx="9144000" cy="46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825751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r>
              <a:rPr lang="nl-NL" dirty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0000" y="1620000"/>
            <a:ext cx="6270171" cy="3129336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78" y="32161"/>
            <a:ext cx="1357449" cy="459648"/>
          </a:xfrm>
          <a:prstGeom prst="rect">
            <a:avLst/>
          </a:prstGeom>
        </p:spPr>
      </p:pic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/>
              <a:t>Hier de titel van de presentatie invoegen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3890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8" r:id="rId2"/>
    <p:sldLayoutId id="2147483680" r:id="rId3"/>
    <p:sldLayoutId id="2147483676" r:id="rId4"/>
    <p:sldLayoutId id="2147483681" r:id="rId5"/>
    <p:sldLayoutId id="2147483677" r:id="rId6"/>
    <p:sldLayoutId id="2147483675" r:id="rId7"/>
    <p:sldLayoutId id="2147483673" r:id="rId8"/>
    <p:sldLayoutId id="2147483679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defTabSz="685800" rtl="0" eaLnBrk="1" latinLnBrk="0" hangingPunct="1">
        <a:lnSpc>
          <a:spcPts val="36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108000" indent="-108000" algn="l" defTabSz="685800" rtl="0" eaLnBrk="1" fontAlgn="t" latinLnBrk="0" hangingPunct="1">
        <a:lnSpc>
          <a:spcPts val="24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216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324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432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540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jpeg"/><Relationship Id="rId7" Type="http://schemas.microsoft.com/office/2007/relationships/hdphoto" Target="../media/hdphoto2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9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2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microsoft.com/office/2007/relationships/hdphoto" Target="../media/hdphoto7.wdp"/><Relationship Id="rId5" Type="http://schemas.microsoft.com/office/2007/relationships/hdphoto" Target="../media/hdphoto5.wdp"/><Relationship Id="rId15" Type="http://schemas.openxmlformats.org/officeDocument/2006/relationships/image" Target="../media/image20.jpe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22.jpeg"/><Relationship Id="rId7" Type="http://schemas.openxmlformats.org/officeDocument/2006/relationships/image" Target="../media/image25.png"/><Relationship Id="rId12" Type="http://schemas.microsoft.com/office/2007/relationships/hdphoto" Target="../media/hdphoto12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microsoft.com/office/2007/relationships/hdphoto" Target="../media/hdphoto9.wdp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microsoft.com/office/2007/relationships/hdphoto" Target="../media/hdphoto11.wdp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.png"/><Relationship Id="rId18" Type="http://schemas.openxmlformats.org/officeDocument/2006/relationships/image" Target="../media/image42.png"/><Relationship Id="rId26" Type="http://schemas.openxmlformats.org/officeDocument/2006/relationships/image" Target="../media/image50.png"/><Relationship Id="rId3" Type="http://schemas.openxmlformats.org/officeDocument/2006/relationships/image" Target="../media/image29.png"/><Relationship Id="rId21" Type="http://schemas.openxmlformats.org/officeDocument/2006/relationships/image" Target="../media/image45.png"/><Relationship Id="rId34" Type="http://schemas.openxmlformats.org/officeDocument/2006/relationships/image" Target="../media/image57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1.png"/><Relationship Id="rId25" Type="http://schemas.openxmlformats.org/officeDocument/2006/relationships/image" Target="../media/image49.png"/><Relationship Id="rId33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6" Type="http://schemas.microsoft.com/office/2007/relationships/hdphoto" Target="../media/hdphoto14.wdp"/><Relationship Id="rId20" Type="http://schemas.openxmlformats.org/officeDocument/2006/relationships/image" Target="../media/image44.png"/><Relationship Id="rId29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24" Type="http://schemas.openxmlformats.org/officeDocument/2006/relationships/image" Target="../media/image48.png"/><Relationship Id="rId32" Type="http://schemas.openxmlformats.org/officeDocument/2006/relationships/image" Target="../media/image55.png"/><Relationship Id="rId5" Type="http://schemas.microsoft.com/office/2007/relationships/hdphoto" Target="../media/hdphoto13.wdp"/><Relationship Id="rId15" Type="http://schemas.openxmlformats.org/officeDocument/2006/relationships/image" Target="../media/image40.png"/><Relationship Id="rId23" Type="http://schemas.openxmlformats.org/officeDocument/2006/relationships/image" Target="../media/image47.png"/><Relationship Id="rId28" Type="http://schemas.openxmlformats.org/officeDocument/2006/relationships/image" Target="../media/image51.png"/><Relationship Id="rId10" Type="http://schemas.openxmlformats.org/officeDocument/2006/relationships/image" Target="../media/image35.png"/><Relationship Id="rId19" Type="http://schemas.openxmlformats.org/officeDocument/2006/relationships/image" Target="../media/image43.png"/><Relationship Id="rId31" Type="http://schemas.openxmlformats.org/officeDocument/2006/relationships/image" Target="../media/image54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Relationship Id="rId22" Type="http://schemas.openxmlformats.org/officeDocument/2006/relationships/image" Target="../media/image46.png"/><Relationship Id="rId27" Type="http://schemas.microsoft.com/office/2007/relationships/hdphoto" Target="../media/hdphoto15.wdp"/><Relationship Id="rId30" Type="http://schemas.openxmlformats.org/officeDocument/2006/relationships/image" Target="../media/image53.png"/><Relationship Id="rId35" Type="http://schemas.openxmlformats.org/officeDocument/2006/relationships/image" Target="../media/image58.png"/><Relationship Id="rId8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9.png"/><Relationship Id="rId18" Type="http://schemas.openxmlformats.org/officeDocument/2006/relationships/image" Target="../media/image73.png"/><Relationship Id="rId26" Type="http://schemas.microsoft.com/office/2007/relationships/hdphoto" Target="../media/hdphoto18.wdp"/><Relationship Id="rId3" Type="http://schemas.openxmlformats.org/officeDocument/2006/relationships/image" Target="../media/image60.png"/><Relationship Id="rId21" Type="http://schemas.openxmlformats.org/officeDocument/2006/relationships/image" Target="../media/image76.png"/><Relationship Id="rId34" Type="http://schemas.openxmlformats.org/officeDocument/2006/relationships/image" Target="../media/image88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17" Type="http://schemas.openxmlformats.org/officeDocument/2006/relationships/image" Target="../media/image72.png"/><Relationship Id="rId25" Type="http://schemas.openxmlformats.org/officeDocument/2006/relationships/image" Target="../media/image80.png"/><Relationship Id="rId33" Type="http://schemas.openxmlformats.org/officeDocument/2006/relationships/image" Target="../media/image87.png"/><Relationship Id="rId2" Type="http://schemas.openxmlformats.org/officeDocument/2006/relationships/image" Target="../media/image59.png"/><Relationship Id="rId16" Type="http://schemas.openxmlformats.org/officeDocument/2006/relationships/image" Target="../media/image71.png"/><Relationship Id="rId20" Type="http://schemas.openxmlformats.org/officeDocument/2006/relationships/image" Target="../media/image75.png"/><Relationship Id="rId29" Type="http://schemas.openxmlformats.org/officeDocument/2006/relationships/image" Target="../media/image8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24" Type="http://schemas.openxmlformats.org/officeDocument/2006/relationships/image" Target="../media/image79.png"/><Relationship Id="rId32" Type="http://schemas.openxmlformats.org/officeDocument/2006/relationships/image" Target="../media/image86.png"/><Relationship Id="rId5" Type="http://schemas.openxmlformats.org/officeDocument/2006/relationships/image" Target="../media/image61.png"/><Relationship Id="rId15" Type="http://schemas.microsoft.com/office/2007/relationships/hdphoto" Target="../media/hdphoto17.wdp"/><Relationship Id="rId23" Type="http://schemas.openxmlformats.org/officeDocument/2006/relationships/image" Target="../media/image78.png"/><Relationship Id="rId28" Type="http://schemas.openxmlformats.org/officeDocument/2006/relationships/image" Target="../media/image82.png"/><Relationship Id="rId10" Type="http://schemas.openxmlformats.org/officeDocument/2006/relationships/image" Target="../media/image66.png"/><Relationship Id="rId19" Type="http://schemas.openxmlformats.org/officeDocument/2006/relationships/image" Target="../media/image74.png"/><Relationship Id="rId31" Type="http://schemas.openxmlformats.org/officeDocument/2006/relationships/image" Target="../media/image85.png"/><Relationship Id="rId4" Type="http://schemas.microsoft.com/office/2007/relationships/hdphoto" Target="../media/hdphoto16.wdp"/><Relationship Id="rId9" Type="http://schemas.openxmlformats.org/officeDocument/2006/relationships/image" Target="../media/image65.png"/><Relationship Id="rId14" Type="http://schemas.openxmlformats.org/officeDocument/2006/relationships/image" Target="../media/image70.png"/><Relationship Id="rId22" Type="http://schemas.openxmlformats.org/officeDocument/2006/relationships/image" Target="../media/image77.png"/><Relationship Id="rId27" Type="http://schemas.openxmlformats.org/officeDocument/2006/relationships/image" Target="../media/image81.png"/><Relationship Id="rId30" Type="http://schemas.openxmlformats.org/officeDocument/2006/relationships/image" Target="../media/image84.png"/><Relationship Id="rId8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7.png"/><Relationship Id="rId18" Type="http://schemas.openxmlformats.org/officeDocument/2006/relationships/image" Target="../media/image102.png"/><Relationship Id="rId26" Type="http://schemas.openxmlformats.org/officeDocument/2006/relationships/image" Target="../media/image110.png"/><Relationship Id="rId3" Type="http://schemas.openxmlformats.org/officeDocument/2006/relationships/image" Target="../media/image90.png"/><Relationship Id="rId21" Type="http://schemas.openxmlformats.org/officeDocument/2006/relationships/image" Target="../media/image105.png"/><Relationship Id="rId34" Type="http://schemas.openxmlformats.org/officeDocument/2006/relationships/image" Target="../media/image117.png"/><Relationship Id="rId7" Type="http://schemas.microsoft.com/office/2007/relationships/hdphoto" Target="../media/hdphoto20.wdp"/><Relationship Id="rId12" Type="http://schemas.openxmlformats.org/officeDocument/2006/relationships/image" Target="../media/image96.png"/><Relationship Id="rId17" Type="http://schemas.openxmlformats.org/officeDocument/2006/relationships/image" Target="../media/image101.png"/><Relationship Id="rId25" Type="http://schemas.openxmlformats.org/officeDocument/2006/relationships/image" Target="../media/image109.png"/><Relationship Id="rId33" Type="http://schemas.openxmlformats.org/officeDocument/2006/relationships/image" Target="../media/image116.png"/><Relationship Id="rId2" Type="http://schemas.openxmlformats.org/officeDocument/2006/relationships/image" Target="../media/image89.png"/><Relationship Id="rId16" Type="http://schemas.openxmlformats.org/officeDocument/2006/relationships/image" Target="../media/image100.png"/><Relationship Id="rId20" Type="http://schemas.openxmlformats.org/officeDocument/2006/relationships/image" Target="../media/image104.png"/><Relationship Id="rId29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2.png"/><Relationship Id="rId11" Type="http://schemas.openxmlformats.org/officeDocument/2006/relationships/image" Target="../media/image95.png"/><Relationship Id="rId24" Type="http://schemas.openxmlformats.org/officeDocument/2006/relationships/image" Target="../media/image108.png"/><Relationship Id="rId32" Type="http://schemas.openxmlformats.org/officeDocument/2006/relationships/image" Target="../media/image115.png"/><Relationship Id="rId5" Type="http://schemas.openxmlformats.org/officeDocument/2006/relationships/image" Target="../media/image91.png"/><Relationship Id="rId15" Type="http://schemas.openxmlformats.org/officeDocument/2006/relationships/image" Target="../media/image99.png"/><Relationship Id="rId23" Type="http://schemas.openxmlformats.org/officeDocument/2006/relationships/image" Target="../media/image107.png"/><Relationship Id="rId28" Type="http://schemas.openxmlformats.org/officeDocument/2006/relationships/image" Target="../media/image112.png"/><Relationship Id="rId10" Type="http://schemas.microsoft.com/office/2007/relationships/hdphoto" Target="../media/hdphoto21.wdp"/><Relationship Id="rId19" Type="http://schemas.openxmlformats.org/officeDocument/2006/relationships/image" Target="../media/image103.png"/><Relationship Id="rId31" Type="http://schemas.openxmlformats.org/officeDocument/2006/relationships/image" Target="../media/image114.png"/><Relationship Id="rId4" Type="http://schemas.microsoft.com/office/2007/relationships/hdphoto" Target="../media/hdphoto19.wdp"/><Relationship Id="rId9" Type="http://schemas.openxmlformats.org/officeDocument/2006/relationships/image" Target="../media/image94.png"/><Relationship Id="rId14" Type="http://schemas.openxmlformats.org/officeDocument/2006/relationships/image" Target="../media/image98.png"/><Relationship Id="rId22" Type="http://schemas.openxmlformats.org/officeDocument/2006/relationships/image" Target="../media/image106.png"/><Relationship Id="rId27" Type="http://schemas.openxmlformats.org/officeDocument/2006/relationships/image" Target="../media/image111.png"/><Relationship Id="rId30" Type="http://schemas.openxmlformats.org/officeDocument/2006/relationships/image" Target="../media/image113.png"/><Relationship Id="rId8" Type="http://schemas.openxmlformats.org/officeDocument/2006/relationships/image" Target="../media/image93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5.png"/><Relationship Id="rId18" Type="http://schemas.openxmlformats.org/officeDocument/2006/relationships/image" Target="../media/image130.png"/><Relationship Id="rId26" Type="http://schemas.openxmlformats.org/officeDocument/2006/relationships/image" Target="../media/image138.png"/><Relationship Id="rId3" Type="http://schemas.openxmlformats.org/officeDocument/2006/relationships/image" Target="../media/image118.png"/><Relationship Id="rId21" Type="http://schemas.openxmlformats.org/officeDocument/2006/relationships/image" Target="../media/image133.png"/><Relationship Id="rId34" Type="http://schemas.openxmlformats.org/officeDocument/2006/relationships/image" Target="../media/image146.png"/><Relationship Id="rId7" Type="http://schemas.openxmlformats.org/officeDocument/2006/relationships/image" Target="../media/image121.png"/><Relationship Id="rId12" Type="http://schemas.openxmlformats.org/officeDocument/2006/relationships/image" Target="../media/image124.png"/><Relationship Id="rId17" Type="http://schemas.openxmlformats.org/officeDocument/2006/relationships/image" Target="../media/image129.png"/><Relationship Id="rId25" Type="http://schemas.openxmlformats.org/officeDocument/2006/relationships/image" Target="../media/image137.png"/><Relationship Id="rId33" Type="http://schemas.openxmlformats.org/officeDocument/2006/relationships/image" Target="../media/image145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28.png"/><Relationship Id="rId20" Type="http://schemas.openxmlformats.org/officeDocument/2006/relationships/image" Target="../media/image132.png"/><Relationship Id="rId29" Type="http://schemas.openxmlformats.org/officeDocument/2006/relationships/image" Target="../media/image14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0.png"/><Relationship Id="rId11" Type="http://schemas.microsoft.com/office/2007/relationships/hdphoto" Target="../media/hdphoto24.wdp"/><Relationship Id="rId24" Type="http://schemas.openxmlformats.org/officeDocument/2006/relationships/image" Target="../media/image136.png"/><Relationship Id="rId32" Type="http://schemas.openxmlformats.org/officeDocument/2006/relationships/image" Target="../media/image144.png"/><Relationship Id="rId5" Type="http://schemas.microsoft.com/office/2007/relationships/hdphoto" Target="../media/hdphoto22.wdp"/><Relationship Id="rId15" Type="http://schemas.openxmlformats.org/officeDocument/2006/relationships/image" Target="../media/image127.png"/><Relationship Id="rId23" Type="http://schemas.openxmlformats.org/officeDocument/2006/relationships/image" Target="../media/image135.png"/><Relationship Id="rId28" Type="http://schemas.openxmlformats.org/officeDocument/2006/relationships/image" Target="../media/image140.png"/><Relationship Id="rId10" Type="http://schemas.openxmlformats.org/officeDocument/2006/relationships/image" Target="../media/image123.png"/><Relationship Id="rId19" Type="http://schemas.openxmlformats.org/officeDocument/2006/relationships/image" Target="../media/image131.png"/><Relationship Id="rId31" Type="http://schemas.openxmlformats.org/officeDocument/2006/relationships/image" Target="../media/image143.png"/><Relationship Id="rId4" Type="http://schemas.openxmlformats.org/officeDocument/2006/relationships/image" Target="../media/image119.png"/><Relationship Id="rId9" Type="http://schemas.openxmlformats.org/officeDocument/2006/relationships/image" Target="../media/image122.png"/><Relationship Id="rId14" Type="http://schemas.openxmlformats.org/officeDocument/2006/relationships/image" Target="../media/image126.png"/><Relationship Id="rId22" Type="http://schemas.openxmlformats.org/officeDocument/2006/relationships/image" Target="../media/image134.png"/><Relationship Id="rId27" Type="http://schemas.openxmlformats.org/officeDocument/2006/relationships/image" Target="../media/image139.png"/><Relationship Id="rId30" Type="http://schemas.openxmlformats.org/officeDocument/2006/relationships/image" Target="../media/image142.png"/><Relationship Id="rId35" Type="http://schemas.openxmlformats.org/officeDocument/2006/relationships/image" Target="../media/image147.png"/><Relationship Id="rId8" Type="http://schemas.microsoft.com/office/2007/relationships/hdphoto" Target="../media/hdphoto23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jpeg"/><Relationship Id="rId3" Type="http://schemas.openxmlformats.org/officeDocument/2006/relationships/image" Target="../media/image149.jpeg"/><Relationship Id="rId7" Type="http://schemas.openxmlformats.org/officeDocument/2006/relationships/image" Target="../media/image15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2.jpeg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jpeg"/><Relationship Id="rId3" Type="http://schemas.openxmlformats.org/officeDocument/2006/relationships/image" Target="../media/image155.jpeg"/><Relationship Id="rId7" Type="http://schemas.openxmlformats.org/officeDocument/2006/relationships/image" Target="../media/image15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8.jpeg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image" Target="../media/image161.png"/><Relationship Id="rId7" Type="http://schemas.openxmlformats.org/officeDocument/2006/relationships/image" Target="../media/image16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3"/>
          </p:nvPr>
        </p:nvSpPr>
        <p:spPr>
          <a:xfrm>
            <a:off x="2226890" y="129738"/>
            <a:ext cx="6436186" cy="273844"/>
          </a:xfrm>
          <a:prstGeom prst="rect">
            <a:avLst/>
          </a:prstGeom>
        </p:spPr>
        <p:txBody>
          <a:bodyPr/>
          <a:lstStyle/>
          <a:p>
            <a:r>
              <a:rPr lang="nl-NL"/>
              <a:t>Hier de titel van de presentatie invoegen</a:t>
            </a:r>
            <a:endParaRPr lang="nl-NL" dirty="0"/>
          </a:p>
        </p:txBody>
      </p:sp>
      <p:grpSp>
        <p:nvGrpSpPr>
          <p:cNvPr id="5" name="Groeperen 4"/>
          <p:cNvGrpSpPr/>
          <p:nvPr/>
        </p:nvGrpSpPr>
        <p:grpSpPr>
          <a:xfrm>
            <a:off x="-6350" y="1"/>
            <a:ext cx="9150350" cy="5143499"/>
            <a:chOff x="-6350" y="1"/>
            <a:chExt cx="9150350" cy="5143499"/>
          </a:xfrm>
          <a:solidFill>
            <a:schemeClr val="tx1"/>
          </a:solidFill>
        </p:grpSpPr>
        <p:sp>
          <p:nvSpPr>
            <p:cNvPr id="6" name="Rechthoek 5"/>
            <p:cNvSpPr/>
            <p:nvPr/>
          </p:nvSpPr>
          <p:spPr>
            <a:xfrm>
              <a:off x="0" y="1"/>
              <a:ext cx="9144000" cy="4490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Rechthoek 6"/>
            <p:cNvSpPr/>
            <p:nvPr/>
          </p:nvSpPr>
          <p:spPr>
            <a:xfrm>
              <a:off x="0" y="3771900"/>
              <a:ext cx="9144000" cy="13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Rechthoek 7"/>
            <p:cNvSpPr/>
            <p:nvPr/>
          </p:nvSpPr>
          <p:spPr>
            <a:xfrm>
              <a:off x="-6350" y="1"/>
              <a:ext cx="122290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hthoek 8"/>
            <p:cNvSpPr/>
            <p:nvPr/>
          </p:nvSpPr>
          <p:spPr>
            <a:xfrm>
              <a:off x="7832035" y="1"/>
              <a:ext cx="1309287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0" name="Titel 1"/>
          <p:cNvSpPr txBox="1">
            <a:spLocks/>
          </p:cNvSpPr>
          <p:nvPr/>
        </p:nvSpPr>
        <p:spPr>
          <a:xfrm>
            <a:off x="2160000" y="3780000"/>
            <a:ext cx="6629400" cy="1371599"/>
          </a:xfrm>
          <a:prstGeom prst="rect">
            <a:avLst/>
          </a:prstGeom>
        </p:spPr>
        <p:txBody>
          <a:bodyPr vert="horz" wrap="square" lIns="0" tIns="4680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fontAlgn="ctr">
              <a:lnSpc>
                <a:spcPts val="3200"/>
              </a:lnSpc>
            </a:pPr>
            <a:r>
              <a:rPr lang="nl-NL" dirty="0">
                <a:solidFill>
                  <a:schemeClr val="bg1"/>
                </a:solidFill>
              </a:rPr>
              <a:t>De slimste leerling - Prinsjesdag</a:t>
            </a:r>
            <a:endParaRPr lang="nl-NL" sz="1800" dirty="0">
              <a:solidFill>
                <a:schemeClr val="tx2"/>
              </a:solidFill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218098DF-520D-C0CC-D339-91699C8C80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1" b="16667"/>
          <a:stretch/>
        </p:blipFill>
        <p:spPr>
          <a:xfrm>
            <a:off x="862161" y="449037"/>
            <a:ext cx="7088376" cy="3326913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585" y="417207"/>
            <a:ext cx="2049577" cy="79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1080000"/>
          </a:xfrm>
        </p:spPr>
        <p:txBody>
          <a:bodyPr/>
          <a:lstStyle/>
          <a:p>
            <a:r>
              <a:rPr lang="nl-NL" dirty="0"/>
              <a:t>Wie vormen samen de Staten-Generaal? 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965BAB05-B1AD-2015-B827-B6A0B40F9602}"/>
              </a:ext>
            </a:extLst>
          </p:cNvPr>
          <p:cNvSpPr/>
          <p:nvPr/>
        </p:nvSpPr>
        <p:spPr>
          <a:xfrm>
            <a:off x="54060" y="3669420"/>
            <a:ext cx="540000" cy="5400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</a:t>
            </a: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4416C31E-1F3F-A7E6-C925-039633329715}"/>
              </a:ext>
            </a:extLst>
          </p:cNvPr>
          <p:cNvSpPr/>
          <p:nvPr/>
        </p:nvSpPr>
        <p:spPr>
          <a:xfrm>
            <a:off x="6635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2</a:t>
            </a:r>
          </a:p>
        </p:txBody>
      </p:sp>
      <p:sp>
        <p:nvSpPr>
          <p:cNvPr id="30" name="Ster: 6 punten 29">
            <a:extLst>
              <a:ext uri="{FF2B5EF4-FFF2-40B4-BE49-F238E27FC236}">
                <a16:creationId xmlns:a16="http://schemas.microsoft.com/office/drawing/2014/main" id="{C81907B4-F025-D8DE-D82D-D65EEE22C844}"/>
              </a:ext>
            </a:extLst>
          </p:cNvPr>
          <p:cNvSpPr/>
          <p:nvPr/>
        </p:nvSpPr>
        <p:spPr>
          <a:xfrm>
            <a:off x="127302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3</a:t>
            </a:r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9E492517-3DCB-6C54-8D52-4209CABAEE79}"/>
              </a:ext>
            </a:extLst>
          </p:cNvPr>
          <p:cNvSpPr/>
          <p:nvPr/>
        </p:nvSpPr>
        <p:spPr>
          <a:xfrm>
            <a:off x="18825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4</a:t>
            </a: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4D8849A8-9658-3407-81C5-18878E124422}"/>
              </a:ext>
            </a:extLst>
          </p:cNvPr>
          <p:cNvSpPr/>
          <p:nvPr/>
        </p:nvSpPr>
        <p:spPr>
          <a:xfrm>
            <a:off x="24919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5</a:t>
            </a:r>
          </a:p>
        </p:txBody>
      </p:sp>
      <p:sp>
        <p:nvSpPr>
          <p:cNvPr id="33" name="Ster: 6 punten 32">
            <a:extLst>
              <a:ext uri="{FF2B5EF4-FFF2-40B4-BE49-F238E27FC236}">
                <a16:creationId xmlns:a16="http://schemas.microsoft.com/office/drawing/2014/main" id="{629244B9-55D5-9A4E-CD8A-1E0F8FD18651}"/>
              </a:ext>
            </a:extLst>
          </p:cNvPr>
          <p:cNvSpPr/>
          <p:nvPr/>
        </p:nvSpPr>
        <p:spPr>
          <a:xfrm>
            <a:off x="310146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6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1F302E20-D43F-BEE8-5714-846A30722886}"/>
              </a:ext>
            </a:extLst>
          </p:cNvPr>
          <p:cNvSpPr/>
          <p:nvPr/>
        </p:nvSpPr>
        <p:spPr>
          <a:xfrm>
            <a:off x="37109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7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7384766E-C073-DE02-8D50-6AE022C0E678}"/>
              </a:ext>
            </a:extLst>
          </p:cNvPr>
          <p:cNvSpPr/>
          <p:nvPr/>
        </p:nvSpPr>
        <p:spPr>
          <a:xfrm>
            <a:off x="4320420" y="3669420"/>
            <a:ext cx="540000" cy="5400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8</a:t>
            </a:r>
          </a:p>
        </p:txBody>
      </p:sp>
      <p:sp>
        <p:nvSpPr>
          <p:cNvPr id="36" name="Ster: 6 punten 35">
            <a:extLst>
              <a:ext uri="{FF2B5EF4-FFF2-40B4-BE49-F238E27FC236}">
                <a16:creationId xmlns:a16="http://schemas.microsoft.com/office/drawing/2014/main" id="{02A1D280-B2F4-351E-2A43-F20621DB77C2}"/>
              </a:ext>
            </a:extLst>
          </p:cNvPr>
          <p:cNvSpPr/>
          <p:nvPr/>
        </p:nvSpPr>
        <p:spPr>
          <a:xfrm>
            <a:off x="492990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9</a:t>
            </a: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2CB838FE-DBDB-3BCF-79F3-EEE88484B8FC}"/>
              </a:ext>
            </a:extLst>
          </p:cNvPr>
          <p:cNvSpPr/>
          <p:nvPr/>
        </p:nvSpPr>
        <p:spPr>
          <a:xfrm>
            <a:off x="55393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10</a:t>
            </a: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C799EF33-6F85-D718-D958-8D366957B16B}"/>
              </a:ext>
            </a:extLst>
          </p:cNvPr>
          <p:cNvSpPr/>
          <p:nvPr/>
        </p:nvSpPr>
        <p:spPr>
          <a:xfrm>
            <a:off x="614886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11</a:t>
            </a:r>
          </a:p>
        </p:txBody>
      </p:sp>
      <p:sp>
        <p:nvSpPr>
          <p:cNvPr id="39" name="Ster: 6 punten 38">
            <a:extLst>
              <a:ext uri="{FF2B5EF4-FFF2-40B4-BE49-F238E27FC236}">
                <a16:creationId xmlns:a16="http://schemas.microsoft.com/office/drawing/2014/main" id="{DCBCD823-9F87-8FAF-54A0-A4C33B0E6E8F}"/>
              </a:ext>
            </a:extLst>
          </p:cNvPr>
          <p:cNvSpPr/>
          <p:nvPr/>
        </p:nvSpPr>
        <p:spPr>
          <a:xfrm>
            <a:off x="67583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12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341B427E-AC2A-EE91-24AC-4BF2A1684DA4}"/>
              </a:ext>
            </a:extLst>
          </p:cNvPr>
          <p:cNvSpPr/>
          <p:nvPr/>
        </p:nvSpPr>
        <p:spPr>
          <a:xfrm>
            <a:off x="73678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13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40E4F261-0B8A-9997-B2CA-0A4C5ECE9707}"/>
              </a:ext>
            </a:extLst>
          </p:cNvPr>
          <p:cNvSpPr/>
          <p:nvPr/>
        </p:nvSpPr>
        <p:spPr>
          <a:xfrm>
            <a:off x="79773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14</a:t>
            </a:r>
          </a:p>
        </p:txBody>
      </p:sp>
      <p:sp>
        <p:nvSpPr>
          <p:cNvPr id="42" name="Ster: 6 punten 41">
            <a:extLst>
              <a:ext uri="{FF2B5EF4-FFF2-40B4-BE49-F238E27FC236}">
                <a16:creationId xmlns:a16="http://schemas.microsoft.com/office/drawing/2014/main" id="{8BEF057C-9FE5-FABE-AFA7-F80BCDBC8D6A}"/>
              </a:ext>
            </a:extLst>
          </p:cNvPr>
          <p:cNvSpPr/>
          <p:nvPr/>
        </p:nvSpPr>
        <p:spPr>
          <a:xfrm>
            <a:off x="85499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15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4CA9433-42AC-02E3-E50B-A41C629F48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205211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1080000"/>
          </a:xfrm>
        </p:spPr>
        <p:txBody>
          <a:bodyPr/>
          <a:lstStyle/>
          <a:p>
            <a:r>
              <a:rPr lang="nl-NL" dirty="0"/>
              <a:t>Wie presenteert het koffertje in de Tweede Kamer? 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965BAB05-B1AD-2015-B827-B6A0B40F9602}"/>
              </a:ext>
            </a:extLst>
          </p:cNvPr>
          <p:cNvSpPr/>
          <p:nvPr/>
        </p:nvSpPr>
        <p:spPr>
          <a:xfrm>
            <a:off x="54060" y="3669420"/>
            <a:ext cx="540000" cy="5400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</a:t>
            </a: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4416C31E-1F3F-A7E6-C925-039633329715}"/>
              </a:ext>
            </a:extLst>
          </p:cNvPr>
          <p:cNvSpPr/>
          <p:nvPr/>
        </p:nvSpPr>
        <p:spPr>
          <a:xfrm>
            <a:off x="6635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2</a:t>
            </a:r>
          </a:p>
        </p:txBody>
      </p:sp>
      <p:sp>
        <p:nvSpPr>
          <p:cNvPr id="30" name="Ster: 6 punten 29">
            <a:extLst>
              <a:ext uri="{FF2B5EF4-FFF2-40B4-BE49-F238E27FC236}">
                <a16:creationId xmlns:a16="http://schemas.microsoft.com/office/drawing/2014/main" id="{C81907B4-F025-D8DE-D82D-D65EEE22C844}"/>
              </a:ext>
            </a:extLst>
          </p:cNvPr>
          <p:cNvSpPr/>
          <p:nvPr/>
        </p:nvSpPr>
        <p:spPr>
          <a:xfrm>
            <a:off x="127302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3</a:t>
            </a:r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9E492517-3DCB-6C54-8D52-4209CABAEE79}"/>
              </a:ext>
            </a:extLst>
          </p:cNvPr>
          <p:cNvSpPr/>
          <p:nvPr/>
        </p:nvSpPr>
        <p:spPr>
          <a:xfrm>
            <a:off x="18825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4</a:t>
            </a: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4D8849A8-9658-3407-81C5-18878E124422}"/>
              </a:ext>
            </a:extLst>
          </p:cNvPr>
          <p:cNvSpPr/>
          <p:nvPr/>
        </p:nvSpPr>
        <p:spPr>
          <a:xfrm>
            <a:off x="24919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5</a:t>
            </a:r>
          </a:p>
        </p:txBody>
      </p:sp>
      <p:sp>
        <p:nvSpPr>
          <p:cNvPr id="33" name="Ster: 6 punten 32">
            <a:extLst>
              <a:ext uri="{FF2B5EF4-FFF2-40B4-BE49-F238E27FC236}">
                <a16:creationId xmlns:a16="http://schemas.microsoft.com/office/drawing/2014/main" id="{629244B9-55D5-9A4E-CD8A-1E0F8FD18651}"/>
              </a:ext>
            </a:extLst>
          </p:cNvPr>
          <p:cNvSpPr/>
          <p:nvPr/>
        </p:nvSpPr>
        <p:spPr>
          <a:xfrm>
            <a:off x="310146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6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1F302E20-D43F-BEE8-5714-846A30722886}"/>
              </a:ext>
            </a:extLst>
          </p:cNvPr>
          <p:cNvSpPr/>
          <p:nvPr/>
        </p:nvSpPr>
        <p:spPr>
          <a:xfrm>
            <a:off x="37109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7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7384766E-C073-DE02-8D50-6AE022C0E678}"/>
              </a:ext>
            </a:extLst>
          </p:cNvPr>
          <p:cNvSpPr/>
          <p:nvPr/>
        </p:nvSpPr>
        <p:spPr>
          <a:xfrm>
            <a:off x="43204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8</a:t>
            </a:r>
          </a:p>
        </p:txBody>
      </p:sp>
      <p:sp>
        <p:nvSpPr>
          <p:cNvPr id="36" name="Ster: 6 punten 35">
            <a:extLst>
              <a:ext uri="{FF2B5EF4-FFF2-40B4-BE49-F238E27FC236}">
                <a16:creationId xmlns:a16="http://schemas.microsoft.com/office/drawing/2014/main" id="{02A1D280-B2F4-351E-2A43-F20621DB77C2}"/>
              </a:ext>
            </a:extLst>
          </p:cNvPr>
          <p:cNvSpPr/>
          <p:nvPr/>
        </p:nvSpPr>
        <p:spPr>
          <a:xfrm>
            <a:off x="4929900" y="3633420"/>
            <a:ext cx="540000" cy="612000"/>
          </a:xfrm>
          <a:prstGeom prst="star6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9</a:t>
            </a: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2CB838FE-DBDB-3BCF-79F3-EEE88484B8FC}"/>
              </a:ext>
            </a:extLst>
          </p:cNvPr>
          <p:cNvSpPr/>
          <p:nvPr/>
        </p:nvSpPr>
        <p:spPr>
          <a:xfrm>
            <a:off x="55393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10</a:t>
            </a: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C799EF33-6F85-D718-D958-8D366957B16B}"/>
              </a:ext>
            </a:extLst>
          </p:cNvPr>
          <p:cNvSpPr/>
          <p:nvPr/>
        </p:nvSpPr>
        <p:spPr>
          <a:xfrm>
            <a:off x="614886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11</a:t>
            </a:r>
          </a:p>
        </p:txBody>
      </p:sp>
      <p:sp>
        <p:nvSpPr>
          <p:cNvPr id="39" name="Ster: 6 punten 38">
            <a:extLst>
              <a:ext uri="{FF2B5EF4-FFF2-40B4-BE49-F238E27FC236}">
                <a16:creationId xmlns:a16="http://schemas.microsoft.com/office/drawing/2014/main" id="{DCBCD823-9F87-8FAF-54A0-A4C33B0E6E8F}"/>
              </a:ext>
            </a:extLst>
          </p:cNvPr>
          <p:cNvSpPr/>
          <p:nvPr/>
        </p:nvSpPr>
        <p:spPr>
          <a:xfrm>
            <a:off x="67583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12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341B427E-AC2A-EE91-24AC-4BF2A1684DA4}"/>
              </a:ext>
            </a:extLst>
          </p:cNvPr>
          <p:cNvSpPr/>
          <p:nvPr/>
        </p:nvSpPr>
        <p:spPr>
          <a:xfrm>
            <a:off x="73678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13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40E4F261-0B8A-9997-B2CA-0A4C5ECE9707}"/>
              </a:ext>
            </a:extLst>
          </p:cNvPr>
          <p:cNvSpPr/>
          <p:nvPr/>
        </p:nvSpPr>
        <p:spPr>
          <a:xfrm>
            <a:off x="79773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14</a:t>
            </a:r>
          </a:p>
        </p:txBody>
      </p:sp>
      <p:sp>
        <p:nvSpPr>
          <p:cNvPr id="42" name="Ster: 6 punten 41">
            <a:extLst>
              <a:ext uri="{FF2B5EF4-FFF2-40B4-BE49-F238E27FC236}">
                <a16:creationId xmlns:a16="http://schemas.microsoft.com/office/drawing/2014/main" id="{8BEF057C-9FE5-FABE-AFA7-F80BCDBC8D6A}"/>
              </a:ext>
            </a:extLst>
          </p:cNvPr>
          <p:cNvSpPr/>
          <p:nvPr/>
        </p:nvSpPr>
        <p:spPr>
          <a:xfrm>
            <a:off x="85499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15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9CB69F5-6BAF-68E3-FAA6-EF7C15B409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185378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1080000"/>
          </a:xfrm>
        </p:spPr>
        <p:txBody>
          <a:bodyPr/>
          <a:lstStyle/>
          <a:p>
            <a:r>
              <a:rPr lang="nl-NL" dirty="0"/>
              <a:t>Vanaf welk paleis wordt de balkonscène gehouden? 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965BAB05-B1AD-2015-B827-B6A0B40F9602}"/>
              </a:ext>
            </a:extLst>
          </p:cNvPr>
          <p:cNvSpPr/>
          <p:nvPr/>
        </p:nvSpPr>
        <p:spPr>
          <a:xfrm>
            <a:off x="54060" y="3669420"/>
            <a:ext cx="540000" cy="5400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</a:t>
            </a: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4416C31E-1F3F-A7E6-C925-039633329715}"/>
              </a:ext>
            </a:extLst>
          </p:cNvPr>
          <p:cNvSpPr/>
          <p:nvPr/>
        </p:nvSpPr>
        <p:spPr>
          <a:xfrm>
            <a:off x="6635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2</a:t>
            </a:r>
          </a:p>
        </p:txBody>
      </p:sp>
      <p:sp>
        <p:nvSpPr>
          <p:cNvPr id="30" name="Ster: 6 punten 29">
            <a:extLst>
              <a:ext uri="{FF2B5EF4-FFF2-40B4-BE49-F238E27FC236}">
                <a16:creationId xmlns:a16="http://schemas.microsoft.com/office/drawing/2014/main" id="{C81907B4-F025-D8DE-D82D-D65EEE22C844}"/>
              </a:ext>
            </a:extLst>
          </p:cNvPr>
          <p:cNvSpPr/>
          <p:nvPr/>
        </p:nvSpPr>
        <p:spPr>
          <a:xfrm>
            <a:off x="127302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3</a:t>
            </a:r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9E492517-3DCB-6C54-8D52-4209CABAEE79}"/>
              </a:ext>
            </a:extLst>
          </p:cNvPr>
          <p:cNvSpPr/>
          <p:nvPr/>
        </p:nvSpPr>
        <p:spPr>
          <a:xfrm>
            <a:off x="18825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4</a:t>
            </a: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4D8849A8-9658-3407-81C5-18878E124422}"/>
              </a:ext>
            </a:extLst>
          </p:cNvPr>
          <p:cNvSpPr/>
          <p:nvPr/>
        </p:nvSpPr>
        <p:spPr>
          <a:xfrm>
            <a:off x="24919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5</a:t>
            </a:r>
          </a:p>
        </p:txBody>
      </p:sp>
      <p:sp>
        <p:nvSpPr>
          <p:cNvPr id="33" name="Ster: 6 punten 32">
            <a:extLst>
              <a:ext uri="{FF2B5EF4-FFF2-40B4-BE49-F238E27FC236}">
                <a16:creationId xmlns:a16="http://schemas.microsoft.com/office/drawing/2014/main" id="{629244B9-55D5-9A4E-CD8A-1E0F8FD18651}"/>
              </a:ext>
            </a:extLst>
          </p:cNvPr>
          <p:cNvSpPr/>
          <p:nvPr/>
        </p:nvSpPr>
        <p:spPr>
          <a:xfrm>
            <a:off x="310146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6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1F302E20-D43F-BEE8-5714-846A30722886}"/>
              </a:ext>
            </a:extLst>
          </p:cNvPr>
          <p:cNvSpPr/>
          <p:nvPr/>
        </p:nvSpPr>
        <p:spPr>
          <a:xfrm>
            <a:off x="37109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7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7384766E-C073-DE02-8D50-6AE022C0E678}"/>
              </a:ext>
            </a:extLst>
          </p:cNvPr>
          <p:cNvSpPr/>
          <p:nvPr/>
        </p:nvSpPr>
        <p:spPr>
          <a:xfrm>
            <a:off x="43204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8</a:t>
            </a:r>
          </a:p>
        </p:txBody>
      </p:sp>
      <p:sp>
        <p:nvSpPr>
          <p:cNvPr id="36" name="Ster: 6 punten 35">
            <a:extLst>
              <a:ext uri="{FF2B5EF4-FFF2-40B4-BE49-F238E27FC236}">
                <a16:creationId xmlns:a16="http://schemas.microsoft.com/office/drawing/2014/main" id="{02A1D280-B2F4-351E-2A43-F20621DB77C2}"/>
              </a:ext>
            </a:extLst>
          </p:cNvPr>
          <p:cNvSpPr/>
          <p:nvPr/>
        </p:nvSpPr>
        <p:spPr>
          <a:xfrm>
            <a:off x="492990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9</a:t>
            </a: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2CB838FE-DBDB-3BCF-79F3-EEE88484B8FC}"/>
              </a:ext>
            </a:extLst>
          </p:cNvPr>
          <p:cNvSpPr/>
          <p:nvPr/>
        </p:nvSpPr>
        <p:spPr>
          <a:xfrm>
            <a:off x="5539380" y="3669420"/>
            <a:ext cx="540000" cy="5400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10</a:t>
            </a: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C799EF33-6F85-D718-D958-8D366957B16B}"/>
              </a:ext>
            </a:extLst>
          </p:cNvPr>
          <p:cNvSpPr/>
          <p:nvPr/>
        </p:nvSpPr>
        <p:spPr>
          <a:xfrm>
            <a:off x="614886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11</a:t>
            </a:r>
          </a:p>
        </p:txBody>
      </p:sp>
      <p:sp>
        <p:nvSpPr>
          <p:cNvPr id="39" name="Ster: 6 punten 38">
            <a:extLst>
              <a:ext uri="{FF2B5EF4-FFF2-40B4-BE49-F238E27FC236}">
                <a16:creationId xmlns:a16="http://schemas.microsoft.com/office/drawing/2014/main" id="{DCBCD823-9F87-8FAF-54A0-A4C33B0E6E8F}"/>
              </a:ext>
            </a:extLst>
          </p:cNvPr>
          <p:cNvSpPr/>
          <p:nvPr/>
        </p:nvSpPr>
        <p:spPr>
          <a:xfrm>
            <a:off x="67583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12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341B427E-AC2A-EE91-24AC-4BF2A1684DA4}"/>
              </a:ext>
            </a:extLst>
          </p:cNvPr>
          <p:cNvSpPr/>
          <p:nvPr/>
        </p:nvSpPr>
        <p:spPr>
          <a:xfrm>
            <a:off x="73678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13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40E4F261-0B8A-9997-B2CA-0A4C5ECE9707}"/>
              </a:ext>
            </a:extLst>
          </p:cNvPr>
          <p:cNvSpPr/>
          <p:nvPr/>
        </p:nvSpPr>
        <p:spPr>
          <a:xfrm>
            <a:off x="79773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14</a:t>
            </a:r>
          </a:p>
        </p:txBody>
      </p:sp>
      <p:sp>
        <p:nvSpPr>
          <p:cNvPr id="42" name="Ster: 6 punten 41">
            <a:extLst>
              <a:ext uri="{FF2B5EF4-FFF2-40B4-BE49-F238E27FC236}">
                <a16:creationId xmlns:a16="http://schemas.microsoft.com/office/drawing/2014/main" id="{8BEF057C-9FE5-FABE-AFA7-F80BCDBC8D6A}"/>
              </a:ext>
            </a:extLst>
          </p:cNvPr>
          <p:cNvSpPr/>
          <p:nvPr/>
        </p:nvSpPr>
        <p:spPr>
          <a:xfrm>
            <a:off x="85499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15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829DECE-11EC-C202-2291-3C67BD01A6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420821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1944061" y="1447920"/>
            <a:ext cx="7199939" cy="1203072"/>
          </a:xfrm>
        </p:spPr>
        <p:txBody>
          <a:bodyPr/>
          <a:lstStyle/>
          <a:p>
            <a:r>
              <a:rPr lang="nl-NL" dirty="0"/>
              <a:t>Welke 2 dochters van Willem-Alexander zijn aanwezig op Prinsjesdag?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965BAB05-B1AD-2015-B827-B6A0B40F9602}"/>
              </a:ext>
            </a:extLst>
          </p:cNvPr>
          <p:cNvSpPr/>
          <p:nvPr/>
        </p:nvSpPr>
        <p:spPr>
          <a:xfrm>
            <a:off x="54060" y="3669420"/>
            <a:ext cx="540000" cy="5400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</a:t>
            </a: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4416C31E-1F3F-A7E6-C925-039633329715}"/>
              </a:ext>
            </a:extLst>
          </p:cNvPr>
          <p:cNvSpPr/>
          <p:nvPr/>
        </p:nvSpPr>
        <p:spPr>
          <a:xfrm>
            <a:off x="6635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2</a:t>
            </a:r>
          </a:p>
        </p:txBody>
      </p:sp>
      <p:sp>
        <p:nvSpPr>
          <p:cNvPr id="30" name="Ster: 6 punten 29">
            <a:extLst>
              <a:ext uri="{FF2B5EF4-FFF2-40B4-BE49-F238E27FC236}">
                <a16:creationId xmlns:a16="http://schemas.microsoft.com/office/drawing/2014/main" id="{C81907B4-F025-D8DE-D82D-D65EEE22C844}"/>
              </a:ext>
            </a:extLst>
          </p:cNvPr>
          <p:cNvSpPr/>
          <p:nvPr/>
        </p:nvSpPr>
        <p:spPr>
          <a:xfrm>
            <a:off x="127302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3</a:t>
            </a:r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9E492517-3DCB-6C54-8D52-4209CABAEE79}"/>
              </a:ext>
            </a:extLst>
          </p:cNvPr>
          <p:cNvSpPr/>
          <p:nvPr/>
        </p:nvSpPr>
        <p:spPr>
          <a:xfrm>
            <a:off x="18825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4</a:t>
            </a: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4D8849A8-9658-3407-81C5-18878E124422}"/>
              </a:ext>
            </a:extLst>
          </p:cNvPr>
          <p:cNvSpPr/>
          <p:nvPr/>
        </p:nvSpPr>
        <p:spPr>
          <a:xfrm>
            <a:off x="24919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5</a:t>
            </a:r>
          </a:p>
        </p:txBody>
      </p:sp>
      <p:sp>
        <p:nvSpPr>
          <p:cNvPr id="33" name="Ster: 6 punten 32">
            <a:extLst>
              <a:ext uri="{FF2B5EF4-FFF2-40B4-BE49-F238E27FC236}">
                <a16:creationId xmlns:a16="http://schemas.microsoft.com/office/drawing/2014/main" id="{629244B9-55D5-9A4E-CD8A-1E0F8FD18651}"/>
              </a:ext>
            </a:extLst>
          </p:cNvPr>
          <p:cNvSpPr/>
          <p:nvPr/>
        </p:nvSpPr>
        <p:spPr>
          <a:xfrm>
            <a:off x="310146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6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1F302E20-D43F-BEE8-5714-846A30722886}"/>
              </a:ext>
            </a:extLst>
          </p:cNvPr>
          <p:cNvSpPr/>
          <p:nvPr/>
        </p:nvSpPr>
        <p:spPr>
          <a:xfrm>
            <a:off x="37109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7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7384766E-C073-DE02-8D50-6AE022C0E678}"/>
              </a:ext>
            </a:extLst>
          </p:cNvPr>
          <p:cNvSpPr/>
          <p:nvPr/>
        </p:nvSpPr>
        <p:spPr>
          <a:xfrm>
            <a:off x="43204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8</a:t>
            </a:r>
          </a:p>
        </p:txBody>
      </p:sp>
      <p:sp>
        <p:nvSpPr>
          <p:cNvPr id="36" name="Ster: 6 punten 35">
            <a:extLst>
              <a:ext uri="{FF2B5EF4-FFF2-40B4-BE49-F238E27FC236}">
                <a16:creationId xmlns:a16="http://schemas.microsoft.com/office/drawing/2014/main" id="{02A1D280-B2F4-351E-2A43-F20621DB77C2}"/>
              </a:ext>
            </a:extLst>
          </p:cNvPr>
          <p:cNvSpPr/>
          <p:nvPr/>
        </p:nvSpPr>
        <p:spPr>
          <a:xfrm>
            <a:off x="492990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9</a:t>
            </a: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2CB838FE-DBDB-3BCF-79F3-EEE88484B8FC}"/>
              </a:ext>
            </a:extLst>
          </p:cNvPr>
          <p:cNvSpPr/>
          <p:nvPr/>
        </p:nvSpPr>
        <p:spPr>
          <a:xfrm>
            <a:off x="55393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10</a:t>
            </a: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C799EF33-6F85-D718-D958-8D366957B16B}"/>
              </a:ext>
            </a:extLst>
          </p:cNvPr>
          <p:cNvSpPr/>
          <p:nvPr/>
        </p:nvSpPr>
        <p:spPr>
          <a:xfrm>
            <a:off x="6148860" y="3669420"/>
            <a:ext cx="540000" cy="5400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11</a:t>
            </a:r>
          </a:p>
        </p:txBody>
      </p:sp>
      <p:sp>
        <p:nvSpPr>
          <p:cNvPr id="39" name="Ster: 6 punten 38">
            <a:extLst>
              <a:ext uri="{FF2B5EF4-FFF2-40B4-BE49-F238E27FC236}">
                <a16:creationId xmlns:a16="http://schemas.microsoft.com/office/drawing/2014/main" id="{DCBCD823-9F87-8FAF-54A0-A4C33B0E6E8F}"/>
              </a:ext>
            </a:extLst>
          </p:cNvPr>
          <p:cNvSpPr/>
          <p:nvPr/>
        </p:nvSpPr>
        <p:spPr>
          <a:xfrm>
            <a:off x="67583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12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341B427E-AC2A-EE91-24AC-4BF2A1684DA4}"/>
              </a:ext>
            </a:extLst>
          </p:cNvPr>
          <p:cNvSpPr/>
          <p:nvPr/>
        </p:nvSpPr>
        <p:spPr>
          <a:xfrm>
            <a:off x="73678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13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40E4F261-0B8A-9997-B2CA-0A4C5ECE9707}"/>
              </a:ext>
            </a:extLst>
          </p:cNvPr>
          <p:cNvSpPr/>
          <p:nvPr/>
        </p:nvSpPr>
        <p:spPr>
          <a:xfrm>
            <a:off x="79773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14</a:t>
            </a:r>
          </a:p>
        </p:txBody>
      </p:sp>
      <p:sp>
        <p:nvSpPr>
          <p:cNvPr id="42" name="Ster: 6 punten 41">
            <a:extLst>
              <a:ext uri="{FF2B5EF4-FFF2-40B4-BE49-F238E27FC236}">
                <a16:creationId xmlns:a16="http://schemas.microsoft.com/office/drawing/2014/main" id="{8BEF057C-9FE5-FABE-AFA7-F80BCDBC8D6A}"/>
              </a:ext>
            </a:extLst>
          </p:cNvPr>
          <p:cNvSpPr/>
          <p:nvPr/>
        </p:nvSpPr>
        <p:spPr>
          <a:xfrm>
            <a:off x="85499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15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50D8DAB-456F-B123-543A-A746ABEB3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236242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1080000"/>
          </a:xfrm>
        </p:spPr>
        <p:txBody>
          <a:bodyPr/>
          <a:lstStyle/>
          <a:p>
            <a:r>
              <a:rPr lang="nl-NL" dirty="0"/>
              <a:t>Welk kledingstuk hoort bij Prinsjesdag? 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965BAB05-B1AD-2015-B827-B6A0B40F9602}"/>
              </a:ext>
            </a:extLst>
          </p:cNvPr>
          <p:cNvSpPr/>
          <p:nvPr/>
        </p:nvSpPr>
        <p:spPr>
          <a:xfrm>
            <a:off x="54060" y="3669420"/>
            <a:ext cx="540000" cy="5400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</a:t>
            </a: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4416C31E-1F3F-A7E6-C925-039633329715}"/>
              </a:ext>
            </a:extLst>
          </p:cNvPr>
          <p:cNvSpPr/>
          <p:nvPr/>
        </p:nvSpPr>
        <p:spPr>
          <a:xfrm>
            <a:off x="6635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2</a:t>
            </a:r>
          </a:p>
        </p:txBody>
      </p:sp>
      <p:sp>
        <p:nvSpPr>
          <p:cNvPr id="30" name="Ster: 6 punten 29">
            <a:extLst>
              <a:ext uri="{FF2B5EF4-FFF2-40B4-BE49-F238E27FC236}">
                <a16:creationId xmlns:a16="http://schemas.microsoft.com/office/drawing/2014/main" id="{C81907B4-F025-D8DE-D82D-D65EEE22C844}"/>
              </a:ext>
            </a:extLst>
          </p:cNvPr>
          <p:cNvSpPr/>
          <p:nvPr/>
        </p:nvSpPr>
        <p:spPr>
          <a:xfrm>
            <a:off x="127302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3</a:t>
            </a:r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9E492517-3DCB-6C54-8D52-4209CABAEE79}"/>
              </a:ext>
            </a:extLst>
          </p:cNvPr>
          <p:cNvSpPr/>
          <p:nvPr/>
        </p:nvSpPr>
        <p:spPr>
          <a:xfrm>
            <a:off x="18825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4</a:t>
            </a: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4D8849A8-9658-3407-81C5-18878E124422}"/>
              </a:ext>
            </a:extLst>
          </p:cNvPr>
          <p:cNvSpPr/>
          <p:nvPr/>
        </p:nvSpPr>
        <p:spPr>
          <a:xfrm>
            <a:off x="24919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5</a:t>
            </a:r>
          </a:p>
        </p:txBody>
      </p:sp>
      <p:sp>
        <p:nvSpPr>
          <p:cNvPr id="33" name="Ster: 6 punten 32">
            <a:extLst>
              <a:ext uri="{FF2B5EF4-FFF2-40B4-BE49-F238E27FC236}">
                <a16:creationId xmlns:a16="http://schemas.microsoft.com/office/drawing/2014/main" id="{629244B9-55D5-9A4E-CD8A-1E0F8FD18651}"/>
              </a:ext>
            </a:extLst>
          </p:cNvPr>
          <p:cNvSpPr/>
          <p:nvPr/>
        </p:nvSpPr>
        <p:spPr>
          <a:xfrm>
            <a:off x="310146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6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1F302E20-D43F-BEE8-5714-846A30722886}"/>
              </a:ext>
            </a:extLst>
          </p:cNvPr>
          <p:cNvSpPr/>
          <p:nvPr/>
        </p:nvSpPr>
        <p:spPr>
          <a:xfrm>
            <a:off x="37109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7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7384766E-C073-DE02-8D50-6AE022C0E678}"/>
              </a:ext>
            </a:extLst>
          </p:cNvPr>
          <p:cNvSpPr/>
          <p:nvPr/>
        </p:nvSpPr>
        <p:spPr>
          <a:xfrm>
            <a:off x="43204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8</a:t>
            </a:r>
          </a:p>
        </p:txBody>
      </p:sp>
      <p:sp>
        <p:nvSpPr>
          <p:cNvPr id="36" name="Ster: 6 punten 35">
            <a:extLst>
              <a:ext uri="{FF2B5EF4-FFF2-40B4-BE49-F238E27FC236}">
                <a16:creationId xmlns:a16="http://schemas.microsoft.com/office/drawing/2014/main" id="{02A1D280-B2F4-351E-2A43-F20621DB77C2}"/>
              </a:ext>
            </a:extLst>
          </p:cNvPr>
          <p:cNvSpPr/>
          <p:nvPr/>
        </p:nvSpPr>
        <p:spPr>
          <a:xfrm>
            <a:off x="492990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9</a:t>
            </a: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2CB838FE-DBDB-3BCF-79F3-EEE88484B8FC}"/>
              </a:ext>
            </a:extLst>
          </p:cNvPr>
          <p:cNvSpPr/>
          <p:nvPr/>
        </p:nvSpPr>
        <p:spPr>
          <a:xfrm>
            <a:off x="55393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10</a:t>
            </a: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C799EF33-6F85-D718-D958-8D366957B16B}"/>
              </a:ext>
            </a:extLst>
          </p:cNvPr>
          <p:cNvSpPr/>
          <p:nvPr/>
        </p:nvSpPr>
        <p:spPr>
          <a:xfrm>
            <a:off x="614886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11</a:t>
            </a:r>
          </a:p>
        </p:txBody>
      </p:sp>
      <p:sp>
        <p:nvSpPr>
          <p:cNvPr id="39" name="Ster: 6 punten 38">
            <a:extLst>
              <a:ext uri="{FF2B5EF4-FFF2-40B4-BE49-F238E27FC236}">
                <a16:creationId xmlns:a16="http://schemas.microsoft.com/office/drawing/2014/main" id="{DCBCD823-9F87-8FAF-54A0-A4C33B0E6E8F}"/>
              </a:ext>
            </a:extLst>
          </p:cNvPr>
          <p:cNvSpPr/>
          <p:nvPr/>
        </p:nvSpPr>
        <p:spPr>
          <a:xfrm>
            <a:off x="6758340" y="3633420"/>
            <a:ext cx="540000" cy="612000"/>
          </a:xfrm>
          <a:prstGeom prst="star6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12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341B427E-AC2A-EE91-24AC-4BF2A1684DA4}"/>
              </a:ext>
            </a:extLst>
          </p:cNvPr>
          <p:cNvSpPr/>
          <p:nvPr/>
        </p:nvSpPr>
        <p:spPr>
          <a:xfrm>
            <a:off x="73678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13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40E4F261-0B8A-9997-B2CA-0A4C5ECE9707}"/>
              </a:ext>
            </a:extLst>
          </p:cNvPr>
          <p:cNvSpPr/>
          <p:nvPr/>
        </p:nvSpPr>
        <p:spPr>
          <a:xfrm>
            <a:off x="79773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14</a:t>
            </a:r>
          </a:p>
        </p:txBody>
      </p:sp>
      <p:sp>
        <p:nvSpPr>
          <p:cNvPr id="42" name="Ster: 6 punten 41">
            <a:extLst>
              <a:ext uri="{FF2B5EF4-FFF2-40B4-BE49-F238E27FC236}">
                <a16:creationId xmlns:a16="http://schemas.microsoft.com/office/drawing/2014/main" id="{8BEF057C-9FE5-FABE-AFA7-F80BCDBC8D6A}"/>
              </a:ext>
            </a:extLst>
          </p:cNvPr>
          <p:cNvSpPr/>
          <p:nvPr/>
        </p:nvSpPr>
        <p:spPr>
          <a:xfrm>
            <a:off x="85499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15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AF9A47C-6610-412F-E3F7-F13D8AB274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38091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1080000"/>
          </a:xfrm>
        </p:spPr>
        <p:txBody>
          <a:bodyPr/>
          <a:lstStyle/>
          <a:p>
            <a:r>
              <a:rPr lang="nl-NL" dirty="0"/>
              <a:t>In welk gebouw wordt de troonrede voorgelezen? 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965BAB05-B1AD-2015-B827-B6A0B40F9602}"/>
              </a:ext>
            </a:extLst>
          </p:cNvPr>
          <p:cNvSpPr/>
          <p:nvPr/>
        </p:nvSpPr>
        <p:spPr>
          <a:xfrm>
            <a:off x="54060" y="3669420"/>
            <a:ext cx="540000" cy="5400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</a:t>
            </a: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4416C31E-1F3F-A7E6-C925-039633329715}"/>
              </a:ext>
            </a:extLst>
          </p:cNvPr>
          <p:cNvSpPr/>
          <p:nvPr/>
        </p:nvSpPr>
        <p:spPr>
          <a:xfrm>
            <a:off x="6635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2</a:t>
            </a:r>
          </a:p>
        </p:txBody>
      </p:sp>
      <p:sp>
        <p:nvSpPr>
          <p:cNvPr id="30" name="Ster: 6 punten 29">
            <a:extLst>
              <a:ext uri="{FF2B5EF4-FFF2-40B4-BE49-F238E27FC236}">
                <a16:creationId xmlns:a16="http://schemas.microsoft.com/office/drawing/2014/main" id="{C81907B4-F025-D8DE-D82D-D65EEE22C844}"/>
              </a:ext>
            </a:extLst>
          </p:cNvPr>
          <p:cNvSpPr/>
          <p:nvPr/>
        </p:nvSpPr>
        <p:spPr>
          <a:xfrm>
            <a:off x="127302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3</a:t>
            </a:r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9E492517-3DCB-6C54-8D52-4209CABAEE79}"/>
              </a:ext>
            </a:extLst>
          </p:cNvPr>
          <p:cNvSpPr/>
          <p:nvPr/>
        </p:nvSpPr>
        <p:spPr>
          <a:xfrm>
            <a:off x="18825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4</a:t>
            </a: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4D8849A8-9658-3407-81C5-18878E124422}"/>
              </a:ext>
            </a:extLst>
          </p:cNvPr>
          <p:cNvSpPr/>
          <p:nvPr/>
        </p:nvSpPr>
        <p:spPr>
          <a:xfrm>
            <a:off x="24919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5</a:t>
            </a:r>
          </a:p>
        </p:txBody>
      </p:sp>
      <p:sp>
        <p:nvSpPr>
          <p:cNvPr id="33" name="Ster: 6 punten 32">
            <a:extLst>
              <a:ext uri="{FF2B5EF4-FFF2-40B4-BE49-F238E27FC236}">
                <a16:creationId xmlns:a16="http://schemas.microsoft.com/office/drawing/2014/main" id="{629244B9-55D5-9A4E-CD8A-1E0F8FD18651}"/>
              </a:ext>
            </a:extLst>
          </p:cNvPr>
          <p:cNvSpPr/>
          <p:nvPr/>
        </p:nvSpPr>
        <p:spPr>
          <a:xfrm>
            <a:off x="310146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6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1F302E20-D43F-BEE8-5714-846A30722886}"/>
              </a:ext>
            </a:extLst>
          </p:cNvPr>
          <p:cNvSpPr/>
          <p:nvPr/>
        </p:nvSpPr>
        <p:spPr>
          <a:xfrm>
            <a:off x="37109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7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7384766E-C073-DE02-8D50-6AE022C0E678}"/>
              </a:ext>
            </a:extLst>
          </p:cNvPr>
          <p:cNvSpPr/>
          <p:nvPr/>
        </p:nvSpPr>
        <p:spPr>
          <a:xfrm>
            <a:off x="43204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8</a:t>
            </a:r>
          </a:p>
        </p:txBody>
      </p:sp>
      <p:sp>
        <p:nvSpPr>
          <p:cNvPr id="36" name="Ster: 6 punten 35">
            <a:extLst>
              <a:ext uri="{FF2B5EF4-FFF2-40B4-BE49-F238E27FC236}">
                <a16:creationId xmlns:a16="http://schemas.microsoft.com/office/drawing/2014/main" id="{02A1D280-B2F4-351E-2A43-F20621DB77C2}"/>
              </a:ext>
            </a:extLst>
          </p:cNvPr>
          <p:cNvSpPr/>
          <p:nvPr/>
        </p:nvSpPr>
        <p:spPr>
          <a:xfrm>
            <a:off x="492990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9</a:t>
            </a: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2CB838FE-DBDB-3BCF-79F3-EEE88484B8FC}"/>
              </a:ext>
            </a:extLst>
          </p:cNvPr>
          <p:cNvSpPr/>
          <p:nvPr/>
        </p:nvSpPr>
        <p:spPr>
          <a:xfrm>
            <a:off x="55393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10</a:t>
            </a: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C799EF33-6F85-D718-D958-8D366957B16B}"/>
              </a:ext>
            </a:extLst>
          </p:cNvPr>
          <p:cNvSpPr/>
          <p:nvPr/>
        </p:nvSpPr>
        <p:spPr>
          <a:xfrm>
            <a:off x="614886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11</a:t>
            </a:r>
          </a:p>
        </p:txBody>
      </p:sp>
      <p:sp>
        <p:nvSpPr>
          <p:cNvPr id="39" name="Ster: 6 punten 38">
            <a:extLst>
              <a:ext uri="{FF2B5EF4-FFF2-40B4-BE49-F238E27FC236}">
                <a16:creationId xmlns:a16="http://schemas.microsoft.com/office/drawing/2014/main" id="{DCBCD823-9F87-8FAF-54A0-A4C33B0E6E8F}"/>
              </a:ext>
            </a:extLst>
          </p:cNvPr>
          <p:cNvSpPr/>
          <p:nvPr/>
        </p:nvSpPr>
        <p:spPr>
          <a:xfrm>
            <a:off x="67583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12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341B427E-AC2A-EE91-24AC-4BF2A1684DA4}"/>
              </a:ext>
            </a:extLst>
          </p:cNvPr>
          <p:cNvSpPr/>
          <p:nvPr/>
        </p:nvSpPr>
        <p:spPr>
          <a:xfrm>
            <a:off x="7367820" y="3669420"/>
            <a:ext cx="540000" cy="5400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13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40E4F261-0B8A-9997-B2CA-0A4C5ECE9707}"/>
              </a:ext>
            </a:extLst>
          </p:cNvPr>
          <p:cNvSpPr/>
          <p:nvPr/>
        </p:nvSpPr>
        <p:spPr>
          <a:xfrm>
            <a:off x="79773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14</a:t>
            </a:r>
          </a:p>
        </p:txBody>
      </p:sp>
      <p:sp>
        <p:nvSpPr>
          <p:cNvPr id="42" name="Ster: 6 punten 41">
            <a:extLst>
              <a:ext uri="{FF2B5EF4-FFF2-40B4-BE49-F238E27FC236}">
                <a16:creationId xmlns:a16="http://schemas.microsoft.com/office/drawing/2014/main" id="{8BEF057C-9FE5-FABE-AFA7-F80BCDBC8D6A}"/>
              </a:ext>
            </a:extLst>
          </p:cNvPr>
          <p:cNvSpPr/>
          <p:nvPr/>
        </p:nvSpPr>
        <p:spPr>
          <a:xfrm>
            <a:off x="85499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15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28EA995-668B-215D-F457-737A56E2B7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410515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3563815" y="1101970"/>
            <a:ext cx="5580185" cy="1758462"/>
          </a:xfrm>
        </p:spPr>
        <p:txBody>
          <a:bodyPr/>
          <a:lstStyle/>
          <a:p>
            <a:r>
              <a:rPr lang="nl-NL" dirty="0"/>
              <a:t>Uit hoeveel woorden bestond de laatste troonrede? </a:t>
            </a:r>
            <a:br>
              <a:rPr lang="nl-NL" dirty="0"/>
            </a:br>
            <a:r>
              <a:rPr lang="nl-NL" sz="2400" dirty="0"/>
              <a:t>Je mag er 10% naast zitten.</a:t>
            </a:r>
            <a:endParaRPr lang="nl-NL" dirty="0"/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965BAB05-B1AD-2015-B827-B6A0B40F9602}"/>
              </a:ext>
            </a:extLst>
          </p:cNvPr>
          <p:cNvSpPr/>
          <p:nvPr/>
        </p:nvSpPr>
        <p:spPr>
          <a:xfrm>
            <a:off x="54060" y="3669420"/>
            <a:ext cx="540000" cy="5400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</a:t>
            </a: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4416C31E-1F3F-A7E6-C925-039633329715}"/>
              </a:ext>
            </a:extLst>
          </p:cNvPr>
          <p:cNvSpPr/>
          <p:nvPr/>
        </p:nvSpPr>
        <p:spPr>
          <a:xfrm>
            <a:off x="6635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2</a:t>
            </a:r>
          </a:p>
        </p:txBody>
      </p:sp>
      <p:sp>
        <p:nvSpPr>
          <p:cNvPr id="30" name="Ster: 6 punten 29">
            <a:extLst>
              <a:ext uri="{FF2B5EF4-FFF2-40B4-BE49-F238E27FC236}">
                <a16:creationId xmlns:a16="http://schemas.microsoft.com/office/drawing/2014/main" id="{C81907B4-F025-D8DE-D82D-D65EEE22C844}"/>
              </a:ext>
            </a:extLst>
          </p:cNvPr>
          <p:cNvSpPr/>
          <p:nvPr/>
        </p:nvSpPr>
        <p:spPr>
          <a:xfrm>
            <a:off x="127302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3</a:t>
            </a:r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9E492517-3DCB-6C54-8D52-4209CABAEE79}"/>
              </a:ext>
            </a:extLst>
          </p:cNvPr>
          <p:cNvSpPr/>
          <p:nvPr/>
        </p:nvSpPr>
        <p:spPr>
          <a:xfrm>
            <a:off x="18825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4</a:t>
            </a: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4D8849A8-9658-3407-81C5-18878E124422}"/>
              </a:ext>
            </a:extLst>
          </p:cNvPr>
          <p:cNvSpPr/>
          <p:nvPr/>
        </p:nvSpPr>
        <p:spPr>
          <a:xfrm>
            <a:off x="24919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5</a:t>
            </a:r>
          </a:p>
        </p:txBody>
      </p:sp>
      <p:sp>
        <p:nvSpPr>
          <p:cNvPr id="33" name="Ster: 6 punten 32">
            <a:extLst>
              <a:ext uri="{FF2B5EF4-FFF2-40B4-BE49-F238E27FC236}">
                <a16:creationId xmlns:a16="http://schemas.microsoft.com/office/drawing/2014/main" id="{629244B9-55D5-9A4E-CD8A-1E0F8FD18651}"/>
              </a:ext>
            </a:extLst>
          </p:cNvPr>
          <p:cNvSpPr/>
          <p:nvPr/>
        </p:nvSpPr>
        <p:spPr>
          <a:xfrm>
            <a:off x="310146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6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1F302E20-D43F-BEE8-5714-846A30722886}"/>
              </a:ext>
            </a:extLst>
          </p:cNvPr>
          <p:cNvSpPr/>
          <p:nvPr/>
        </p:nvSpPr>
        <p:spPr>
          <a:xfrm>
            <a:off x="37109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7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7384766E-C073-DE02-8D50-6AE022C0E678}"/>
              </a:ext>
            </a:extLst>
          </p:cNvPr>
          <p:cNvSpPr/>
          <p:nvPr/>
        </p:nvSpPr>
        <p:spPr>
          <a:xfrm>
            <a:off x="43204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8</a:t>
            </a:r>
          </a:p>
        </p:txBody>
      </p:sp>
      <p:sp>
        <p:nvSpPr>
          <p:cNvPr id="36" name="Ster: 6 punten 35">
            <a:extLst>
              <a:ext uri="{FF2B5EF4-FFF2-40B4-BE49-F238E27FC236}">
                <a16:creationId xmlns:a16="http://schemas.microsoft.com/office/drawing/2014/main" id="{02A1D280-B2F4-351E-2A43-F20621DB77C2}"/>
              </a:ext>
            </a:extLst>
          </p:cNvPr>
          <p:cNvSpPr/>
          <p:nvPr/>
        </p:nvSpPr>
        <p:spPr>
          <a:xfrm>
            <a:off x="492990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9</a:t>
            </a: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2CB838FE-DBDB-3BCF-79F3-EEE88484B8FC}"/>
              </a:ext>
            </a:extLst>
          </p:cNvPr>
          <p:cNvSpPr/>
          <p:nvPr/>
        </p:nvSpPr>
        <p:spPr>
          <a:xfrm>
            <a:off x="55393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10</a:t>
            </a: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C799EF33-6F85-D718-D958-8D366957B16B}"/>
              </a:ext>
            </a:extLst>
          </p:cNvPr>
          <p:cNvSpPr/>
          <p:nvPr/>
        </p:nvSpPr>
        <p:spPr>
          <a:xfrm>
            <a:off x="614886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11</a:t>
            </a:r>
          </a:p>
        </p:txBody>
      </p:sp>
      <p:sp>
        <p:nvSpPr>
          <p:cNvPr id="39" name="Ster: 6 punten 38">
            <a:extLst>
              <a:ext uri="{FF2B5EF4-FFF2-40B4-BE49-F238E27FC236}">
                <a16:creationId xmlns:a16="http://schemas.microsoft.com/office/drawing/2014/main" id="{DCBCD823-9F87-8FAF-54A0-A4C33B0E6E8F}"/>
              </a:ext>
            </a:extLst>
          </p:cNvPr>
          <p:cNvSpPr/>
          <p:nvPr/>
        </p:nvSpPr>
        <p:spPr>
          <a:xfrm>
            <a:off x="67583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12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341B427E-AC2A-EE91-24AC-4BF2A1684DA4}"/>
              </a:ext>
            </a:extLst>
          </p:cNvPr>
          <p:cNvSpPr/>
          <p:nvPr/>
        </p:nvSpPr>
        <p:spPr>
          <a:xfrm>
            <a:off x="73678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13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40E4F261-0B8A-9997-B2CA-0A4C5ECE9707}"/>
              </a:ext>
            </a:extLst>
          </p:cNvPr>
          <p:cNvSpPr/>
          <p:nvPr/>
        </p:nvSpPr>
        <p:spPr>
          <a:xfrm>
            <a:off x="7977300" y="3669420"/>
            <a:ext cx="540000" cy="5400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14</a:t>
            </a:r>
          </a:p>
        </p:txBody>
      </p:sp>
      <p:sp>
        <p:nvSpPr>
          <p:cNvPr id="42" name="Ster: 6 punten 41">
            <a:extLst>
              <a:ext uri="{FF2B5EF4-FFF2-40B4-BE49-F238E27FC236}">
                <a16:creationId xmlns:a16="http://schemas.microsoft.com/office/drawing/2014/main" id="{8BEF057C-9FE5-FABE-AFA7-F80BCDBC8D6A}"/>
              </a:ext>
            </a:extLst>
          </p:cNvPr>
          <p:cNvSpPr/>
          <p:nvPr/>
        </p:nvSpPr>
        <p:spPr>
          <a:xfrm>
            <a:off x="85499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15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C40F8019-0817-BD9D-847E-2D54E0B83F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117274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1080000"/>
          </a:xfrm>
        </p:spPr>
        <p:txBody>
          <a:bodyPr/>
          <a:lstStyle/>
          <a:p>
            <a:r>
              <a:rPr lang="nl-NL" dirty="0"/>
              <a:t>Hoe noemen we de Koning en de ministers samen? 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965BAB05-B1AD-2015-B827-B6A0B40F9602}"/>
              </a:ext>
            </a:extLst>
          </p:cNvPr>
          <p:cNvSpPr/>
          <p:nvPr/>
        </p:nvSpPr>
        <p:spPr>
          <a:xfrm>
            <a:off x="54060" y="3669420"/>
            <a:ext cx="540000" cy="5400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</a:t>
            </a: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4416C31E-1F3F-A7E6-C925-039633329715}"/>
              </a:ext>
            </a:extLst>
          </p:cNvPr>
          <p:cNvSpPr/>
          <p:nvPr/>
        </p:nvSpPr>
        <p:spPr>
          <a:xfrm>
            <a:off x="6635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2</a:t>
            </a:r>
          </a:p>
        </p:txBody>
      </p:sp>
      <p:sp>
        <p:nvSpPr>
          <p:cNvPr id="30" name="Ster: 6 punten 29">
            <a:extLst>
              <a:ext uri="{FF2B5EF4-FFF2-40B4-BE49-F238E27FC236}">
                <a16:creationId xmlns:a16="http://schemas.microsoft.com/office/drawing/2014/main" id="{C81907B4-F025-D8DE-D82D-D65EEE22C844}"/>
              </a:ext>
            </a:extLst>
          </p:cNvPr>
          <p:cNvSpPr/>
          <p:nvPr/>
        </p:nvSpPr>
        <p:spPr>
          <a:xfrm>
            <a:off x="127302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3</a:t>
            </a:r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9E492517-3DCB-6C54-8D52-4209CABAEE79}"/>
              </a:ext>
            </a:extLst>
          </p:cNvPr>
          <p:cNvSpPr/>
          <p:nvPr/>
        </p:nvSpPr>
        <p:spPr>
          <a:xfrm>
            <a:off x="18825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4</a:t>
            </a: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4D8849A8-9658-3407-81C5-18878E124422}"/>
              </a:ext>
            </a:extLst>
          </p:cNvPr>
          <p:cNvSpPr/>
          <p:nvPr/>
        </p:nvSpPr>
        <p:spPr>
          <a:xfrm>
            <a:off x="24919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5</a:t>
            </a:r>
          </a:p>
        </p:txBody>
      </p:sp>
      <p:sp>
        <p:nvSpPr>
          <p:cNvPr id="33" name="Ster: 6 punten 32">
            <a:extLst>
              <a:ext uri="{FF2B5EF4-FFF2-40B4-BE49-F238E27FC236}">
                <a16:creationId xmlns:a16="http://schemas.microsoft.com/office/drawing/2014/main" id="{629244B9-55D5-9A4E-CD8A-1E0F8FD18651}"/>
              </a:ext>
            </a:extLst>
          </p:cNvPr>
          <p:cNvSpPr/>
          <p:nvPr/>
        </p:nvSpPr>
        <p:spPr>
          <a:xfrm>
            <a:off x="310146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6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1F302E20-D43F-BEE8-5714-846A30722886}"/>
              </a:ext>
            </a:extLst>
          </p:cNvPr>
          <p:cNvSpPr/>
          <p:nvPr/>
        </p:nvSpPr>
        <p:spPr>
          <a:xfrm>
            <a:off x="37109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7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7384766E-C073-DE02-8D50-6AE022C0E678}"/>
              </a:ext>
            </a:extLst>
          </p:cNvPr>
          <p:cNvSpPr/>
          <p:nvPr/>
        </p:nvSpPr>
        <p:spPr>
          <a:xfrm>
            <a:off x="43204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8</a:t>
            </a:r>
          </a:p>
        </p:txBody>
      </p:sp>
      <p:sp>
        <p:nvSpPr>
          <p:cNvPr id="36" name="Ster: 6 punten 35">
            <a:extLst>
              <a:ext uri="{FF2B5EF4-FFF2-40B4-BE49-F238E27FC236}">
                <a16:creationId xmlns:a16="http://schemas.microsoft.com/office/drawing/2014/main" id="{02A1D280-B2F4-351E-2A43-F20621DB77C2}"/>
              </a:ext>
            </a:extLst>
          </p:cNvPr>
          <p:cNvSpPr/>
          <p:nvPr/>
        </p:nvSpPr>
        <p:spPr>
          <a:xfrm>
            <a:off x="492990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9</a:t>
            </a: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2CB838FE-DBDB-3BCF-79F3-EEE88484B8FC}"/>
              </a:ext>
            </a:extLst>
          </p:cNvPr>
          <p:cNvSpPr/>
          <p:nvPr/>
        </p:nvSpPr>
        <p:spPr>
          <a:xfrm>
            <a:off x="55393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10</a:t>
            </a: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C799EF33-6F85-D718-D958-8D366957B16B}"/>
              </a:ext>
            </a:extLst>
          </p:cNvPr>
          <p:cNvSpPr/>
          <p:nvPr/>
        </p:nvSpPr>
        <p:spPr>
          <a:xfrm>
            <a:off x="614886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11</a:t>
            </a:r>
          </a:p>
        </p:txBody>
      </p:sp>
      <p:sp>
        <p:nvSpPr>
          <p:cNvPr id="39" name="Ster: 6 punten 38">
            <a:extLst>
              <a:ext uri="{FF2B5EF4-FFF2-40B4-BE49-F238E27FC236}">
                <a16:creationId xmlns:a16="http://schemas.microsoft.com/office/drawing/2014/main" id="{DCBCD823-9F87-8FAF-54A0-A4C33B0E6E8F}"/>
              </a:ext>
            </a:extLst>
          </p:cNvPr>
          <p:cNvSpPr/>
          <p:nvPr/>
        </p:nvSpPr>
        <p:spPr>
          <a:xfrm>
            <a:off x="67583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12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341B427E-AC2A-EE91-24AC-4BF2A1684DA4}"/>
              </a:ext>
            </a:extLst>
          </p:cNvPr>
          <p:cNvSpPr/>
          <p:nvPr/>
        </p:nvSpPr>
        <p:spPr>
          <a:xfrm>
            <a:off x="73678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13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40E4F261-0B8A-9997-B2CA-0A4C5ECE9707}"/>
              </a:ext>
            </a:extLst>
          </p:cNvPr>
          <p:cNvSpPr/>
          <p:nvPr/>
        </p:nvSpPr>
        <p:spPr>
          <a:xfrm>
            <a:off x="79773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14</a:t>
            </a:r>
          </a:p>
        </p:txBody>
      </p:sp>
      <p:sp>
        <p:nvSpPr>
          <p:cNvPr id="42" name="Ster: 6 punten 41">
            <a:extLst>
              <a:ext uri="{FF2B5EF4-FFF2-40B4-BE49-F238E27FC236}">
                <a16:creationId xmlns:a16="http://schemas.microsoft.com/office/drawing/2014/main" id="{8BEF057C-9FE5-FABE-AFA7-F80BCDBC8D6A}"/>
              </a:ext>
            </a:extLst>
          </p:cNvPr>
          <p:cNvSpPr/>
          <p:nvPr/>
        </p:nvSpPr>
        <p:spPr>
          <a:xfrm>
            <a:off x="8549940" y="3633420"/>
            <a:ext cx="540000" cy="612000"/>
          </a:xfrm>
          <a:prstGeom prst="star6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15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ED8142D-1110-995F-AA25-FFE8B0F4D7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224081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rijheid, Symbool, Open, Deur, Muur, Wijzigen, Uit, Van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35"/>
          <a:stretch/>
        </p:blipFill>
        <p:spPr bwMode="auto">
          <a:xfrm>
            <a:off x="0" y="463500"/>
            <a:ext cx="9144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3231000"/>
            <a:ext cx="4236720" cy="720000"/>
          </a:xfrm>
        </p:spPr>
        <p:txBody>
          <a:bodyPr/>
          <a:lstStyle/>
          <a:p>
            <a:r>
              <a:rPr lang="nl-NL" dirty="0"/>
              <a:t>Ronde 2 - Open deur</a:t>
            </a:r>
          </a:p>
        </p:txBody>
      </p:sp>
      <p:sp>
        <p:nvSpPr>
          <p:cNvPr id="4" name="Tijdelijke aanduiding voor voettekst 2">
            <a:extLst>
              <a:ext uri="{FF2B5EF4-FFF2-40B4-BE49-F238E27FC236}">
                <a16:creationId xmlns:a16="http://schemas.microsoft.com/office/drawing/2014/main" id="{E892860D-3CA1-8948-F24C-C7046539FE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97118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27377" y="880522"/>
            <a:ext cx="5616624" cy="742950"/>
          </a:xfrm>
        </p:spPr>
        <p:txBody>
          <a:bodyPr/>
          <a:lstStyle/>
          <a:p>
            <a:r>
              <a:rPr lang="nl-NL" dirty="0"/>
              <a:t>Wat weet je van Dick Schoof?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623755" y="1680735"/>
            <a:ext cx="561662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2400" dirty="0"/>
          </a:p>
          <a:p>
            <a:endParaRPr lang="nl-NL" sz="1000" dirty="0">
              <a:solidFill>
                <a:srgbClr val="FF9900"/>
              </a:solidFill>
            </a:endParaRPr>
          </a:p>
          <a:p>
            <a:endParaRPr lang="nl-NL" sz="1000" dirty="0">
              <a:solidFill>
                <a:srgbClr val="FF9900"/>
              </a:solidFill>
            </a:endParaRPr>
          </a:p>
          <a:p>
            <a:endParaRPr lang="nl-NL" sz="2400" dirty="0">
              <a:solidFill>
                <a:srgbClr val="FF9900"/>
              </a:solidFill>
            </a:endParaRPr>
          </a:p>
          <a:p>
            <a:endParaRPr lang="nl-NL" sz="2400" b="1" dirty="0"/>
          </a:p>
          <a:p>
            <a:endParaRPr lang="nl-NL" sz="2400" b="1" dirty="0"/>
          </a:p>
          <a:p>
            <a:endParaRPr lang="nl-NL" sz="2400" b="1" dirty="0"/>
          </a:p>
          <a:p>
            <a:endParaRPr lang="nl-NL" sz="2400" b="1" dirty="0"/>
          </a:p>
          <a:p>
            <a:endParaRPr lang="nl-NL" sz="1000" dirty="0">
              <a:solidFill>
                <a:srgbClr val="FF9900"/>
              </a:solidFill>
            </a:endParaRPr>
          </a:p>
          <a:p>
            <a:endParaRPr lang="nl-NL" sz="2400" dirty="0"/>
          </a:p>
        </p:txBody>
      </p:sp>
      <p:sp>
        <p:nvSpPr>
          <p:cNvPr id="32" name="Tijdelijke aanduiding voor voettekst 2">
            <a:extLst>
              <a:ext uri="{FF2B5EF4-FFF2-40B4-BE49-F238E27FC236}">
                <a16:creationId xmlns:a16="http://schemas.microsoft.com/office/drawing/2014/main" id="{5C11F182-2A30-9C35-8199-4ADAF46CD3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7AB8063-1CD5-A58E-5643-D63ED116E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124" y="2369170"/>
            <a:ext cx="2301718" cy="230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3F75287B-F6C4-4AC5-F109-97F86DF1464F}"/>
              </a:ext>
            </a:extLst>
          </p:cNvPr>
          <p:cNvSpPr txBox="1"/>
          <p:nvPr/>
        </p:nvSpPr>
        <p:spPr>
          <a:xfrm>
            <a:off x="549571" y="2728406"/>
            <a:ext cx="1437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Partijloos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9D3619D6-AC4B-A87A-85F9-ADE3A0D81E73}"/>
              </a:ext>
            </a:extLst>
          </p:cNvPr>
          <p:cNvSpPr txBox="1"/>
          <p:nvPr/>
        </p:nvSpPr>
        <p:spPr>
          <a:xfrm>
            <a:off x="549571" y="3289196"/>
            <a:ext cx="2017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effectLst>
                  <a:outerShdw dist="50800" dir="5400000" algn="ctr" rotWithShape="0">
                    <a:srgbClr val="000000">
                      <a:alpha val="0"/>
                    </a:srgbClr>
                  </a:outerShdw>
                </a:effectLst>
              </a:rPr>
              <a:t>AIVD of NCTV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B07EF104-DFF7-01CD-CF0F-3D4B9B7EF06C}"/>
              </a:ext>
            </a:extLst>
          </p:cNvPr>
          <p:cNvSpPr txBox="1"/>
          <p:nvPr/>
        </p:nvSpPr>
        <p:spPr>
          <a:xfrm>
            <a:off x="549571" y="3823325"/>
            <a:ext cx="1601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effectLst>
                  <a:outerShdw dist="50800" dir="5400000" algn="ctr" rotWithShape="0">
                    <a:srgbClr val="000000">
                      <a:alpha val="0"/>
                    </a:srgbClr>
                  </a:outerShdw>
                </a:effectLst>
              </a:rPr>
              <a:t>Hardlopen</a:t>
            </a:r>
          </a:p>
        </p:txBody>
      </p:sp>
      <p:pic>
        <p:nvPicPr>
          <p:cNvPr id="18" name="Afbeelding 17" descr="Afbeelding met Lettertype, Graphics, logo, tekst&#10;&#10;Automatisch gegenereerde beschrijving">
            <a:extLst>
              <a:ext uri="{FF2B5EF4-FFF2-40B4-BE49-F238E27FC236}">
                <a16:creationId xmlns:a16="http://schemas.microsoft.com/office/drawing/2014/main" id="{9DD88B5D-E026-D20D-12D6-3FA026D699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3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2396" y="3785136"/>
            <a:ext cx="1698584" cy="642857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9AB360D0-C2CA-F9D1-8BE0-3CA48337D951}"/>
              </a:ext>
            </a:extLst>
          </p:cNvPr>
          <p:cNvSpPr txBox="1"/>
          <p:nvPr/>
        </p:nvSpPr>
        <p:spPr>
          <a:xfrm>
            <a:off x="549571" y="2178888"/>
            <a:ext cx="2787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Minister-president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6B91C9E-8133-D0EA-F1A8-8A8466BD3A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9196" y="2125877"/>
            <a:ext cx="2877561" cy="646232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1429B758-F14E-116F-12BD-86E863531F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Blur radius="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9196" y="2686517"/>
            <a:ext cx="1572904" cy="646232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99F44B5E-3F61-11C0-C48B-28CD2CCB33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Blur radius="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337" y="3254921"/>
            <a:ext cx="2109399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49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  <p:pic>
        <p:nvPicPr>
          <p:cNvPr id="6" name="Afbeelding 5" descr="Afbeelding met persoon, kleding, overdekt, gebouw&#10;&#10;Automatisch gegenereerde beschrijving">
            <a:extLst>
              <a:ext uri="{FF2B5EF4-FFF2-40B4-BE49-F238E27FC236}">
                <a16:creationId xmlns:a16="http://schemas.microsoft.com/office/drawing/2014/main" id="{D743436A-498F-F8D9-8089-969CC794C5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78" b="25001"/>
          <a:stretch/>
        </p:blipFill>
        <p:spPr>
          <a:xfrm>
            <a:off x="0" y="458028"/>
            <a:ext cx="9144000" cy="468547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988097"/>
            <a:ext cx="3478696" cy="720000"/>
          </a:xfrm>
        </p:spPr>
        <p:txBody>
          <a:bodyPr/>
          <a:lstStyle/>
          <a:p>
            <a:r>
              <a:rPr lang="nl-NL" dirty="0"/>
              <a:t>Ronde 1 - 3-6-9</a:t>
            </a:r>
          </a:p>
        </p:txBody>
      </p:sp>
    </p:spTree>
    <p:extLst>
      <p:ext uri="{BB962C8B-B14F-4D97-AF65-F5344CB8AC3E}">
        <p14:creationId xmlns:p14="http://schemas.microsoft.com/office/powerpoint/2010/main" val="194788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33125" y="1051833"/>
            <a:ext cx="7410875" cy="742950"/>
          </a:xfrm>
        </p:spPr>
        <p:txBody>
          <a:bodyPr/>
          <a:lstStyle/>
          <a:p>
            <a:r>
              <a:rPr lang="nl-NL" dirty="0"/>
              <a:t>Wat weet je van de Staten-Generaal?</a:t>
            </a:r>
          </a:p>
        </p:txBody>
      </p:sp>
      <p:sp>
        <p:nvSpPr>
          <p:cNvPr id="5" name="Tijdelijke aanduiding voor voettekst 2">
            <a:extLst>
              <a:ext uri="{FF2B5EF4-FFF2-40B4-BE49-F238E27FC236}">
                <a16:creationId xmlns:a16="http://schemas.microsoft.com/office/drawing/2014/main" id="{BC35216A-2F7F-BAD7-43A5-93DA2FC96E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  <p:pic>
        <p:nvPicPr>
          <p:cNvPr id="29" name="Afbeelding 28">
            <a:extLst>
              <a:ext uri="{FF2B5EF4-FFF2-40B4-BE49-F238E27FC236}">
                <a16:creationId xmlns:a16="http://schemas.microsoft.com/office/drawing/2014/main" id="{B682BCCC-FE0A-0825-8BC9-FD094149A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23" y="2251682"/>
            <a:ext cx="2036240" cy="640135"/>
          </a:xfrm>
          <a:prstGeom prst="rect">
            <a:avLst/>
          </a:prstGeom>
        </p:spPr>
      </p:pic>
      <p:pic>
        <p:nvPicPr>
          <p:cNvPr id="32" name="Afbeelding 31">
            <a:extLst>
              <a:ext uri="{FF2B5EF4-FFF2-40B4-BE49-F238E27FC236}">
                <a16:creationId xmlns:a16="http://schemas.microsoft.com/office/drawing/2014/main" id="{18178AB5-62B2-A126-53FB-78AD6075D0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5723" y="2251682"/>
            <a:ext cx="2036240" cy="640135"/>
          </a:xfrm>
          <a:prstGeom prst="rect">
            <a:avLst/>
          </a:prstGeom>
        </p:spPr>
      </p:pic>
      <p:pic>
        <p:nvPicPr>
          <p:cNvPr id="36" name="Afbeelding 35">
            <a:extLst>
              <a:ext uri="{FF2B5EF4-FFF2-40B4-BE49-F238E27FC236}">
                <a16:creationId xmlns:a16="http://schemas.microsoft.com/office/drawing/2014/main" id="{B203B9C3-744D-1DFE-6992-88156D0FE3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723" y="2756688"/>
            <a:ext cx="2249619" cy="640135"/>
          </a:xfrm>
          <a:prstGeom prst="rect">
            <a:avLst/>
          </a:prstGeom>
        </p:spPr>
      </p:pic>
      <p:pic>
        <p:nvPicPr>
          <p:cNvPr id="37" name="Afbeelding 36">
            <a:extLst>
              <a:ext uri="{FF2B5EF4-FFF2-40B4-BE49-F238E27FC236}">
                <a16:creationId xmlns:a16="http://schemas.microsoft.com/office/drawing/2014/main" id="{6BB4D19F-1BEF-1AB3-BCFA-057CD7ABAB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 radius="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110" y="2763204"/>
            <a:ext cx="2249619" cy="640135"/>
          </a:xfrm>
          <a:prstGeom prst="rect">
            <a:avLst/>
          </a:prstGeom>
        </p:spPr>
      </p:pic>
      <p:pic>
        <p:nvPicPr>
          <p:cNvPr id="41" name="Afbeelding 40">
            <a:extLst>
              <a:ext uri="{FF2B5EF4-FFF2-40B4-BE49-F238E27FC236}">
                <a16:creationId xmlns:a16="http://schemas.microsoft.com/office/drawing/2014/main" id="{5FF99613-5B00-6E5E-C10C-904D9BABD7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110" y="3224918"/>
            <a:ext cx="1682642" cy="640135"/>
          </a:xfrm>
          <a:prstGeom prst="rect">
            <a:avLst/>
          </a:prstGeom>
        </p:spPr>
      </p:pic>
      <p:pic>
        <p:nvPicPr>
          <p:cNvPr id="42" name="Afbeelding 41">
            <a:extLst>
              <a:ext uri="{FF2B5EF4-FFF2-40B4-BE49-F238E27FC236}">
                <a16:creationId xmlns:a16="http://schemas.microsoft.com/office/drawing/2014/main" id="{99CC8E55-918A-C986-A6FE-01DFA70B5D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Blur radius="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110" y="3211885"/>
            <a:ext cx="1682642" cy="640135"/>
          </a:xfrm>
          <a:prstGeom prst="rect">
            <a:avLst/>
          </a:prstGeom>
        </p:spPr>
      </p:pic>
      <p:pic>
        <p:nvPicPr>
          <p:cNvPr id="46" name="Afbeelding 45">
            <a:extLst>
              <a:ext uri="{FF2B5EF4-FFF2-40B4-BE49-F238E27FC236}">
                <a16:creationId xmlns:a16="http://schemas.microsoft.com/office/drawing/2014/main" id="{ACD17AF3-036C-9A7D-5FEC-780DF72477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9110" y="3687727"/>
            <a:ext cx="2828789" cy="640135"/>
          </a:xfrm>
          <a:prstGeom prst="rect">
            <a:avLst/>
          </a:prstGeom>
        </p:spPr>
      </p:pic>
      <p:pic>
        <p:nvPicPr>
          <p:cNvPr id="47" name="Afbeelding 46">
            <a:extLst>
              <a:ext uri="{FF2B5EF4-FFF2-40B4-BE49-F238E27FC236}">
                <a16:creationId xmlns:a16="http://schemas.microsoft.com/office/drawing/2014/main" id="{FEC05EED-D533-21BE-65A1-3766C41BE7F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Blur radius="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110" y="3687727"/>
            <a:ext cx="2828789" cy="640135"/>
          </a:xfrm>
          <a:prstGeom prst="rect">
            <a:avLst/>
          </a:prstGeom>
        </p:spPr>
      </p:pic>
      <p:pic>
        <p:nvPicPr>
          <p:cNvPr id="1028" name="Picture 4" descr="Een overzicht van de plenaire zaal met veel Kamerleden">
            <a:extLst>
              <a:ext uri="{FF2B5EF4-FFF2-40B4-BE49-F238E27FC236}">
                <a16:creationId xmlns:a16="http://schemas.microsoft.com/office/drawing/2014/main" id="{38A4F4B8-445C-9C9A-10B8-97D43A836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813" y="3564837"/>
            <a:ext cx="1942855" cy="129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Afbeelding 53" descr="Afbeelding met kleding, meubels, overdekt, schoeisel&#10;&#10;Automatisch gegenereerde beschrijving">
            <a:extLst>
              <a:ext uri="{FF2B5EF4-FFF2-40B4-BE49-F238E27FC236}">
                <a16:creationId xmlns:a16="http://schemas.microsoft.com/office/drawing/2014/main" id="{87A8CF3E-19F2-EB8B-4B8D-B91553990A36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4851"/>
          <a:stretch/>
        </p:blipFill>
        <p:spPr>
          <a:xfrm>
            <a:off x="6740813" y="2045846"/>
            <a:ext cx="1937466" cy="135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64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96233" y="683879"/>
            <a:ext cx="6147767" cy="1110904"/>
          </a:xfrm>
        </p:spPr>
        <p:txBody>
          <a:bodyPr/>
          <a:lstStyle/>
          <a:p>
            <a:r>
              <a:rPr lang="nl-NL" dirty="0"/>
              <a:t>Wat weet je van de Algemene Politieke Beschouwingen?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A469DEB-21C9-0AFC-F138-FFD9D17667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5A8C7CCE-BFB0-F497-D64E-9CDB7BD1E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521" y="2369538"/>
            <a:ext cx="324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C60E740-D629-62C8-02C3-051A09D481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682" y="3284302"/>
            <a:ext cx="2572735" cy="64013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30C18C23-36B2-1A86-D226-B59F706F56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 radius="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681" y="3302430"/>
            <a:ext cx="2572735" cy="64013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EA7709C2-E219-E45A-684E-DA20C869F2C6}"/>
              </a:ext>
            </a:extLst>
          </p:cNvPr>
          <p:cNvSpPr txBox="1"/>
          <p:nvPr/>
        </p:nvSpPr>
        <p:spPr>
          <a:xfrm>
            <a:off x="539726" y="2748937"/>
            <a:ext cx="2787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Minister-president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D28A0F-58FA-00A9-4948-E843C4675881}"/>
              </a:ext>
            </a:extLst>
          </p:cNvPr>
          <p:cNvSpPr txBox="1"/>
          <p:nvPr/>
        </p:nvSpPr>
        <p:spPr>
          <a:xfrm>
            <a:off x="539726" y="3918788"/>
            <a:ext cx="1369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effectLst>
                  <a:outerShdw dist="50800" dir="5400000" algn="ctr" rotWithShape="0">
                    <a:srgbClr val="000000">
                      <a:alpha val="0"/>
                    </a:srgbClr>
                  </a:outerShdw>
                </a:effectLst>
              </a:rPr>
              <a:t>Koffertje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9B4A72FA-1F62-7FE0-6E44-9980885270E0}"/>
              </a:ext>
            </a:extLst>
          </p:cNvPr>
          <p:cNvSpPr txBox="1"/>
          <p:nvPr/>
        </p:nvSpPr>
        <p:spPr>
          <a:xfrm>
            <a:off x="539726" y="2219698"/>
            <a:ext cx="10725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Debat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AEB0DC6B-A7F6-4F8B-788C-983C20AB18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 radius="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3495" y="2178812"/>
            <a:ext cx="1164437" cy="646232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DB5675CA-E868-975E-9451-3EF3ECBB87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Blur radius="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182" y="2699097"/>
            <a:ext cx="2883658" cy="646232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50D33B71-D5C9-2CE2-E3A7-6410028231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Blur radius="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682" y="3832541"/>
            <a:ext cx="1481456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8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4" descr="Afbeelding met computer, puzzel&#10;&#10;Automatisch gegenereerde beschrijving">
            <a:extLst>
              <a:ext uri="{FF2B5EF4-FFF2-40B4-BE49-F238E27FC236}">
                <a16:creationId xmlns:a16="http://schemas.microsoft.com/office/drawing/2014/main" id="{F850677D-018F-4384-A2EE-B0F069266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148" y="459582"/>
            <a:ext cx="9174295" cy="47020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95986" y="972708"/>
            <a:ext cx="4448014" cy="720000"/>
          </a:xfrm>
        </p:spPr>
        <p:txBody>
          <a:bodyPr/>
          <a:lstStyle/>
          <a:p>
            <a:r>
              <a:rPr lang="nl-NL" dirty="0"/>
              <a:t>Ronde 3 - Puzzel</a:t>
            </a:r>
          </a:p>
        </p:txBody>
      </p:sp>
      <p:sp>
        <p:nvSpPr>
          <p:cNvPr id="4" name="Tijdelijke aanduiding voor voettekst 2">
            <a:extLst>
              <a:ext uri="{FF2B5EF4-FFF2-40B4-BE49-F238E27FC236}">
                <a16:creationId xmlns:a16="http://schemas.microsoft.com/office/drawing/2014/main" id="{DC6EA430-8A62-6D13-8607-B58E9E7013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69938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0F783C2D-AA34-ED53-075A-2338337502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1486481"/>
              </p:ext>
            </p:extLst>
          </p:nvPr>
        </p:nvGraphicFramePr>
        <p:xfrm>
          <a:off x="2476800" y="1905114"/>
          <a:ext cx="6120000" cy="25200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0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ijdelijke aanduiding voor voettekst 2">
            <a:extLst>
              <a:ext uri="{FF2B5EF4-FFF2-40B4-BE49-F238E27FC236}">
                <a16:creationId xmlns:a16="http://schemas.microsoft.com/office/drawing/2014/main" id="{3203EAE8-48F7-742B-357A-4271E58FE488}"/>
              </a:ext>
            </a:extLst>
          </p:cNvPr>
          <p:cNvSpPr txBox="1">
            <a:spLocks/>
          </p:cNvSpPr>
          <p:nvPr/>
        </p:nvSpPr>
        <p:spPr>
          <a:xfrm>
            <a:off x="2160000" y="52074"/>
            <a:ext cx="6436800" cy="30856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De slimste leerling - Prinsjesdag</a:t>
            </a:r>
            <a:endParaRPr lang="nl-NL" dirty="0"/>
          </a:p>
        </p:txBody>
      </p:sp>
      <p:sp>
        <p:nvSpPr>
          <p:cNvPr id="37" name="Tijdelijke aanduiding voor voettekst 2">
            <a:extLst>
              <a:ext uri="{FF2B5EF4-FFF2-40B4-BE49-F238E27FC236}">
                <a16:creationId xmlns:a16="http://schemas.microsoft.com/office/drawing/2014/main" id="{8C15179D-26D3-C268-8648-DA78F77DAE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  <p:sp>
        <p:nvSpPr>
          <p:cNvPr id="40" name="Titel 2">
            <a:extLst>
              <a:ext uri="{FF2B5EF4-FFF2-40B4-BE49-F238E27FC236}">
                <a16:creationId xmlns:a16="http://schemas.microsoft.com/office/drawing/2014/main" id="{7C24AAFB-AC22-D590-8CAA-39097CD1D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20000"/>
            <a:ext cx="9144000" cy="825751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Oefenpuzzel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3196EA0-852B-2636-1D20-E4AB8382E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794" y="2251682"/>
            <a:ext cx="2103302" cy="640135"/>
          </a:xfrm>
          <a:prstGeom prst="rect">
            <a:avLst/>
          </a:prstGeom>
        </p:spPr>
      </p:pic>
      <p:pic>
        <p:nvPicPr>
          <p:cNvPr id="38" name="Afbeelding 37">
            <a:extLst>
              <a:ext uri="{FF2B5EF4-FFF2-40B4-BE49-F238E27FC236}">
                <a16:creationId xmlns:a16="http://schemas.microsoft.com/office/drawing/2014/main" id="{D0E9A423-BC64-2EED-2E21-48289C02B6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794" y="2228849"/>
            <a:ext cx="2103302" cy="640135"/>
          </a:xfrm>
          <a:prstGeom prst="rect">
            <a:avLst/>
          </a:prstGeom>
        </p:spPr>
      </p:pic>
      <p:pic>
        <p:nvPicPr>
          <p:cNvPr id="41" name="Afbeelding 40">
            <a:extLst>
              <a:ext uri="{FF2B5EF4-FFF2-40B4-BE49-F238E27FC236}">
                <a16:creationId xmlns:a16="http://schemas.microsoft.com/office/drawing/2014/main" id="{DEA9ED1A-3229-91F8-51A2-49528E7218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2359" y="2015470"/>
            <a:ext cx="1700931" cy="426757"/>
          </a:xfrm>
          <a:prstGeom prst="rect">
            <a:avLst/>
          </a:prstGeom>
        </p:spPr>
      </p:pic>
      <p:pic>
        <p:nvPicPr>
          <p:cNvPr id="43" name="Afbeelding 42">
            <a:extLst>
              <a:ext uri="{FF2B5EF4-FFF2-40B4-BE49-F238E27FC236}">
                <a16:creationId xmlns:a16="http://schemas.microsoft.com/office/drawing/2014/main" id="{4D261490-73D1-A7D6-ECCC-A7ED1D45DC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2359" y="2018238"/>
            <a:ext cx="1700931" cy="426757"/>
          </a:xfrm>
          <a:prstGeom prst="rect">
            <a:avLst/>
          </a:prstGeom>
        </p:spPr>
      </p:pic>
      <p:pic>
        <p:nvPicPr>
          <p:cNvPr id="45" name="Afbeelding 44">
            <a:extLst>
              <a:ext uri="{FF2B5EF4-FFF2-40B4-BE49-F238E27FC236}">
                <a16:creationId xmlns:a16="http://schemas.microsoft.com/office/drawing/2014/main" id="{40B63B6A-5CDE-138F-A8C6-5F323AD6D2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6748" y="2671137"/>
            <a:ext cx="1213209" cy="426757"/>
          </a:xfrm>
          <a:prstGeom prst="rect">
            <a:avLst/>
          </a:prstGeom>
        </p:spPr>
      </p:pic>
      <p:pic>
        <p:nvPicPr>
          <p:cNvPr id="47" name="Afbeelding 46">
            <a:extLst>
              <a:ext uri="{FF2B5EF4-FFF2-40B4-BE49-F238E27FC236}">
                <a16:creationId xmlns:a16="http://schemas.microsoft.com/office/drawing/2014/main" id="{5583209F-40DE-8912-8BF9-AF7F7EE586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27603" y="2671136"/>
            <a:ext cx="1213209" cy="426757"/>
          </a:xfrm>
          <a:prstGeom prst="rect">
            <a:avLst/>
          </a:prstGeom>
        </p:spPr>
      </p:pic>
      <p:pic>
        <p:nvPicPr>
          <p:cNvPr id="49" name="Afbeelding 48">
            <a:extLst>
              <a:ext uri="{FF2B5EF4-FFF2-40B4-BE49-F238E27FC236}">
                <a16:creationId xmlns:a16="http://schemas.microsoft.com/office/drawing/2014/main" id="{31EB61A3-CDD4-4ADD-C3F3-AE3A0CD12A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33700" y="3917791"/>
            <a:ext cx="1219306" cy="426757"/>
          </a:xfrm>
          <a:prstGeom prst="rect">
            <a:avLst/>
          </a:prstGeom>
        </p:spPr>
      </p:pic>
      <p:pic>
        <p:nvPicPr>
          <p:cNvPr id="51" name="Afbeelding 50">
            <a:extLst>
              <a:ext uri="{FF2B5EF4-FFF2-40B4-BE49-F238E27FC236}">
                <a16:creationId xmlns:a16="http://schemas.microsoft.com/office/drawing/2014/main" id="{2BFC3C50-833A-F508-AC36-D99868B406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27603" y="3917792"/>
            <a:ext cx="1219306" cy="426757"/>
          </a:xfrm>
          <a:prstGeom prst="rect">
            <a:avLst/>
          </a:prstGeom>
        </p:spPr>
      </p:pic>
      <p:pic>
        <p:nvPicPr>
          <p:cNvPr id="53" name="Afbeelding 52">
            <a:extLst>
              <a:ext uri="{FF2B5EF4-FFF2-40B4-BE49-F238E27FC236}">
                <a16:creationId xmlns:a16="http://schemas.microsoft.com/office/drawing/2014/main" id="{AF9DB731-591D-882A-4440-F26EBA99C0F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46125" y="3284165"/>
            <a:ext cx="1072989" cy="426757"/>
          </a:xfrm>
          <a:prstGeom prst="rect">
            <a:avLst/>
          </a:prstGeom>
        </p:spPr>
      </p:pic>
      <p:pic>
        <p:nvPicPr>
          <p:cNvPr id="55" name="Afbeelding 54">
            <a:extLst>
              <a:ext uri="{FF2B5EF4-FFF2-40B4-BE49-F238E27FC236}">
                <a16:creationId xmlns:a16="http://schemas.microsoft.com/office/drawing/2014/main" id="{95510C54-E4C4-6500-90BF-43E710844D0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54522" y="3284165"/>
            <a:ext cx="1072989" cy="426757"/>
          </a:xfrm>
          <a:prstGeom prst="rect">
            <a:avLst/>
          </a:prstGeom>
        </p:spPr>
      </p:pic>
      <p:pic>
        <p:nvPicPr>
          <p:cNvPr id="59" name="Afbeelding 58">
            <a:extLst>
              <a:ext uri="{FF2B5EF4-FFF2-40B4-BE49-F238E27FC236}">
                <a16:creationId xmlns:a16="http://schemas.microsoft.com/office/drawing/2014/main" id="{267F09F1-5EA6-B319-37CF-27028C6F197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7649" y="2777826"/>
            <a:ext cx="1822862" cy="640135"/>
          </a:xfrm>
          <a:prstGeom prst="rect">
            <a:avLst/>
          </a:prstGeom>
        </p:spPr>
      </p:pic>
      <p:pic>
        <p:nvPicPr>
          <p:cNvPr id="60" name="Afbeelding 59">
            <a:extLst>
              <a:ext uri="{FF2B5EF4-FFF2-40B4-BE49-F238E27FC236}">
                <a16:creationId xmlns:a16="http://schemas.microsoft.com/office/drawing/2014/main" id="{9799E303-6DAC-93E8-883D-49D60F04A0F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Blur radius="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649" y="2777826"/>
            <a:ext cx="1822862" cy="640135"/>
          </a:xfrm>
          <a:prstGeom prst="rect">
            <a:avLst/>
          </a:prstGeom>
        </p:spPr>
      </p:pic>
      <p:pic>
        <p:nvPicPr>
          <p:cNvPr id="62" name="Afbeelding 61">
            <a:extLst>
              <a:ext uri="{FF2B5EF4-FFF2-40B4-BE49-F238E27FC236}">
                <a16:creationId xmlns:a16="http://schemas.microsoft.com/office/drawing/2014/main" id="{B0AB6EE8-0D47-C102-44B0-7AA52EB81E4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65672" y="2656086"/>
            <a:ext cx="871804" cy="426757"/>
          </a:xfrm>
          <a:prstGeom prst="rect">
            <a:avLst/>
          </a:prstGeom>
        </p:spPr>
      </p:pic>
      <p:pic>
        <p:nvPicPr>
          <p:cNvPr id="64" name="Afbeelding 63">
            <a:extLst>
              <a:ext uri="{FF2B5EF4-FFF2-40B4-BE49-F238E27FC236}">
                <a16:creationId xmlns:a16="http://schemas.microsoft.com/office/drawing/2014/main" id="{BF2D0E12-C069-AEF6-9372-100206F1C99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65672" y="2656086"/>
            <a:ext cx="871804" cy="42675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CAC269A-DC47-C3EB-5D52-1AF4587846B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661948" y="3803278"/>
            <a:ext cx="1749704" cy="67061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B676D264-BB20-E4CB-1198-15869E0E868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661948" y="3803278"/>
            <a:ext cx="1749704" cy="67061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A4F6DA36-2E75-1B5A-2737-A79FD07D794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188645" y="2042299"/>
            <a:ext cx="804742" cy="426757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BF994B18-27AA-C04E-7CE2-1A6B07DC0FE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188645" y="2029047"/>
            <a:ext cx="804742" cy="426757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E321B758-D282-0499-0EC5-3B9EF7950A4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987252" y="2023523"/>
            <a:ext cx="1030313" cy="426757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0135C873-3014-25FB-763E-591F72F0864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987252" y="2023522"/>
            <a:ext cx="1030313" cy="426757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DCA24972-09C7-0338-B4DF-53B32A1553B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65191" y="3308062"/>
            <a:ext cx="2336776" cy="640135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EB38E0D8-1194-F384-180F-D57CB1E3489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artisticBlur radius="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697" y="3310529"/>
            <a:ext cx="2336776" cy="640135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256F414E-99D5-C8A7-C842-9F301896B2C3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169907" y="3294463"/>
            <a:ext cx="634039" cy="426757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1B707EB3-C9B5-244B-72D6-1593A54DB1BC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173449" y="3296221"/>
            <a:ext cx="634039" cy="426757"/>
          </a:xfrm>
          <a:prstGeom prst="rect">
            <a:avLst/>
          </a:prstGeom>
        </p:spPr>
      </p:pic>
      <p:pic>
        <p:nvPicPr>
          <p:cNvPr id="30" name="Afbeelding 29">
            <a:extLst>
              <a:ext uri="{FF2B5EF4-FFF2-40B4-BE49-F238E27FC236}">
                <a16:creationId xmlns:a16="http://schemas.microsoft.com/office/drawing/2014/main" id="{D9FE3D03-5F48-8440-5B43-ACB2245F6D06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199292" y="3284165"/>
            <a:ext cx="713294" cy="426757"/>
          </a:xfrm>
          <a:prstGeom prst="rect">
            <a:avLst/>
          </a:prstGeom>
        </p:spPr>
      </p:pic>
      <p:pic>
        <p:nvPicPr>
          <p:cNvPr id="32" name="Afbeelding 31">
            <a:extLst>
              <a:ext uri="{FF2B5EF4-FFF2-40B4-BE49-F238E27FC236}">
                <a16:creationId xmlns:a16="http://schemas.microsoft.com/office/drawing/2014/main" id="{C76395BE-DB55-B4F5-A0E9-1DA14CDCB105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5196677" y="3286318"/>
            <a:ext cx="713294" cy="426757"/>
          </a:xfrm>
          <a:prstGeom prst="rect">
            <a:avLst/>
          </a:prstGeom>
        </p:spPr>
      </p:pic>
      <p:pic>
        <p:nvPicPr>
          <p:cNvPr id="34" name="Afbeelding 33">
            <a:extLst>
              <a:ext uri="{FF2B5EF4-FFF2-40B4-BE49-F238E27FC236}">
                <a16:creationId xmlns:a16="http://schemas.microsoft.com/office/drawing/2014/main" id="{D1AC862E-9724-6FE1-81BC-1177C3547FB4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286937" y="2655605"/>
            <a:ext cx="591363" cy="426757"/>
          </a:xfrm>
          <a:prstGeom prst="rect">
            <a:avLst/>
          </a:prstGeom>
        </p:spPr>
      </p:pic>
      <p:pic>
        <p:nvPicPr>
          <p:cNvPr id="36" name="Afbeelding 35">
            <a:extLst>
              <a:ext uri="{FF2B5EF4-FFF2-40B4-BE49-F238E27FC236}">
                <a16:creationId xmlns:a16="http://schemas.microsoft.com/office/drawing/2014/main" id="{375CAC21-995F-49ED-EAE0-12F4B7851DE7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284874" y="2654980"/>
            <a:ext cx="591363" cy="426757"/>
          </a:xfrm>
          <a:prstGeom prst="rect">
            <a:avLst/>
          </a:prstGeom>
        </p:spPr>
      </p:pic>
      <p:pic>
        <p:nvPicPr>
          <p:cNvPr id="42" name="Afbeelding 41">
            <a:extLst>
              <a:ext uri="{FF2B5EF4-FFF2-40B4-BE49-F238E27FC236}">
                <a16:creationId xmlns:a16="http://schemas.microsoft.com/office/drawing/2014/main" id="{F65BD0DC-34E1-6D31-194C-5AA85DFFF76B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284874" y="3896846"/>
            <a:ext cx="579170" cy="426757"/>
          </a:xfrm>
          <a:prstGeom prst="rect">
            <a:avLst/>
          </a:prstGeom>
        </p:spPr>
      </p:pic>
      <p:pic>
        <p:nvPicPr>
          <p:cNvPr id="46" name="Afbeelding 45">
            <a:extLst>
              <a:ext uri="{FF2B5EF4-FFF2-40B4-BE49-F238E27FC236}">
                <a16:creationId xmlns:a16="http://schemas.microsoft.com/office/drawing/2014/main" id="{096BC788-08C6-7E82-9234-954ACF5F93F1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284874" y="3896846"/>
            <a:ext cx="579170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30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0F783C2D-AA34-ED53-075A-2338337502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9943300"/>
              </p:ext>
            </p:extLst>
          </p:nvPr>
        </p:nvGraphicFramePr>
        <p:xfrm>
          <a:off x="2476800" y="1905114"/>
          <a:ext cx="6120000" cy="25200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0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ijdelijke aanduiding voor voettekst 2">
            <a:extLst>
              <a:ext uri="{FF2B5EF4-FFF2-40B4-BE49-F238E27FC236}">
                <a16:creationId xmlns:a16="http://schemas.microsoft.com/office/drawing/2014/main" id="{3203EAE8-48F7-742B-357A-4271E58FE488}"/>
              </a:ext>
            </a:extLst>
          </p:cNvPr>
          <p:cNvSpPr txBox="1">
            <a:spLocks/>
          </p:cNvSpPr>
          <p:nvPr/>
        </p:nvSpPr>
        <p:spPr>
          <a:xfrm>
            <a:off x="2160000" y="52074"/>
            <a:ext cx="6436800" cy="30856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De slimste leerling - Prinsjesdag</a:t>
            </a:r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3A22974-0767-1BEA-E1FC-83B7B2CEB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16" y="2251682"/>
            <a:ext cx="1219306" cy="64013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AF87B50-C435-36E6-AFCB-2A9E0CC8D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615" y="2251682"/>
            <a:ext cx="1219306" cy="64013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14EA39D6-E979-46A9-9091-F28F750450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6656" y="2016481"/>
            <a:ext cx="707197" cy="426757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7542A160-C444-C9D3-AD15-6651503DBB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6656" y="2016481"/>
            <a:ext cx="707197" cy="426757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853DFBAA-14AC-E280-2F94-4A49034C76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1753" y="2678438"/>
            <a:ext cx="890093" cy="426757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A774BABF-8034-A801-C996-9BB4A07A00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1752" y="2678437"/>
            <a:ext cx="890093" cy="426757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C6314869-0979-2EC3-07FD-1E22A381FC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73794" y="3918174"/>
            <a:ext cx="847417" cy="426757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CF212F00-5910-EC55-C041-C716615A97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73794" y="3918174"/>
            <a:ext cx="847417" cy="426757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E3DC0E7F-FBAE-2903-BC38-35578E60B5B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46056" y="3283253"/>
            <a:ext cx="518205" cy="426757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962A8E28-FFFA-6D6C-1742-2C92764366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46056" y="3286730"/>
            <a:ext cx="518205" cy="426757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14C8FCEC-D0FC-A220-3BC6-D22EF61FBE1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8614" y="2785127"/>
            <a:ext cx="1475360" cy="640135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4B608A93-90B1-9E45-87E2-4A1AF387EE1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Blur radius="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528" y="2790373"/>
            <a:ext cx="1475360" cy="640135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EF32D621-E076-0F2E-C484-BF72CDAAFD5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43114" y="2673554"/>
            <a:ext cx="1450974" cy="426757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FA7A5851-D976-5DB8-0E79-C833128B610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40766" y="2673553"/>
            <a:ext cx="1450974" cy="426757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232930D8-36FD-A19E-A0D6-A25F09DFC37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93020" y="2015988"/>
            <a:ext cx="1487553" cy="426757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EA6F17DB-7A9E-02AB-DE10-5E164535987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793019" y="2023233"/>
            <a:ext cx="1487553" cy="426757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14A0B2E2-6666-24B4-BA8E-4F8032167C9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486123" y="3899202"/>
            <a:ext cx="2152075" cy="426757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C075D226-8282-A708-DA5D-6EEE5318580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486123" y="3904709"/>
            <a:ext cx="2152075" cy="426757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58CB3A17-A0F0-57FD-CC0D-136CF09F24D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109450" y="2038303"/>
            <a:ext cx="847417" cy="426757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C3B39F95-7E20-1E25-71BE-51A44634A92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109449" y="2034826"/>
            <a:ext cx="847417" cy="426757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37AF9736-3909-E6DE-F26A-36BF0CA0AE5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76793" y="3312475"/>
            <a:ext cx="1579001" cy="646232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0C2F7F1E-B77B-4203-C077-6ED30586F75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artisticBlur radius="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6793" y="3319615"/>
            <a:ext cx="1579001" cy="646232"/>
          </a:xfrm>
          <a:prstGeom prst="rect">
            <a:avLst/>
          </a:prstGeom>
        </p:spPr>
      </p:pic>
      <p:pic>
        <p:nvPicPr>
          <p:cNvPr id="29" name="Afbeelding 28">
            <a:extLst>
              <a:ext uri="{FF2B5EF4-FFF2-40B4-BE49-F238E27FC236}">
                <a16:creationId xmlns:a16="http://schemas.microsoft.com/office/drawing/2014/main" id="{D79D8952-3E98-0803-EB52-3E440BC3AABA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903815" y="3306996"/>
            <a:ext cx="1207113" cy="426757"/>
          </a:xfrm>
          <a:prstGeom prst="rect">
            <a:avLst/>
          </a:prstGeom>
        </p:spPr>
      </p:pic>
      <p:pic>
        <p:nvPicPr>
          <p:cNvPr id="30" name="Afbeelding 29">
            <a:extLst>
              <a:ext uri="{FF2B5EF4-FFF2-40B4-BE49-F238E27FC236}">
                <a16:creationId xmlns:a16="http://schemas.microsoft.com/office/drawing/2014/main" id="{413D96A9-ADEE-0C8F-571B-919DB98D777F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903814" y="3306995"/>
            <a:ext cx="1207113" cy="426757"/>
          </a:xfrm>
          <a:prstGeom prst="rect">
            <a:avLst/>
          </a:prstGeom>
        </p:spPr>
      </p:pic>
      <p:pic>
        <p:nvPicPr>
          <p:cNvPr id="31" name="Afbeelding 30">
            <a:extLst>
              <a:ext uri="{FF2B5EF4-FFF2-40B4-BE49-F238E27FC236}">
                <a16:creationId xmlns:a16="http://schemas.microsoft.com/office/drawing/2014/main" id="{55766B75-28E7-59D4-12B0-A33BA00990BC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127902" y="3283253"/>
            <a:ext cx="823031" cy="426757"/>
          </a:xfrm>
          <a:prstGeom prst="rect">
            <a:avLst/>
          </a:prstGeom>
        </p:spPr>
      </p:pic>
      <p:pic>
        <p:nvPicPr>
          <p:cNvPr id="32" name="Afbeelding 31">
            <a:extLst>
              <a:ext uri="{FF2B5EF4-FFF2-40B4-BE49-F238E27FC236}">
                <a16:creationId xmlns:a16="http://schemas.microsoft.com/office/drawing/2014/main" id="{666D5E22-E708-13FF-CC83-01843C1F1543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118906" y="3277746"/>
            <a:ext cx="823031" cy="426757"/>
          </a:xfrm>
          <a:prstGeom prst="rect">
            <a:avLst/>
          </a:prstGeom>
        </p:spPr>
      </p:pic>
      <p:pic>
        <p:nvPicPr>
          <p:cNvPr id="33" name="Afbeelding 32">
            <a:extLst>
              <a:ext uri="{FF2B5EF4-FFF2-40B4-BE49-F238E27FC236}">
                <a16:creationId xmlns:a16="http://schemas.microsoft.com/office/drawing/2014/main" id="{2001753F-9123-0F8C-907B-4AA915563D5E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109450" y="2657301"/>
            <a:ext cx="841321" cy="426757"/>
          </a:xfrm>
          <a:prstGeom prst="rect">
            <a:avLst/>
          </a:prstGeom>
        </p:spPr>
      </p:pic>
      <p:pic>
        <p:nvPicPr>
          <p:cNvPr id="34" name="Afbeelding 33">
            <a:extLst>
              <a:ext uri="{FF2B5EF4-FFF2-40B4-BE49-F238E27FC236}">
                <a16:creationId xmlns:a16="http://schemas.microsoft.com/office/drawing/2014/main" id="{8D5FAE9F-8939-1BB2-1A21-C9E082FBB3F9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115546" y="2653824"/>
            <a:ext cx="841321" cy="426757"/>
          </a:xfrm>
          <a:prstGeom prst="rect">
            <a:avLst/>
          </a:prstGeom>
        </p:spPr>
      </p:pic>
      <p:pic>
        <p:nvPicPr>
          <p:cNvPr id="35" name="Afbeelding 34">
            <a:extLst>
              <a:ext uri="{FF2B5EF4-FFF2-40B4-BE49-F238E27FC236}">
                <a16:creationId xmlns:a16="http://schemas.microsoft.com/office/drawing/2014/main" id="{346EE16A-50AD-7983-8631-B0BC94D2C75D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089641" y="3909205"/>
            <a:ext cx="920576" cy="426757"/>
          </a:xfrm>
          <a:prstGeom prst="rect">
            <a:avLst/>
          </a:prstGeom>
        </p:spPr>
      </p:pic>
      <p:pic>
        <p:nvPicPr>
          <p:cNvPr id="36" name="Afbeelding 35">
            <a:extLst>
              <a:ext uri="{FF2B5EF4-FFF2-40B4-BE49-F238E27FC236}">
                <a16:creationId xmlns:a16="http://schemas.microsoft.com/office/drawing/2014/main" id="{BC0BFBD1-D45E-89BD-BCD3-49AFE5747E5F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089641" y="3903231"/>
            <a:ext cx="920576" cy="426757"/>
          </a:xfrm>
          <a:prstGeom prst="rect">
            <a:avLst/>
          </a:prstGeom>
        </p:spPr>
      </p:pic>
      <p:sp>
        <p:nvSpPr>
          <p:cNvPr id="37" name="Tijdelijke aanduiding voor voettekst 2">
            <a:extLst>
              <a:ext uri="{FF2B5EF4-FFF2-40B4-BE49-F238E27FC236}">
                <a16:creationId xmlns:a16="http://schemas.microsoft.com/office/drawing/2014/main" id="{8C15179D-26D3-C268-8648-DA78F77DAE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  <p:sp>
        <p:nvSpPr>
          <p:cNvPr id="40" name="Titel 2">
            <a:extLst>
              <a:ext uri="{FF2B5EF4-FFF2-40B4-BE49-F238E27FC236}">
                <a16:creationId xmlns:a16="http://schemas.microsoft.com/office/drawing/2014/main" id="{7C24AAFB-AC22-D590-8CAA-39097CD1D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20000"/>
            <a:ext cx="9144000" cy="825751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Puzzel 1</a:t>
            </a:r>
          </a:p>
        </p:txBody>
      </p:sp>
    </p:spTree>
    <p:extLst>
      <p:ext uri="{BB962C8B-B14F-4D97-AF65-F5344CB8AC3E}">
        <p14:creationId xmlns:p14="http://schemas.microsoft.com/office/powerpoint/2010/main" val="245280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0F783C2D-AA34-ED53-075A-2338337502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5283907"/>
              </p:ext>
            </p:extLst>
          </p:nvPr>
        </p:nvGraphicFramePr>
        <p:xfrm>
          <a:off x="2476800" y="1905114"/>
          <a:ext cx="6120000" cy="25200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0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ijdelijke aanduiding voor voettekst 2">
            <a:extLst>
              <a:ext uri="{FF2B5EF4-FFF2-40B4-BE49-F238E27FC236}">
                <a16:creationId xmlns:a16="http://schemas.microsoft.com/office/drawing/2014/main" id="{3203EAE8-48F7-742B-357A-4271E58FE488}"/>
              </a:ext>
            </a:extLst>
          </p:cNvPr>
          <p:cNvSpPr txBox="1">
            <a:spLocks/>
          </p:cNvSpPr>
          <p:nvPr/>
        </p:nvSpPr>
        <p:spPr>
          <a:xfrm>
            <a:off x="2160000" y="52074"/>
            <a:ext cx="6436800" cy="30856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De slimste leerling - Prinsjesdag</a:t>
            </a:r>
            <a:endParaRPr lang="nl-NL" dirty="0"/>
          </a:p>
        </p:txBody>
      </p:sp>
      <p:sp>
        <p:nvSpPr>
          <p:cNvPr id="37" name="Tijdelijke aanduiding voor voettekst 2">
            <a:extLst>
              <a:ext uri="{FF2B5EF4-FFF2-40B4-BE49-F238E27FC236}">
                <a16:creationId xmlns:a16="http://schemas.microsoft.com/office/drawing/2014/main" id="{8C15179D-26D3-C268-8648-DA78F77DAE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  <p:sp>
        <p:nvSpPr>
          <p:cNvPr id="40" name="Titel 2">
            <a:extLst>
              <a:ext uri="{FF2B5EF4-FFF2-40B4-BE49-F238E27FC236}">
                <a16:creationId xmlns:a16="http://schemas.microsoft.com/office/drawing/2014/main" id="{7C24AAFB-AC22-D590-8CAA-39097CD1D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20000"/>
            <a:ext cx="9144000" cy="825751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Puzzel 2</a:t>
            </a:r>
          </a:p>
        </p:txBody>
      </p:sp>
      <p:pic>
        <p:nvPicPr>
          <p:cNvPr id="42" name="Afbeelding 41">
            <a:extLst>
              <a:ext uri="{FF2B5EF4-FFF2-40B4-BE49-F238E27FC236}">
                <a16:creationId xmlns:a16="http://schemas.microsoft.com/office/drawing/2014/main" id="{2A801804-864F-6763-760F-E72AFC7EF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00" y="2251682"/>
            <a:ext cx="1670449" cy="640135"/>
          </a:xfrm>
          <a:prstGeom prst="rect">
            <a:avLst/>
          </a:prstGeom>
        </p:spPr>
      </p:pic>
      <p:pic>
        <p:nvPicPr>
          <p:cNvPr id="43" name="Afbeelding 42">
            <a:extLst>
              <a:ext uri="{FF2B5EF4-FFF2-40B4-BE49-F238E27FC236}">
                <a16:creationId xmlns:a16="http://schemas.microsoft.com/office/drawing/2014/main" id="{6B70D429-A695-5B37-E932-B5545A068B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799" y="2242146"/>
            <a:ext cx="1670449" cy="640135"/>
          </a:xfrm>
          <a:prstGeom prst="rect">
            <a:avLst/>
          </a:prstGeom>
        </p:spPr>
      </p:pic>
      <p:pic>
        <p:nvPicPr>
          <p:cNvPr id="45" name="Afbeelding 44">
            <a:extLst>
              <a:ext uri="{FF2B5EF4-FFF2-40B4-BE49-F238E27FC236}">
                <a16:creationId xmlns:a16="http://schemas.microsoft.com/office/drawing/2014/main" id="{AA66BD68-0C8C-2B9C-1F52-C3A5A0422D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800" y="2845046"/>
            <a:ext cx="1767993" cy="640135"/>
          </a:xfrm>
          <a:prstGeom prst="rect">
            <a:avLst/>
          </a:prstGeom>
        </p:spPr>
      </p:pic>
      <p:pic>
        <p:nvPicPr>
          <p:cNvPr id="46" name="Afbeelding 45">
            <a:extLst>
              <a:ext uri="{FF2B5EF4-FFF2-40B4-BE49-F238E27FC236}">
                <a16:creationId xmlns:a16="http://schemas.microsoft.com/office/drawing/2014/main" id="{BD9F4B01-0D9E-D062-9BB0-747FF490E4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2299" y="2854582"/>
            <a:ext cx="1767993" cy="640135"/>
          </a:xfrm>
          <a:prstGeom prst="rect">
            <a:avLst/>
          </a:prstGeom>
        </p:spPr>
      </p:pic>
      <p:pic>
        <p:nvPicPr>
          <p:cNvPr id="48" name="Afbeelding 47">
            <a:extLst>
              <a:ext uri="{FF2B5EF4-FFF2-40B4-BE49-F238E27FC236}">
                <a16:creationId xmlns:a16="http://schemas.microsoft.com/office/drawing/2014/main" id="{FBABB074-6AE4-4910-AA0F-DEB3CECFE0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800" y="3437343"/>
            <a:ext cx="1396105" cy="640135"/>
          </a:xfrm>
          <a:prstGeom prst="rect">
            <a:avLst/>
          </a:prstGeom>
        </p:spPr>
      </p:pic>
      <p:pic>
        <p:nvPicPr>
          <p:cNvPr id="49" name="Afbeelding 48">
            <a:extLst>
              <a:ext uri="{FF2B5EF4-FFF2-40B4-BE49-F238E27FC236}">
                <a16:creationId xmlns:a16="http://schemas.microsoft.com/office/drawing/2014/main" id="{D403D5D8-466F-EA24-DE8B-538F811DEC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Blur radius="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7301" y="3437342"/>
            <a:ext cx="1396105" cy="640135"/>
          </a:xfrm>
          <a:prstGeom prst="rect">
            <a:avLst/>
          </a:prstGeom>
        </p:spPr>
      </p:pic>
      <p:pic>
        <p:nvPicPr>
          <p:cNvPr id="51" name="Afbeelding 50">
            <a:extLst>
              <a:ext uri="{FF2B5EF4-FFF2-40B4-BE49-F238E27FC236}">
                <a16:creationId xmlns:a16="http://schemas.microsoft.com/office/drawing/2014/main" id="{4EE2CD5D-9C33-D809-1EF6-5D0D2641BA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59948" y="3298798"/>
            <a:ext cx="932769" cy="426757"/>
          </a:xfrm>
          <a:prstGeom prst="rect">
            <a:avLst/>
          </a:prstGeom>
        </p:spPr>
      </p:pic>
      <p:pic>
        <p:nvPicPr>
          <p:cNvPr id="53" name="Afbeelding 52">
            <a:extLst>
              <a:ext uri="{FF2B5EF4-FFF2-40B4-BE49-F238E27FC236}">
                <a16:creationId xmlns:a16="http://schemas.microsoft.com/office/drawing/2014/main" id="{552AB6EE-22B6-86CE-1EB0-FE49075268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59947" y="3298797"/>
            <a:ext cx="932769" cy="426757"/>
          </a:xfrm>
          <a:prstGeom prst="rect">
            <a:avLst/>
          </a:prstGeom>
        </p:spPr>
      </p:pic>
      <p:pic>
        <p:nvPicPr>
          <p:cNvPr id="55" name="Afbeelding 54">
            <a:extLst>
              <a:ext uri="{FF2B5EF4-FFF2-40B4-BE49-F238E27FC236}">
                <a16:creationId xmlns:a16="http://schemas.microsoft.com/office/drawing/2014/main" id="{65B0A659-6C71-D041-0D66-54E520631E8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56502" y="3905237"/>
            <a:ext cx="1749704" cy="426757"/>
          </a:xfrm>
          <a:prstGeom prst="rect">
            <a:avLst/>
          </a:prstGeom>
        </p:spPr>
      </p:pic>
      <p:pic>
        <p:nvPicPr>
          <p:cNvPr id="57" name="Afbeelding 56">
            <a:extLst>
              <a:ext uri="{FF2B5EF4-FFF2-40B4-BE49-F238E27FC236}">
                <a16:creationId xmlns:a16="http://schemas.microsoft.com/office/drawing/2014/main" id="{C7A3AA3F-9E27-63F5-D32D-972827F7557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56502" y="3905238"/>
            <a:ext cx="1749704" cy="426757"/>
          </a:xfrm>
          <a:prstGeom prst="rect">
            <a:avLst/>
          </a:prstGeom>
        </p:spPr>
      </p:pic>
      <p:pic>
        <p:nvPicPr>
          <p:cNvPr id="59" name="Afbeelding 58">
            <a:extLst>
              <a:ext uri="{FF2B5EF4-FFF2-40B4-BE49-F238E27FC236}">
                <a16:creationId xmlns:a16="http://schemas.microsoft.com/office/drawing/2014/main" id="{5BD07273-4511-474E-63FC-30F0AC7A03B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07672" y="1916373"/>
            <a:ext cx="1658256" cy="670618"/>
          </a:xfrm>
          <a:prstGeom prst="rect">
            <a:avLst/>
          </a:prstGeom>
        </p:spPr>
      </p:pic>
      <p:pic>
        <p:nvPicPr>
          <p:cNvPr id="61" name="Afbeelding 60">
            <a:extLst>
              <a:ext uri="{FF2B5EF4-FFF2-40B4-BE49-F238E27FC236}">
                <a16:creationId xmlns:a16="http://schemas.microsoft.com/office/drawing/2014/main" id="{06AA7272-5AA2-8D2C-F044-C1D6A17D351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07672" y="1916373"/>
            <a:ext cx="1658256" cy="670618"/>
          </a:xfrm>
          <a:prstGeom prst="rect">
            <a:avLst/>
          </a:prstGeom>
        </p:spPr>
      </p:pic>
      <p:pic>
        <p:nvPicPr>
          <p:cNvPr id="63" name="Afbeelding 62">
            <a:extLst>
              <a:ext uri="{FF2B5EF4-FFF2-40B4-BE49-F238E27FC236}">
                <a16:creationId xmlns:a16="http://schemas.microsoft.com/office/drawing/2014/main" id="{D11C80F3-C33D-4F57-7ABD-E83E80FBBE7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77758" y="3905236"/>
            <a:ext cx="1085182" cy="426757"/>
          </a:xfrm>
          <a:prstGeom prst="rect">
            <a:avLst/>
          </a:prstGeom>
        </p:spPr>
      </p:pic>
      <p:pic>
        <p:nvPicPr>
          <p:cNvPr id="65" name="Afbeelding 64">
            <a:extLst>
              <a:ext uri="{FF2B5EF4-FFF2-40B4-BE49-F238E27FC236}">
                <a16:creationId xmlns:a16="http://schemas.microsoft.com/office/drawing/2014/main" id="{55533789-0081-FA8F-CF94-E1B4D41612B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79302" y="3905889"/>
            <a:ext cx="1085182" cy="426757"/>
          </a:xfrm>
          <a:prstGeom prst="rect">
            <a:avLst/>
          </a:prstGeom>
        </p:spPr>
      </p:pic>
      <p:pic>
        <p:nvPicPr>
          <p:cNvPr id="67" name="Afbeelding 66">
            <a:extLst>
              <a:ext uri="{FF2B5EF4-FFF2-40B4-BE49-F238E27FC236}">
                <a16:creationId xmlns:a16="http://schemas.microsoft.com/office/drawing/2014/main" id="{4865D229-1B8C-07B8-FCE9-104864144E3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017271" y="2641203"/>
            <a:ext cx="975445" cy="426757"/>
          </a:xfrm>
          <a:prstGeom prst="rect">
            <a:avLst/>
          </a:prstGeom>
        </p:spPr>
      </p:pic>
      <p:pic>
        <p:nvPicPr>
          <p:cNvPr id="69" name="Afbeelding 68">
            <a:extLst>
              <a:ext uri="{FF2B5EF4-FFF2-40B4-BE49-F238E27FC236}">
                <a16:creationId xmlns:a16="http://schemas.microsoft.com/office/drawing/2014/main" id="{B21986E9-747B-CAC8-6010-5CF8F8ACFC1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707672" y="3281338"/>
            <a:ext cx="1639966" cy="426757"/>
          </a:xfrm>
          <a:prstGeom prst="rect">
            <a:avLst/>
          </a:prstGeom>
        </p:spPr>
      </p:pic>
      <p:pic>
        <p:nvPicPr>
          <p:cNvPr id="71" name="Afbeelding 70">
            <a:extLst>
              <a:ext uri="{FF2B5EF4-FFF2-40B4-BE49-F238E27FC236}">
                <a16:creationId xmlns:a16="http://schemas.microsoft.com/office/drawing/2014/main" id="{6D40DD26-5207-EDED-358B-66CA3C37BB5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079302" y="3279782"/>
            <a:ext cx="1048603" cy="426757"/>
          </a:xfrm>
          <a:prstGeom prst="rect">
            <a:avLst/>
          </a:prstGeom>
        </p:spPr>
      </p:pic>
      <p:pic>
        <p:nvPicPr>
          <p:cNvPr id="73" name="Afbeelding 72">
            <a:extLst>
              <a:ext uri="{FF2B5EF4-FFF2-40B4-BE49-F238E27FC236}">
                <a16:creationId xmlns:a16="http://schemas.microsoft.com/office/drawing/2014/main" id="{9E53E3EC-F93E-82F9-35A2-FE0B75C8509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635762" y="2068087"/>
            <a:ext cx="1969179" cy="426757"/>
          </a:xfrm>
          <a:prstGeom prst="rect">
            <a:avLst/>
          </a:prstGeom>
        </p:spPr>
      </p:pic>
      <p:pic>
        <p:nvPicPr>
          <p:cNvPr id="75" name="Afbeelding 74">
            <a:extLst>
              <a:ext uri="{FF2B5EF4-FFF2-40B4-BE49-F238E27FC236}">
                <a16:creationId xmlns:a16="http://schemas.microsoft.com/office/drawing/2014/main" id="{E82F3D44-0B99-F68F-F3EB-59106EEE2A0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017272" y="2651784"/>
            <a:ext cx="975445" cy="426757"/>
          </a:xfrm>
          <a:prstGeom prst="rect">
            <a:avLst/>
          </a:prstGeom>
        </p:spPr>
      </p:pic>
      <p:pic>
        <p:nvPicPr>
          <p:cNvPr id="77" name="Afbeelding 76">
            <a:extLst>
              <a:ext uri="{FF2B5EF4-FFF2-40B4-BE49-F238E27FC236}">
                <a16:creationId xmlns:a16="http://schemas.microsoft.com/office/drawing/2014/main" id="{9A8DF60C-491B-2867-E549-0A9C395BE3B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708655" y="3281338"/>
            <a:ext cx="1639966" cy="426757"/>
          </a:xfrm>
          <a:prstGeom prst="rect">
            <a:avLst/>
          </a:prstGeom>
        </p:spPr>
      </p:pic>
      <p:pic>
        <p:nvPicPr>
          <p:cNvPr id="79" name="Afbeelding 78">
            <a:extLst>
              <a:ext uri="{FF2B5EF4-FFF2-40B4-BE49-F238E27FC236}">
                <a16:creationId xmlns:a16="http://schemas.microsoft.com/office/drawing/2014/main" id="{E5B8CB1B-4E07-2B94-B7D4-2C9978CFD83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635762" y="2068087"/>
            <a:ext cx="1969179" cy="426757"/>
          </a:xfrm>
          <a:prstGeom prst="rect">
            <a:avLst/>
          </a:prstGeom>
        </p:spPr>
      </p:pic>
      <p:pic>
        <p:nvPicPr>
          <p:cNvPr id="81" name="Afbeelding 80">
            <a:extLst>
              <a:ext uri="{FF2B5EF4-FFF2-40B4-BE49-F238E27FC236}">
                <a16:creationId xmlns:a16="http://schemas.microsoft.com/office/drawing/2014/main" id="{C6BB7B1B-3501-065D-777D-01FA253A8CB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079301" y="3283881"/>
            <a:ext cx="1048603" cy="426757"/>
          </a:xfrm>
          <a:prstGeom prst="rect">
            <a:avLst/>
          </a:prstGeom>
        </p:spPr>
      </p:pic>
      <p:pic>
        <p:nvPicPr>
          <p:cNvPr id="83" name="Afbeelding 82">
            <a:extLst>
              <a:ext uri="{FF2B5EF4-FFF2-40B4-BE49-F238E27FC236}">
                <a16:creationId xmlns:a16="http://schemas.microsoft.com/office/drawing/2014/main" id="{B5CED187-3ECD-2627-A5CE-086C311B2F9A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154442" y="2028767"/>
            <a:ext cx="701101" cy="426757"/>
          </a:xfrm>
          <a:prstGeom prst="rect">
            <a:avLst/>
          </a:prstGeom>
        </p:spPr>
      </p:pic>
      <p:pic>
        <p:nvPicPr>
          <p:cNvPr id="85" name="Afbeelding 84">
            <a:extLst>
              <a:ext uri="{FF2B5EF4-FFF2-40B4-BE49-F238E27FC236}">
                <a16:creationId xmlns:a16="http://schemas.microsoft.com/office/drawing/2014/main" id="{1523A068-E7C7-97BC-B2FA-3CCFDA3FF12B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968683" y="2641202"/>
            <a:ext cx="1085182" cy="426757"/>
          </a:xfrm>
          <a:prstGeom prst="rect">
            <a:avLst/>
          </a:prstGeom>
        </p:spPr>
      </p:pic>
      <p:pic>
        <p:nvPicPr>
          <p:cNvPr id="87" name="Afbeelding 86">
            <a:extLst>
              <a:ext uri="{FF2B5EF4-FFF2-40B4-BE49-F238E27FC236}">
                <a16:creationId xmlns:a16="http://schemas.microsoft.com/office/drawing/2014/main" id="{898D4A39-CE66-5CB5-BF0E-816FB4BDAD39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361248" y="2666331"/>
            <a:ext cx="518205" cy="426757"/>
          </a:xfrm>
          <a:prstGeom prst="rect">
            <a:avLst/>
          </a:prstGeom>
        </p:spPr>
      </p:pic>
      <p:pic>
        <p:nvPicPr>
          <p:cNvPr id="89" name="Afbeelding 88">
            <a:extLst>
              <a:ext uri="{FF2B5EF4-FFF2-40B4-BE49-F238E27FC236}">
                <a16:creationId xmlns:a16="http://schemas.microsoft.com/office/drawing/2014/main" id="{6B721072-3B42-0904-E610-F37D1BD61289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030862" y="3905238"/>
            <a:ext cx="926672" cy="426757"/>
          </a:xfrm>
          <a:prstGeom prst="rect">
            <a:avLst/>
          </a:prstGeom>
        </p:spPr>
      </p:pic>
      <p:pic>
        <p:nvPicPr>
          <p:cNvPr id="91" name="Afbeelding 90">
            <a:extLst>
              <a:ext uri="{FF2B5EF4-FFF2-40B4-BE49-F238E27FC236}">
                <a16:creationId xmlns:a16="http://schemas.microsoft.com/office/drawing/2014/main" id="{BBA1C0F1-AFC7-4B2C-BD2D-DDD1D728700F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154441" y="2034362"/>
            <a:ext cx="701101" cy="426757"/>
          </a:xfrm>
          <a:prstGeom prst="rect">
            <a:avLst/>
          </a:prstGeom>
        </p:spPr>
      </p:pic>
      <p:pic>
        <p:nvPicPr>
          <p:cNvPr id="93" name="Afbeelding 92">
            <a:extLst>
              <a:ext uri="{FF2B5EF4-FFF2-40B4-BE49-F238E27FC236}">
                <a16:creationId xmlns:a16="http://schemas.microsoft.com/office/drawing/2014/main" id="{629D23BF-AD90-F6D2-ED8C-D035DF51B30C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4961671" y="2641203"/>
            <a:ext cx="1085182" cy="426757"/>
          </a:xfrm>
          <a:prstGeom prst="rect">
            <a:avLst/>
          </a:prstGeom>
        </p:spPr>
      </p:pic>
      <p:pic>
        <p:nvPicPr>
          <p:cNvPr id="95" name="Afbeelding 94">
            <a:extLst>
              <a:ext uri="{FF2B5EF4-FFF2-40B4-BE49-F238E27FC236}">
                <a16:creationId xmlns:a16="http://schemas.microsoft.com/office/drawing/2014/main" id="{1A651BC3-B8AB-703A-5437-2EF8101750C6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361247" y="2662232"/>
            <a:ext cx="518205" cy="426757"/>
          </a:xfrm>
          <a:prstGeom prst="rect">
            <a:avLst/>
          </a:prstGeom>
        </p:spPr>
      </p:pic>
      <p:pic>
        <p:nvPicPr>
          <p:cNvPr id="97" name="Afbeelding 96">
            <a:extLst>
              <a:ext uri="{FF2B5EF4-FFF2-40B4-BE49-F238E27FC236}">
                <a16:creationId xmlns:a16="http://schemas.microsoft.com/office/drawing/2014/main" id="{13A24DF0-5473-A040-88C4-9EEEA6FC8930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022721" y="3905889"/>
            <a:ext cx="926672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2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0F783C2D-AA34-ED53-075A-2338337502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1715597"/>
              </p:ext>
            </p:extLst>
          </p:nvPr>
        </p:nvGraphicFramePr>
        <p:xfrm>
          <a:off x="2476800" y="1914639"/>
          <a:ext cx="6120000" cy="25200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0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0000"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1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nl-NL" sz="1600" b="1" cap="none" spc="0" dirty="0">
                        <a:ln w="0"/>
                        <a:solidFill>
                          <a:schemeClr val="accent5"/>
                        </a:solidFill>
                        <a:effectLst/>
                      </a:endParaRPr>
                    </a:p>
                  </a:txBody>
                  <a:tcPr marT="34290" marB="3429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ijdelijke aanduiding voor voettekst 2">
            <a:extLst>
              <a:ext uri="{FF2B5EF4-FFF2-40B4-BE49-F238E27FC236}">
                <a16:creationId xmlns:a16="http://schemas.microsoft.com/office/drawing/2014/main" id="{3203EAE8-48F7-742B-357A-4271E58FE488}"/>
              </a:ext>
            </a:extLst>
          </p:cNvPr>
          <p:cNvSpPr txBox="1">
            <a:spLocks/>
          </p:cNvSpPr>
          <p:nvPr/>
        </p:nvSpPr>
        <p:spPr>
          <a:xfrm>
            <a:off x="2160000" y="52074"/>
            <a:ext cx="6436800" cy="30856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De slimste leerling - Prinsjesdag</a:t>
            </a:r>
            <a:endParaRPr lang="nl-NL" dirty="0"/>
          </a:p>
        </p:txBody>
      </p:sp>
      <p:sp>
        <p:nvSpPr>
          <p:cNvPr id="37" name="Tijdelijke aanduiding voor voettekst 2">
            <a:extLst>
              <a:ext uri="{FF2B5EF4-FFF2-40B4-BE49-F238E27FC236}">
                <a16:creationId xmlns:a16="http://schemas.microsoft.com/office/drawing/2014/main" id="{8C15179D-26D3-C268-8648-DA78F77DAE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  <p:sp>
        <p:nvSpPr>
          <p:cNvPr id="40" name="Titel 2">
            <a:extLst>
              <a:ext uri="{FF2B5EF4-FFF2-40B4-BE49-F238E27FC236}">
                <a16:creationId xmlns:a16="http://schemas.microsoft.com/office/drawing/2014/main" id="{7C24AAFB-AC22-D590-8CAA-39097CD1D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60" y="720000"/>
            <a:ext cx="9144000" cy="825751"/>
          </a:xfrm>
          <a:solidFill>
            <a:schemeClr val="tx1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nl-NL" dirty="0">
                <a:solidFill>
                  <a:schemeClr val="tx1"/>
                </a:solidFill>
              </a:rPr>
              <a:t>Puzzel 3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438D66F-63A2-6B17-C681-844306282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63" y="2244718"/>
            <a:ext cx="2420322" cy="64013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F30E9C8-BBA1-10A9-DA3D-0198592827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530" y="2233786"/>
            <a:ext cx="2420322" cy="64013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537097F-F0DE-B786-6034-12BD144DC0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363" y="2869421"/>
            <a:ext cx="1097375" cy="64013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B57927A-8B82-525A-AFF5-D70F108866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 radius="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90" y="2878421"/>
            <a:ext cx="1097375" cy="64013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350D5E3E-F50E-D80A-5406-3CC8142E29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363" y="3454793"/>
            <a:ext cx="1816765" cy="64013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EF7ED6B6-9285-56B3-01C5-31004EEB43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Blur radius="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530" y="3448361"/>
            <a:ext cx="1816765" cy="640135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A714F5A0-C18F-C0FA-A373-D303DE91F78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06942" y="3952788"/>
            <a:ext cx="1481456" cy="426757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06F9E0F5-B42A-2F17-22C8-465CC7DE274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06942" y="3952787"/>
            <a:ext cx="1481456" cy="426757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3C6188CC-BE0E-A780-F898-406C921F974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08857" y="3305177"/>
            <a:ext cx="1255885" cy="426757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ADDF405D-2ED6-C019-EEC3-640C1610393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07746" y="3305176"/>
            <a:ext cx="1255885" cy="426757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358736F9-8C0B-756D-1BD7-C8F140D80DA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23257" y="3928501"/>
            <a:ext cx="1225402" cy="426757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E9F814B8-3F26-BF1C-C13A-38C42C8BC91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23257" y="3918154"/>
            <a:ext cx="1225402" cy="426757"/>
          </a:xfrm>
          <a:prstGeom prst="rect">
            <a:avLst/>
          </a:prstGeom>
        </p:spPr>
      </p:pic>
      <p:pic>
        <p:nvPicPr>
          <p:cNvPr id="29" name="Afbeelding 28">
            <a:extLst>
              <a:ext uri="{FF2B5EF4-FFF2-40B4-BE49-F238E27FC236}">
                <a16:creationId xmlns:a16="http://schemas.microsoft.com/office/drawing/2014/main" id="{E9B46292-4DB4-454E-CE2E-0D4010F0BAC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66501" y="3305177"/>
            <a:ext cx="719390" cy="426757"/>
          </a:xfrm>
          <a:prstGeom prst="rect">
            <a:avLst/>
          </a:prstGeom>
        </p:spPr>
      </p:pic>
      <p:pic>
        <p:nvPicPr>
          <p:cNvPr id="31" name="Afbeelding 30">
            <a:extLst>
              <a:ext uri="{FF2B5EF4-FFF2-40B4-BE49-F238E27FC236}">
                <a16:creationId xmlns:a16="http://schemas.microsoft.com/office/drawing/2014/main" id="{4CAD6832-FA90-7489-CED8-33DAA789701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161373" y="3305177"/>
            <a:ext cx="719390" cy="426757"/>
          </a:xfrm>
          <a:prstGeom prst="rect">
            <a:avLst/>
          </a:prstGeom>
        </p:spPr>
      </p:pic>
      <p:pic>
        <p:nvPicPr>
          <p:cNvPr id="33" name="Afbeelding 32">
            <a:extLst>
              <a:ext uri="{FF2B5EF4-FFF2-40B4-BE49-F238E27FC236}">
                <a16:creationId xmlns:a16="http://schemas.microsoft.com/office/drawing/2014/main" id="{446B81E4-9750-3FEC-7A99-61B2ED57C1A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841237" y="2050413"/>
            <a:ext cx="1353429" cy="426757"/>
          </a:xfrm>
          <a:prstGeom prst="rect">
            <a:avLst/>
          </a:prstGeom>
        </p:spPr>
      </p:pic>
      <p:pic>
        <p:nvPicPr>
          <p:cNvPr id="35" name="Afbeelding 34">
            <a:extLst>
              <a:ext uri="{FF2B5EF4-FFF2-40B4-BE49-F238E27FC236}">
                <a16:creationId xmlns:a16="http://schemas.microsoft.com/office/drawing/2014/main" id="{5EB70370-FE60-9012-5547-B4B816DEB48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836070" y="2050526"/>
            <a:ext cx="1353429" cy="426757"/>
          </a:xfrm>
          <a:prstGeom prst="rect">
            <a:avLst/>
          </a:prstGeom>
        </p:spPr>
      </p:pic>
      <p:pic>
        <p:nvPicPr>
          <p:cNvPr id="38" name="Afbeelding 37">
            <a:extLst>
              <a:ext uri="{FF2B5EF4-FFF2-40B4-BE49-F238E27FC236}">
                <a16:creationId xmlns:a16="http://schemas.microsoft.com/office/drawing/2014/main" id="{C8905F07-0664-FC31-A617-B2E874308EA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977855" y="2671474"/>
            <a:ext cx="1115665" cy="426757"/>
          </a:xfrm>
          <a:prstGeom prst="rect">
            <a:avLst/>
          </a:prstGeom>
        </p:spPr>
      </p:pic>
      <p:pic>
        <p:nvPicPr>
          <p:cNvPr id="41" name="Afbeelding 40">
            <a:extLst>
              <a:ext uri="{FF2B5EF4-FFF2-40B4-BE49-F238E27FC236}">
                <a16:creationId xmlns:a16="http://schemas.microsoft.com/office/drawing/2014/main" id="{0840CEDF-7B14-9277-7BDF-7C34465C4AF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972688" y="2660542"/>
            <a:ext cx="1115665" cy="426757"/>
          </a:xfrm>
          <a:prstGeom prst="rect">
            <a:avLst/>
          </a:prstGeom>
        </p:spPr>
      </p:pic>
      <p:pic>
        <p:nvPicPr>
          <p:cNvPr id="47" name="Afbeelding 46">
            <a:extLst>
              <a:ext uri="{FF2B5EF4-FFF2-40B4-BE49-F238E27FC236}">
                <a16:creationId xmlns:a16="http://schemas.microsoft.com/office/drawing/2014/main" id="{24D7CB4F-EC54-0F66-8DA4-893E8F92867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813228" y="2031339"/>
            <a:ext cx="1493649" cy="426757"/>
          </a:xfrm>
          <a:prstGeom prst="rect">
            <a:avLst/>
          </a:prstGeom>
        </p:spPr>
      </p:pic>
      <p:pic>
        <p:nvPicPr>
          <p:cNvPr id="52" name="Afbeelding 51">
            <a:extLst>
              <a:ext uri="{FF2B5EF4-FFF2-40B4-BE49-F238E27FC236}">
                <a16:creationId xmlns:a16="http://schemas.microsoft.com/office/drawing/2014/main" id="{90B95F4B-ECBB-6329-7C3B-0438BCD4170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813228" y="2029717"/>
            <a:ext cx="1493649" cy="426757"/>
          </a:xfrm>
          <a:prstGeom prst="rect">
            <a:avLst/>
          </a:prstGeom>
        </p:spPr>
      </p:pic>
      <p:pic>
        <p:nvPicPr>
          <p:cNvPr id="56" name="Afbeelding 55">
            <a:extLst>
              <a:ext uri="{FF2B5EF4-FFF2-40B4-BE49-F238E27FC236}">
                <a16:creationId xmlns:a16="http://schemas.microsoft.com/office/drawing/2014/main" id="{9F958B68-01E2-10A8-411A-41F887C3C819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913631" y="3312651"/>
            <a:ext cx="1268078" cy="426757"/>
          </a:xfrm>
          <a:prstGeom prst="rect">
            <a:avLst/>
          </a:prstGeom>
        </p:spPr>
      </p:pic>
      <p:pic>
        <p:nvPicPr>
          <p:cNvPr id="60" name="Afbeelding 59">
            <a:extLst>
              <a:ext uri="{FF2B5EF4-FFF2-40B4-BE49-F238E27FC236}">
                <a16:creationId xmlns:a16="http://schemas.microsoft.com/office/drawing/2014/main" id="{3435D3F3-27F6-5A95-22D1-D055A98208BE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913631" y="3320572"/>
            <a:ext cx="1268078" cy="426757"/>
          </a:xfrm>
          <a:prstGeom prst="rect">
            <a:avLst/>
          </a:prstGeom>
        </p:spPr>
      </p:pic>
      <p:pic>
        <p:nvPicPr>
          <p:cNvPr id="64" name="Afbeelding 63">
            <a:extLst>
              <a:ext uri="{FF2B5EF4-FFF2-40B4-BE49-F238E27FC236}">
                <a16:creationId xmlns:a16="http://schemas.microsoft.com/office/drawing/2014/main" id="{8939967D-F2EC-E7D3-5CE0-02D50459C9AF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946559" y="2656042"/>
            <a:ext cx="1121761" cy="426757"/>
          </a:xfrm>
          <a:prstGeom prst="rect">
            <a:avLst/>
          </a:prstGeom>
        </p:spPr>
      </p:pic>
      <p:pic>
        <p:nvPicPr>
          <p:cNvPr id="68" name="Afbeelding 67">
            <a:extLst>
              <a:ext uri="{FF2B5EF4-FFF2-40B4-BE49-F238E27FC236}">
                <a16:creationId xmlns:a16="http://schemas.microsoft.com/office/drawing/2014/main" id="{34F10F9D-B296-30B9-5592-99C300AE994A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946558" y="2660542"/>
            <a:ext cx="1121761" cy="426757"/>
          </a:xfrm>
          <a:prstGeom prst="rect">
            <a:avLst/>
          </a:prstGeom>
        </p:spPr>
      </p:pic>
      <p:pic>
        <p:nvPicPr>
          <p:cNvPr id="72" name="Afbeelding 71">
            <a:extLst>
              <a:ext uri="{FF2B5EF4-FFF2-40B4-BE49-F238E27FC236}">
                <a16:creationId xmlns:a16="http://schemas.microsoft.com/office/drawing/2014/main" id="{73618588-33DD-8B28-22D1-D0AD9C3E1134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055835" y="2056201"/>
            <a:ext cx="926672" cy="426757"/>
          </a:xfrm>
          <a:prstGeom prst="rect">
            <a:avLst/>
          </a:prstGeom>
        </p:spPr>
      </p:pic>
      <p:pic>
        <p:nvPicPr>
          <p:cNvPr id="76" name="Afbeelding 75">
            <a:extLst>
              <a:ext uri="{FF2B5EF4-FFF2-40B4-BE49-F238E27FC236}">
                <a16:creationId xmlns:a16="http://schemas.microsoft.com/office/drawing/2014/main" id="{1A1606FF-CB12-660E-0D97-9BCC3B2DC567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5061002" y="2055047"/>
            <a:ext cx="926672" cy="426757"/>
          </a:xfrm>
          <a:prstGeom prst="rect">
            <a:avLst/>
          </a:prstGeom>
        </p:spPr>
      </p:pic>
      <p:pic>
        <p:nvPicPr>
          <p:cNvPr id="80" name="Afbeelding 79">
            <a:extLst>
              <a:ext uri="{FF2B5EF4-FFF2-40B4-BE49-F238E27FC236}">
                <a16:creationId xmlns:a16="http://schemas.microsoft.com/office/drawing/2014/main" id="{73B5B4EA-5FB1-DD56-5E93-AB2E7AD80138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4906411" y="3918153"/>
            <a:ext cx="1310754" cy="426757"/>
          </a:xfrm>
          <a:prstGeom prst="rect">
            <a:avLst/>
          </a:prstGeom>
        </p:spPr>
      </p:pic>
      <p:pic>
        <p:nvPicPr>
          <p:cNvPr id="84" name="Afbeelding 83">
            <a:extLst>
              <a:ext uri="{FF2B5EF4-FFF2-40B4-BE49-F238E27FC236}">
                <a16:creationId xmlns:a16="http://schemas.microsoft.com/office/drawing/2014/main" id="{B6D142CC-D6C6-E783-D615-2E008E8DE7A8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4908857" y="3918152"/>
            <a:ext cx="1310754" cy="426757"/>
          </a:xfrm>
          <a:prstGeom prst="rect">
            <a:avLst/>
          </a:prstGeom>
        </p:spPr>
      </p:pic>
      <p:pic>
        <p:nvPicPr>
          <p:cNvPr id="88" name="Afbeelding 87">
            <a:extLst>
              <a:ext uri="{FF2B5EF4-FFF2-40B4-BE49-F238E27FC236}">
                <a16:creationId xmlns:a16="http://schemas.microsoft.com/office/drawing/2014/main" id="{4FE94689-BF7F-9CD0-0967-B640DFBB8800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6826394" y="2541449"/>
            <a:ext cx="1505843" cy="670618"/>
          </a:xfrm>
          <a:prstGeom prst="rect">
            <a:avLst/>
          </a:prstGeom>
        </p:spPr>
      </p:pic>
      <p:pic>
        <p:nvPicPr>
          <p:cNvPr id="92" name="Afbeelding 91">
            <a:extLst>
              <a:ext uri="{FF2B5EF4-FFF2-40B4-BE49-F238E27FC236}">
                <a16:creationId xmlns:a16="http://schemas.microsoft.com/office/drawing/2014/main" id="{F489F814-8365-3735-CCCC-833D6D7824C7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6826393" y="2544648"/>
            <a:ext cx="1505843" cy="6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52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useum kunst ontwerp galerij zien toeristische attractie tentoonstelling bezoekers moderne kunst kunstgallerij kunst tentoonstelling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6" b="11566"/>
          <a:stretch/>
        </p:blipFill>
        <p:spPr bwMode="auto">
          <a:xfrm>
            <a:off x="0" y="463500"/>
            <a:ext cx="91440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3619620"/>
            <a:ext cx="4038600" cy="720000"/>
          </a:xfrm>
        </p:spPr>
        <p:txBody>
          <a:bodyPr/>
          <a:lstStyle/>
          <a:p>
            <a:r>
              <a:rPr lang="nl-NL" dirty="0"/>
              <a:t>Ronde 4 - Galerij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A6F75C1-BAC9-7704-EF99-9648F0A06D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176330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2">
            <a:extLst>
              <a:ext uri="{FF2B5EF4-FFF2-40B4-BE49-F238E27FC236}">
                <a16:creationId xmlns:a16="http://schemas.microsoft.com/office/drawing/2014/main" id="{4CCD4D95-3DA7-9588-CBEC-65B4AF2494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9D39D3DA-E990-5BBD-DCEB-922FDCB4055F}"/>
              </a:ext>
            </a:extLst>
          </p:cNvPr>
          <p:cNvSpPr txBox="1"/>
          <p:nvPr/>
        </p:nvSpPr>
        <p:spPr>
          <a:xfrm>
            <a:off x="1619672" y="1264865"/>
            <a:ext cx="6020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latin typeface="Calibri" pitchFamily="34" charset="0"/>
                <a:cs typeface="Calibri" pitchFamily="34" charset="0"/>
              </a:rPr>
              <a:t>Fractievoorzitters in de Tweede Kamer</a:t>
            </a:r>
          </a:p>
        </p:txBody>
      </p:sp>
      <p:sp>
        <p:nvSpPr>
          <p:cNvPr id="16" name="Tijdelijke aanduiding voor voettekst 2">
            <a:extLst>
              <a:ext uri="{FF2B5EF4-FFF2-40B4-BE49-F238E27FC236}">
                <a16:creationId xmlns:a16="http://schemas.microsoft.com/office/drawing/2014/main" id="{149B306F-F591-FCDA-04D2-CB7EB604FF90}"/>
              </a:ext>
            </a:extLst>
          </p:cNvPr>
          <p:cNvSpPr txBox="1">
            <a:spLocks/>
          </p:cNvSpPr>
          <p:nvPr/>
        </p:nvSpPr>
        <p:spPr>
          <a:xfrm>
            <a:off x="2160000" y="52074"/>
            <a:ext cx="6436800" cy="308563"/>
          </a:xfrm>
          <a:prstGeom prst="rect">
            <a:avLst/>
          </a:prstGeom>
        </p:spPr>
        <p:txBody>
          <a:bodyPr/>
          <a:lstStyle>
            <a:defPPr>
              <a:defRPr lang="nl-NL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De slimste leerling - Prinsjesdag</a:t>
            </a:r>
            <a:endParaRPr lang="nl-NL" dirty="0"/>
          </a:p>
        </p:txBody>
      </p:sp>
      <p:pic>
        <p:nvPicPr>
          <p:cNvPr id="17" name="Picture 6" descr="PvdD_Ouwehand">
            <a:extLst>
              <a:ext uri="{FF2B5EF4-FFF2-40B4-BE49-F238E27FC236}">
                <a16:creationId xmlns:a16="http://schemas.microsoft.com/office/drawing/2014/main" id="{5332E4F0-930C-0D9D-1C32-A94FF6F979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1" t="5662" r="24396" b="1079"/>
          <a:stretch/>
        </p:blipFill>
        <p:spPr bwMode="auto">
          <a:xfrm>
            <a:off x="7596095" y="2207441"/>
            <a:ext cx="1400845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C2FEB850-1D42-8129-8D83-B0928B1927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3" r="20254"/>
          <a:stretch/>
        </p:blipFill>
        <p:spPr bwMode="auto">
          <a:xfrm>
            <a:off x="162578" y="2218526"/>
            <a:ext cx="1395688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4" descr="van der Plas">
            <a:extLst>
              <a:ext uri="{FF2B5EF4-FFF2-40B4-BE49-F238E27FC236}">
                <a16:creationId xmlns:a16="http://schemas.microsoft.com/office/drawing/2014/main" id="{F145D738-2742-F091-F3A2-6F5A0B2A9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3" r="26437"/>
          <a:stretch/>
        </p:blipFill>
        <p:spPr bwMode="auto">
          <a:xfrm>
            <a:off x="1619672" y="2216439"/>
            <a:ext cx="1412952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8168B6ED-AEEF-077E-A0B5-943CA90C2A7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29" b="329"/>
          <a:stretch/>
        </p:blipFill>
        <p:spPr>
          <a:xfrm>
            <a:off x="6124622" y="2207441"/>
            <a:ext cx="1413530" cy="1260000"/>
          </a:xfrm>
          <a:prstGeom prst="rect">
            <a:avLst/>
          </a:prstGeom>
        </p:spPr>
      </p:pic>
      <p:pic>
        <p:nvPicPr>
          <p:cNvPr id="2050" name="Picture 2" descr="Portretfoto Frans Timmermans met partijlogo GL-PvdA">
            <a:extLst>
              <a:ext uri="{FF2B5EF4-FFF2-40B4-BE49-F238E27FC236}">
                <a16:creationId xmlns:a16="http://schemas.microsoft.com/office/drawing/2014/main" id="{64C883CF-7C44-13C8-F4CD-A8EF89078A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4" r="21225"/>
          <a:stretch/>
        </p:blipFill>
        <p:spPr bwMode="auto">
          <a:xfrm>
            <a:off x="3122477" y="2207441"/>
            <a:ext cx="1437934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ortretfoto Dilan Yeşilgöz-Zegerius met partijlogo VVD">
            <a:extLst>
              <a:ext uri="{FF2B5EF4-FFF2-40B4-BE49-F238E27FC236}">
                <a16:creationId xmlns:a16="http://schemas.microsoft.com/office/drawing/2014/main" id="{6B7637F6-DCBE-6E17-624E-949E482615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2" t="163" r="23872" b="-163"/>
          <a:stretch/>
        </p:blipFill>
        <p:spPr bwMode="auto">
          <a:xfrm>
            <a:off x="4628746" y="2207441"/>
            <a:ext cx="1437933" cy="127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05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063DA4A2-E4A5-9F29-6BD8-682029B68674}"/>
              </a:ext>
            </a:extLst>
          </p:cNvPr>
          <p:cNvSpPr txBox="1"/>
          <p:nvPr/>
        </p:nvSpPr>
        <p:spPr>
          <a:xfrm>
            <a:off x="1484818" y="1239421"/>
            <a:ext cx="6020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latin typeface="Calibri" pitchFamily="34" charset="0"/>
                <a:cs typeface="Calibri" pitchFamily="34" charset="0"/>
              </a:rPr>
              <a:t>Leden van het Koninklijk Huis</a:t>
            </a:r>
          </a:p>
        </p:txBody>
      </p:sp>
      <p:pic>
        <p:nvPicPr>
          <p:cNvPr id="7" name="Picture 2" descr="Soloportret Koning Willem-Alexander">
            <a:extLst>
              <a:ext uri="{FF2B5EF4-FFF2-40B4-BE49-F238E27FC236}">
                <a16:creationId xmlns:a16="http://schemas.microsoft.com/office/drawing/2014/main" id="{21261432-EE3E-C13C-F066-9DCB39289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93" y="2198311"/>
            <a:ext cx="1152445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Portret van Prinses Beatrix ter gelegenheid van haar 85ste verjaardag">
            <a:extLst>
              <a:ext uri="{FF2B5EF4-FFF2-40B4-BE49-F238E27FC236}">
                <a16:creationId xmlns:a16="http://schemas.microsoft.com/office/drawing/2014/main" id="{13C6F04F-9BBF-FAEC-4A0D-4DBA3DD47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604" y="2198311"/>
            <a:ext cx="1151556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Prins Constantijn, 2020">
            <a:extLst>
              <a:ext uri="{FF2B5EF4-FFF2-40B4-BE49-F238E27FC236}">
                <a16:creationId xmlns:a16="http://schemas.microsoft.com/office/drawing/2014/main" id="{C54D6C3A-5A65-6171-5A2E-F51410DAD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782" y="2198311"/>
            <a:ext cx="108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Portretfoto Prinses Alexia 2023">
            <a:extLst>
              <a:ext uri="{FF2B5EF4-FFF2-40B4-BE49-F238E27FC236}">
                <a16:creationId xmlns:a16="http://schemas.microsoft.com/office/drawing/2014/main" id="{56094E4F-A00F-022F-D2BE-72D715BB7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982" y="2198311"/>
            <a:ext cx="1151556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Koningin Máxima, 2020, staande foto">
            <a:extLst>
              <a:ext uri="{FF2B5EF4-FFF2-40B4-BE49-F238E27FC236}">
                <a16:creationId xmlns:a16="http://schemas.microsoft.com/office/drawing/2014/main" id="{C0F118F4-3E54-8516-59F9-FF0A1484C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360" y="2198311"/>
            <a:ext cx="108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jdelijke aanduiding voor voettekst 2">
            <a:extLst>
              <a:ext uri="{FF2B5EF4-FFF2-40B4-BE49-F238E27FC236}">
                <a16:creationId xmlns:a16="http://schemas.microsoft.com/office/drawing/2014/main" id="{5027889B-F3A2-E2C3-F80A-6F8778E980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  <p:pic>
        <p:nvPicPr>
          <p:cNvPr id="3074" name="Picture 2" descr="Portret van de Prinses van Oranje.">
            <a:extLst>
              <a:ext uri="{FF2B5EF4-FFF2-40B4-BE49-F238E27FC236}">
                <a16:creationId xmlns:a16="http://schemas.microsoft.com/office/drawing/2014/main" id="{C09752F2-979A-9A99-11C8-25F28E227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404" y="2198311"/>
            <a:ext cx="1151556" cy="143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8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Wanneer is het Prinsjesdag? 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965BAB05-B1AD-2015-B827-B6A0B40F9602}"/>
              </a:ext>
            </a:extLst>
          </p:cNvPr>
          <p:cNvSpPr/>
          <p:nvPr/>
        </p:nvSpPr>
        <p:spPr>
          <a:xfrm>
            <a:off x="54060" y="3669420"/>
            <a:ext cx="540000" cy="5400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</a:t>
            </a: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4416C31E-1F3F-A7E6-C925-039633329715}"/>
              </a:ext>
            </a:extLst>
          </p:cNvPr>
          <p:cNvSpPr/>
          <p:nvPr/>
        </p:nvSpPr>
        <p:spPr>
          <a:xfrm>
            <a:off x="6635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2</a:t>
            </a:r>
          </a:p>
        </p:txBody>
      </p:sp>
      <p:sp>
        <p:nvSpPr>
          <p:cNvPr id="30" name="Ster: 6 punten 29">
            <a:extLst>
              <a:ext uri="{FF2B5EF4-FFF2-40B4-BE49-F238E27FC236}">
                <a16:creationId xmlns:a16="http://schemas.microsoft.com/office/drawing/2014/main" id="{C81907B4-F025-D8DE-D82D-D65EEE22C844}"/>
              </a:ext>
            </a:extLst>
          </p:cNvPr>
          <p:cNvSpPr/>
          <p:nvPr/>
        </p:nvSpPr>
        <p:spPr>
          <a:xfrm>
            <a:off x="127302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3</a:t>
            </a:r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9E492517-3DCB-6C54-8D52-4209CABAEE79}"/>
              </a:ext>
            </a:extLst>
          </p:cNvPr>
          <p:cNvSpPr/>
          <p:nvPr/>
        </p:nvSpPr>
        <p:spPr>
          <a:xfrm>
            <a:off x="18825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4</a:t>
            </a: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4D8849A8-9658-3407-81C5-18878E124422}"/>
              </a:ext>
            </a:extLst>
          </p:cNvPr>
          <p:cNvSpPr/>
          <p:nvPr/>
        </p:nvSpPr>
        <p:spPr>
          <a:xfrm>
            <a:off x="24919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5</a:t>
            </a:r>
          </a:p>
        </p:txBody>
      </p:sp>
      <p:sp>
        <p:nvSpPr>
          <p:cNvPr id="33" name="Ster: 6 punten 32">
            <a:extLst>
              <a:ext uri="{FF2B5EF4-FFF2-40B4-BE49-F238E27FC236}">
                <a16:creationId xmlns:a16="http://schemas.microsoft.com/office/drawing/2014/main" id="{629244B9-55D5-9A4E-CD8A-1E0F8FD18651}"/>
              </a:ext>
            </a:extLst>
          </p:cNvPr>
          <p:cNvSpPr/>
          <p:nvPr/>
        </p:nvSpPr>
        <p:spPr>
          <a:xfrm>
            <a:off x="310146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6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1F302E20-D43F-BEE8-5714-846A30722886}"/>
              </a:ext>
            </a:extLst>
          </p:cNvPr>
          <p:cNvSpPr/>
          <p:nvPr/>
        </p:nvSpPr>
        <p:spPr>
          <a:xfrm>
            <a:off x="37109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7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7384766E-C073-DE02-8D50-6AE022C0E678}"/>
              </a:ext>
            </a:extLst>
          </p:cNvPr>
          <p:cNvSpPr/>
          <p:nvPr/>
        </p:nvSpPr>
        <p:spPr>
          <a:xfrm>
            <a:off x="43204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8</a:t>
            </a:r>
          </a:p>
        </p:txBody>
      </p:sp>
      <p:sp>
        <p:nvSpPr>
          <p:cNvPr id="36" name="Ster: 6 punten 35">
            <a:extLst>
              <a:ext uri="{FF2B5EF4-FFF2-40B4-BE49-F238E27FC236}">
                <a16:creationId xmlns:a16="http://schemas.microsoft.com/office/drawing/2014/main" id="{02A1D280-B2F4-351E-2A43-F20621DB77C2}"/>
              </a:ext>
            </a:extLst>
          </p:cNvPr>
          <p:cNvSpPr/>
          <p:nvPr/>
        </p:nvSpPr>
        <p:spPr>
          <a:xfrm>
            <a:off x="492990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9</a:t>
            </a: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2CB838FE-DBDB-3BCF-79F3-EEE88484B8FC}"/>
              </a:ext>
            </a:extLst>
          </p:cNvPr>
          <p:cNvSpPr/>
          <p:nvPr/>
        </p:nvSpPr>
        <p:spPr>
          <a:xfrm>
            <a:off x="55393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10</a:t>
            </a: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C799EF33-6F85-D718-D958-8D366957B16B}"/>
              </a:ext>
            </a:extLst>
          </p:cNvPr>
          <p:cNvSpPr/>
          <p:nvPr/>
        </p:nvSpPr>
        <p:spPr>
          <a:xfrm>
            <a:off x="614886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11</a:t>
            </a:r>
          </a:p>
        </p:txBody>
      </p:sp>
      <p:sp>
        <p:nvSpPr>
          <p:cNvPr id="39" name="Ster: 6 punten 38">
            <a:extLst>
              <a:ext uri="{FF2B5EF4-FFF2-40B4-BE49-F238E27FC236}">
                <a16:creationId xmlns:a16="http://schemas.microsoft.com/office/drawing/2014/main" id="{DCBCD823-9F87-8FAF-54A0-A4C33B0E6E8F}"/>
              </a:ext>
            </a:extLst>
          </p:cNvPr>
          <p:cNvSpPr/>
          <p:nvPr/>
        </p:nvSpPr>
        <p:spPr>
          <a:xfrm>
            <a:off x="67583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12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341B427E-AC2A-EE91-24AC-4BF2A1684DA4}"/>
              </a:ext>
            </a:extLst>
          </p:cNvPr>
          <p:cNvSpPr/>
          <p:nvPr/>
        </p:nvSpPr>
        <p:spPr>
          <a:xfrm>
            <a:off x="73678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13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40E4F261-0B8A-9997-B2CA-0A4C5ECE9707}"/>
              </a:ext>
            </a:extLst>
          </p:cNvPr>
          <p:cNvSpPr/>
          <p:nvPr/>
        </p:nvSpPr>
        <p:spPr>
          <a:xfrm>
            <a:off x="79773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14</a:t>
            </a:r>
          </a:p>
        </p:txBody>
      </p:sp>
      <p:sp>
        <p:nvSpPr>
          <p:cNvPr id="42" name="Ster: 6 punten 41">
            <a:extLst>
              <a:ext uri="{FF2B5EF4-FFF2-40B4-BE49-F238E27FC236}">
                <a16:creationId xmlns:a16="http://schemas.microsoft.com/office/drawing/2014/main" id="{8BEF057C-9FE5-FABE-AFA7-F80BCDBC8D6A}"/>
              </a:ext>
            </a:extLst>
          </p:cNvPr>
          <p:cNvSpPr/>
          <p:nvPr/>
        </p:nvSpPr>
        <p:spPr>
          <a:xfrm>
            <a:off x="85499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15</a:t>
            </a:r>
          </a:p>
        </p:txBody>
      </p:sp>
      <p:sp>
        <p:nvSpPr>
          <p:cNvPr id="43" name="Tijdelijke aanduiding voor voettekst 2">
            <a:extLst>
              <a:ext uri="{FF2B5EF4-FFF2-40B4-BE49-F238E27FC236}">
                <a16:creationId xmlns:a16="http://schemas.microsoft.com/office/drawing/2014/main" id="{31257C5D-3207-E979-2144-8C6A3A705D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309971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3">
            <a:extLst>
              <a:ext uri="{FF2B5EF4-FFF2-40B4-BE49-F238E27FC236}">
                <a16:creationId xmlns:a16="http://schemas.microsoft.com/office/drawing/2014/main" id="{750DF5B4-1566-0BA2-9546-CD41600BD013}"/>
              </a:ext>
            </a:extLst>
          </p:cNvPr>
          <p:cNvGrpSpPr>
            <a:grpSpLocks noChangeAspect="1"/>
          </p:cNvGrpSpPr>
          <p:nvPr/>
        </p:nvGrpSpPr>
        <p:grpSpPr>
          <a:xfrm>
            <a:off x="25728" y="2032487"/>
            <a:ext cx="2258058" cy="1019008"/>
            <a:chOff x="4763272" y="-103885"/>
            <a:chExt cx="4224576" cy="1906451"/>
          </a:xfrm>
        </p:grpSpPr>
        <p:pic>
          <p:nvPicPr>
            <p:cNvPr id="5" name="Picture 12">
              <a:extLst>
                <a:ext uri="{FF2B5EF4-FFF2-40B4-BE49-F238E27FC236}">
                  <a16:creationId xmlns:a16="http://schemas.microsoft.com/office/drawing/2014/main" id="{B45929D6-92C3-97B5-8513-CDA823004B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" r="53954" b="17371"/>
            <a:stretch/>
          </p:blipFill>
          <p:spPr bwMode="auto">
            <a:xfrm>
              <a:off x="4763272" y="-103885"/>
              <a:ext cx="4210464" cy="1876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hthoek 5">
              <a:extLst>
                <a:ext uri="{FF2B5EF4-FFF2-40B4-BE49-F238E27FC236}">
                  <a16:creationId xmlns:a16="http://schemas.microsoft.com/office/drawing/2014/main" id="{D2530565-E7E8-5095-2ADD-30169E25B762}"/>
                </a:ext>
              </a:extLst>
            </p:cNvPr>
            <p:cNvSpPr/>
            <p:nvPr/>
          </p:nvSpPr>
          <p:spPr>
            <a:xfrm>
              <a:off x="7150899" y="1483467"/>
              <a:ext cx="1836949" cy="319099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7" name="Tekstvak 6">
            <a:extLst>
              <a:ext uri="{FF2B5EF4-FFF2-40B4-BE49-F238E27FC236}">
                <a16:creationId xmlns:a16="http://schemas.microsoft.com/office/drawing/2014/main" id="{FEF3083E-CC59-9D0F-21D2-73A66EC4C4CC}"/>
              </a:ext>
            </a:extLst>
          </p:cNvPr>
          <p:cNvSpPr txBox="1"/>
          <p:nvPr/>
        </p:nvSpPr>
        <p:spPr>
          <a:xfrm>
            <a:off x="1422316" y="904210"/>
            <a:ext cx="65097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000" b="1" dirty="0">
                <a:latin typeface="Calibri" pitchFamily="34" charset="0"/>
                <a:cs typeface="Calibri" pitchFamily="34" charset="0"/>
              </a:rPr>
              <a:t>(Delen van logo’s van) politieke partijen die deelnemen aan de Algemene Politieke Beschouwingen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7F7EDE0A-70A9-97B0-6E1E-DBACC6215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333" y="3206805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ocialistische Partij (Nederland) - Wikipedia">
            <a:extLst>
              <a:ext uri="{FF2B5EF4-FFF2-40B4-BE49-F238E27FC236}">
                <a16:creationId xmlns:a16="http://schemas.microsoft.com/office/drawing/2014/main" id="{E100E1CD-BE0F-2F6E-1A49-71C03DDC2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85" t="51556"/>
          <a:stretch/>
        </p:blipFill>
        <p:spPr bwMode="auto">
          <a:xfrm>
            <a:off x="4478260" y="3336719"/>
            <a:ext cx="1289689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292F2D07-9886-E92E-ACC6-7FE9806A08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250"/>
          <a:stretch/>
        </p:blipFill>
        <p:spPr bwMode="auto">
          <a:xfrm>
            <a:off x="2064622" y="3284772"/>
            <a:ext cx="1088781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ep 10">
            <a:extLst>
              <a:ext uri="{FF2B5EF4-FFF2-40B4-BE49-F238E27FC236}">
                <a16:creationId xmlns:a16="http://schemas.microsoft.com/office/drawing/2014/main" id="{B11527D3-E6A6-C85E-E539-BF8AC68A23EE}"/>
              </a:ext>
            </a:extLst>
          </p:cNvPr>
          <p:cNvGrpSpPr>
            <a:grpSpLocks noChangeAspect="1"/>
          </p:cNvGrpSpPr>
          <p:nvPr/>
        </p:nvGrpSpPr>
        <p:grpSpPr>
          <a:xfrm>
            <a:off x="3287469" y="1874038"/>
            <a:ext cx="1155813" cy="1440000"/>
            <a:chOff x="7488123" y="3080482"/>
            <a:chExt cx="1655877" cy="2063018"/>
          </a:xfrm>
        </p:grpSpPr>
        <p:grpSp>
          <p:nvGrpSpPr>
            <p:cNvPr id="12" name="Groep 11">
              <a:extLst>
                <a:ext uri="{FF2B5EF4-FFF2-40B4-BE49-F238E27FC236}">
                  <a16:creationId xmlns:a16="http://schemas.microsoft.com/office/drawing/2014/main" id="{AD607075-4A87-C477-E4C6-2F21E589F519}"/>
                </a:ext>
              </a:extLst>
            </p:cNvPr>
            <p:cNvGrpSpPr/>
            <p:nvPr/>
          </p:nvGrpSpPr>
          <p:grpSpPr>
            <a:xfrm>
              <a:off x="7502021" y="3080482"/>
              <a:ext cx="1641979" cy="2063018"/>
              <a:chOff x="5822445" y="2951323"/>
              <a:chExt cx="1641979" cy="2063018"/>
            </a:xfrm>
          </p:grpSpPr>
          <p:grpSp>
            <p:nvGrpSpPr>
              <p:cNvPr id="14" name="Groep 13">
                <a:extLst>
                  <a:ext uri="{FF2B5EF4-FFF2-40B4-BE49-F238E27FC236}">
                    <a16:creationId xmlns:a16="http://schemas.microsoft.com/office/drawing/2014/main" id="{45CF14F1-DB68-79B7-61A8-EDC8890105DA}"/>
                  </a:ext>
                </a:extLst>
              </p:cNvPr>
              <p:cNvGrpSpPr/>
              <p:nvPr/>
            </p:nvGrpSpPr>
            <p:grpSpPr>
              <a:xfrm>
                <a:off x="5832453" y="2951323"/>
                <a:ext cx="1631971" cy="2063018"/>
                <a:chOff x="5824722" y="3017210"/>
                <a:chExt cx="1631971" cy="2063018"/>
              </a:xfrm>
            </p:grpSpPr>
            <p:grpSp>
              <p:nvGrpSpPr>
                <p:cNvPr id="16" name="Groep 15">
                  <a:extLst>
                    <a:ext uri="{FF2B5EF4-FFF2-40B4-BE49-F238E27FC236}">
                      <a16:creationId xmlns:a16="http://schemas.microsoft.com/office/drawing/2014/main" id="{B2361559-D0E5-2393-5544-115B31F3E0B7}"/>
                    </a:ext>
                  </a:extLst>
                </p:cNvPr>
                <p:cNvGrpSpPr/>
                <p:nvPr/>
              </p:nvGrpSpPr>
              <p:grpSpPr>
                <a:xfrm>
                  <a:off x="5824722" y="3021708"/>
                  <a:ext cx="1631971" cy="2058520"/>
                  <a:chOff x="5824722" y="3021708"/>
                  <a:chExt cx="1631971" cy="2058520"/>
                </a:xfrm>
              </p:grpSpPr>
              <p:pic>
                <p:nvPicPr>
                  <p:cNvPr id="19" name="Picture 16">
                    <a:extLst>
                      <a:ext uri="{FF2B5EF4-FFF2-40B4-BE49-F238E27FC236}">
                        <a16:creationId xmlns:a16="http://schemas.microsoft.com/office/drawing/2014/main" id="{09516082-665F-57F6-0F48-14E5B6C21E0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3452" b="31494"/>
                  <a:stretch/>
                </p:blipFill>
                <p:spPr bwMode="auto">
                  <a:xfrm>
                    <a:off x="5879185" y="3021708"/>
                    <a:ext cx="1572394" cy="1904892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0" name="Picture 16">
                    <a:extLst>
                      <a:ext uri="{FF2B5EF4-FFF2-40B4-BE49-F238E27FC236}">
                        <a16:creationId xmlns:a16="http://schemas.microsoft.com/office/drawing/2014/main" id="{8F6D78D6-9121-2DAF-445C-88363FA0752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3452" b="31494"/>
                  <a:stretch/>
                </p:blipFill>
                <p:spPr bwMode="auto">
                  <a:xfrm>
                    <a:off x="5884299" y="3021708"/>
                    <a:ext cx="1572394" cy="1904892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21" name="Rechthoek 20">
                    <a:extLst>
                      <a:ext uri="{FF2B5EF4-FFF2-40B4-BE49-F238E27FC236}">
                        <a16:creationId xmlns:a16="http://schemas.microsoft.com/office/drawing/2014/main" id="{0D888029-7B04-C256-F830-570409A1CB64}"/>
                      </a:ext>
                    </a:extLst>
                  </p:cNvPr>
                  <p:cNvSpPr/>
                  <p:nvPr/>
                </p:nvSpPr>
                <p:spPr>
                  <a:xfrm rot="2716055">
                    <a:off x="5679962" y="4652583"/>
                    <a:ext cx="572405" cy="282885"/>
                  </a:xfrm>
                  <a:prstGeom prst="rect">
                    <a:avLst/>
                  </a:prstGeom>
                  <a:solidFill>
                    <a:schemeClr val="tx1">
                      <a:lumMod val="20000"/>
                      <a:lumOff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</p:grpSp>
            <p:sp>
              <p:nvSpPr>
                <p:cNvPr id="17" name="Rechthoek 16">
                  <a:extLst>
                    <a:ext uri="{FF2B5EF4-FFF2-40B4-BE49-F238E27FC236}">
                      <a16:creationId xmlns:a16="http://schemas.microsoft.com/office/drawing/2014/main" id="{891EBA59-9192-226D-2E41-FA79DB68D784}"/>
                    </a:ext>
                  </a:extLst>
                </p:cNvPr>
                <p:cNvSpPr/>
                <p:nvPr/>
              </p:nvSpPr>
              <p:spPr>
                <a:xfrm>
                  <a:off x="5852238" y="3017210"/>
                  <a:ext cx="540000" cy="468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8" name="Rechthoek 17">
                  <a:extLst>
                    <a:ext uri="{FF2B5EF4-FFF2-40B4-BE49-F238E27FC236}">
                      <a16:creationId xmlns:a16="http://schemas.microsoft.com/office/drawing/2014/main" id="{6E6E7019-8337-3CD8-A4AE-8AA9CDDE5C99}"/>
                    </a:ext>
                  </a:extLst>
                </p:cNvPr>
                <p:cNvSpPr/>
                <p:nvPr/>
              </p:nvSpPr>
              <p:spPr>
                <a:xfrm>
                  <a:off x="5853741" y="3017210"/>
                  <a:ext cx="540000" cy="468000"/>
                </a:xfrm>
                <a:prstGeom prst="rect">
                  <a:avLst/>
                </a:prstGeom>
                <a:solidFill>
                  <a:schemeClr val="tx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sp>
            <p:nvSpPr>
              <p:cNvPr id="15" name="Rechthoek 14">
                <a:extLst>
                  <a:ext uri="{FF2B5EF4-FFF2-40B4-BE49-F238E27FC236}">
                    <a16:creationId xmlns:a16="http://schemas.microsoft.com/office/drawing/2014/main" id="{F0A2EC53-970C-E5B2-256A-EAF7009F4F24}"/>
                  </a:ext>
                </a:extLst>
              </p:cNvPr>
              <p:cNvSpPr/>
              <p:nvPr/>
            </p:nvSpPr>
            <p:spPr>
              <a:xfrm rot="8163829">
                <a:off x="5822445" y="4454111"/>
                <a:ext cx="306416" cy="547160"/>
              </a:xfrm>
              <a:prstGeom prst="rect">
                <a:avLst/>
              </a:prstGeom>
              <a:solidFill>
                <a:schemeClr val="tx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AF7D13D2-D326-7A26-0933-00B638F0F685}"/>
                </a:ext>
              </a:extLst>
            </p:cNvPr>
            <p:cNvSpPr/>
            <p:nvPr/>
          </p:nvSpPr>
          <p:spPr>
            <a:xfrm rot="21067429">
              <a:off x="7488123" y="3553013"/>
              <a:ext cx="146511" cy="434549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22" name="Picture 14">
            <a:extLst>
              <a:ext uri="{FF2B5EF4-FFF2-40B4-BE49-F238E27FC236}">
                <a16:creationId xmlns:a16="http://schemas.microsoft.com/office/drawing/2014/main" id="{DFF35C48-536A-3D28-AFF0-54516581E5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40"/>
          <a:stretch/>
        </p:blipFill>
        <p:spPr bwMode="auto">
          <a:xfrm>
            <a:off x="5854831" y="2155669"/>
            <a:ext cx="112162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ijdelijke aanduiding voor voettekst 2">
            <a:extLst>
              <a:ext uri="{FF2B5EF4-FFF2-40B4-BE49-F238E27FC236}">
                <a16:creationId xmlns:a16="http://schemas.microsoft.com/office/drawing/2014/main" id="{414F03C1-3AD3-E1B9-64D5-8204555990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424013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2160000" y="1593072"/>
            <a:ext cx="6270171" cy="665496"/>
          </a:xfrm>
          <a:prstGeom prst="rect">
            <a:avLst/>
          </a:prstGeom>
        </p:spPr>
        <p:txBody>
          <a:bodyPr lIns="0" tIns="0" rIns="0" bIns="0"/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nl-NL" dirty="0">
                <a:solidFill>
                  <a:schemeClr val="bg1"/>
                </a:solidFill>
              </a:rPr>
              <a:t>prodemos.nl</a:t>
            </a:r>
            <a:br>
              <a:rPr lang="nl-NL" dirty="0">
                <a:solidFill>
                  <a:schemeClr val="bg1"/>
                </a:solidFill>
              </a:rPr>
            </a:br>
            <a:br>
              <a:rPr lang="nl-NL" dirty="0">
                <a:solidFill>
                  <a:schemeClr val="bg1"/>
                </a:solidFill>
              </a:rPr>
            </a:br>
            <a:br>
              <a:rPr lang="nl-NL" dirty="0">
                <a:solidFill>
                  <a:schemeClr val="bg1"/>
                </a:solidFill>
              </a:rPr>
            </a:b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3528060" y="1447920"/>
            <a:ext cx="5615940" cy="1080000"/>
          </a:xfrm>
        </p:spPr>
        <p:txBody>
          <a:bodyPr/>
          <a:lstStyle/>
          <a:p>
            <a:r>
              <a:rPr lang="nl-NL" dirty="0"/>
              <a:t>Wat zit er in het koffertje van de minister van Financiën?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965BAB05-B1AD-2015-B827-B6A0B40F9602}"/>
              </a:ext>
            </a:extLst>
          </p:cNvPr>
          <p:cNvSpPr/>
          <p:nvPr/>
        </p:nvSpPr>
        <p:spPr>
          <a:xfrm>
            <a:off x="54060" y="3669420"/>
            <a:ext cx="540000" cy="5400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</a:t>
            </a: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4416C31E-1F3F-A7E6-C925-039633329715}"/>
              </a:ext>
            </a:extLst>
          </p:cNvPr>
          <p:cNvSpPr/>
          <p:nvPr/>
        </p:nvSpPr>
        <p:spPr>
          <a:xfrm>
            <a:off x="663540" y="3669420"/>
            <a:ext cx="540000" cy="5400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2</a:t>
            </a:r>
          </a:p>
        </p:txBody>
      </p:sp>
      <p:sp>
        <p:nvSpPr>
          <p:cNvPr id="30" name="Ster: 6 punten 29">
            <a:extLst>
              <a:ext uri="{FF2B5EF4-FFF2-40B4-BE49-F238E27FC236}">
                <a16:creationId xmlns:a16="http://schemas.microsoft.com/office/drawing/2014/main" id="{C81907B4-F025-D8DE-D82D-D65EEE22C844}"/>
              </a:ext>
            </a:extLst>
          </p:cNvPr>
          <p:cNvSpPr/>
          <p:nvPr/>
        </p:nvSpPr>
        <p:spPr>
          <a:xfrm>
            <a:off x="127302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3</a:t>
            </a:r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9E492517-3DCB-6C54-8D52-4209CABAEE79}"/>
              </a:ext>
            </a:extLst>
          </p:cNvPr>
          <p:cNvSpPr/>
          <p:nvPr/>
        </p:nvSpPr>
        <p:spPr>
          <a:xfrm>
            <a:off x="18825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4</a:t>
            </a: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4D8849A8-9658-3407-81C5-18878E124422}"/>
              </a:ext>
            </a:extLst>
          </p:cNvPr>
          <p:cNvSpPr/>
          <p:nvPr/>
        </p:nvSpPr>
        <p:spPr>
          <a:xfrm>
            <a:off x="24919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5</a:t>
            </a:r>
          </a:p>
        </p:txBody>
      </p:sp>
      <p:sp>
        <p:nvSpPr>
          <p:cNvPr id="33" name="Ster: 6 punten 32">
            <a:extLst>
              <a:ext uri="{FF2B5EF4-FFF2-40B4-BE49-F238E27FC236}">
                <a16:creationId xmlns:a16="http://schemas.microsoft.com/office/drawing/2014/main" id="{629244B9-55D5-9A4E-CD8A-1E0F8FD18651}"/>
              </a:ext>
            </a:extLst>
          </p:cNvPr>
          <p:cNvSpPr/>
          <p:nvPr/>
        </p:nvSpPr>
        <p:spPr>
          <a:xfrm>
            <a:off x="310146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6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1F302E20-D43F-BEE8-5714-846A30722886}"/>
              </a:ext>
            </a:extLst>
          </p:cNvPr>
          <p:cNvSpPr/>
          <p:nvPr/>
        </p:nvSpPr>
        <p:spPr>
          <a:xfrm>
            <a:off x="37109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7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7384766E-C073-DE02-8D50-6AE022C0E678}"/>
              </a:ext>
            </a:extLst>
          </p:cNvPr>
          <p:cNvSpPr/>
          <p:nvPr/>
        </p:nvSpPr>
        <p:spPr>
          <a:xfrm>
            <a:off x="43204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8</a:t>
            </a:r>
          </a:p>
        </p:txBody>
      </p:sp>
      <p:sp>
        <p:nvSpPr>
          <p:cNvPr id="36" name="Ster: 6 punten 35">
            <a:extLst>
              <a:ext uri="{FF2B5EF4-FFF2-40B4-BE49-F238E27FC236}">
                <a16:creationId xmlns:a16="http://schemas.microsoft.com/office/drawing/2014/main" id="{02A1D280-B2F4-351E-2A43-F20621DB77C2}"/>
              </a:ext>
            </a:extLst>
          </p:cNvPr>
          <p:cNvSpPr/>
          <p:nvPr/>
        </p:nvSpPr>
        <p:spPr>
          <a:xfrm>
            <a:off x="492990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9</a:t>
            </a: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2CB838FE-DBDB-3BCF-79F3-EEE88484B8FC}"/>
              </a:ext>
            </a:extLst>
          </p:cNvPr>
          <p:cNvSpPr/>
          <p:nvPr/>
        </p:nvSpPr>
        <p:spPr>
          <a:xfrm>
            <a:off x="55393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10</a:t>
            </a: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C799EF33-6F85-D718-D958-8D366957B16B}"/>
              </a:ext>
            </a:extLst>
          </p:cNvPr>
          <p:cNvSpPr/>
          <p:nvPr/>
        </p:nvSpPr>
        <p:spPr>
          <a:xfrm>
            <a:off x="614886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11</a:t>
            </a:r>
          </a:p>
        </p:txBody>
      </p:sp>
      <p:sp>
        <p:nvSpPr>
          <p:cNvPr id="39" name="Ster: 6 punten 38">
            <a:extLst>
              <a:ext uri="{FF2B5EF4-FFF2-40B4-BE49-F238E27FC236}">
                <a16:creationId xmlns:a16="http://schemas.microsoft.com/office/drawing/2014/main" id="{DCBCD823-9F87-8FAF-54A0-A4C33B0E6E8F}"/>
              </a:ext>
            </a:extLst>
          </p:cNvPr>
          <p:cNvSpPr/>
          <p:nvPr/>
        </p:nvSpPr>
        <p:spPr>
          <a:xfrm>
            <a:off x="67583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12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341B427E-AC2A-EE91-24AC-4BF2A1684DA4}"/>
              </a:ext>
            </a:extLst>
          </p:cNvPr>
          <p:cNvSpPr/>
          <p:nvPr/>
        </p:nvSpPr>
        <p:spPr>
          <a:xfrm>
            <a:off x="73678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13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40E4F261-0B8A-9997-B2CA-0A4C5ECE9707}"/>
              </a:ext>
            </a:extLst>
          </p:cNvPr>
          <p:cNvSpPr/>
          <p:nvPr/>
        </p:nvSpPr>
        <p:spPr>
          <a:xfrm>
            <a:off x="79773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14</a:t>
            </a:r>
          </a:p>
        </p:txBody>
      </p:sp>
      <p:sp>
        <p:nvSpPr>
          <p:cNvPr id="42" name="Ster: 6 punten 41">
            <a:extLst>
              <a:ext uri="{FF2B5EF4-FFF2-40B4-BE49-F238E27FC236}">
                <a16:creationId xmlns:a16="http://schemas.microsoft.com/office/drawing/2014/main" id="{8BEF057C-9FE5-FABE-AFA7-F80BCDBC8D6A}"/>
              </a:ext>
            </a:extLst>
          </p:cNvPr>
          <p:cNvSpPr/>
          <p:nvPr/>
        </p:nvSpPr>
        <p:spPr>
          <a:xfrm>
            <a:off x="85499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15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3C4F0B0-CB25-2279-5C91-51DE35BEF0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125337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Wie schrijft de troonrede? 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965BAB05-B1AD-2015-B827-B6A0B40F9602}"/>
              </a:ext>
            </a:extLst>
          </p:cNvPr>
          <p:cNvSpPr/>
          <p:nvPr/>
        </p:nvSpPr>
        <p:spPr>
          <a:xfrm>
            <a:off x="54060" y="3669420"/>
            <a:ext cx="540000" cy="5400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</a:t>
            </a: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4416C31E-1F3F-A7E6-C925-039633329715}"/>
              </a:ext>
            </a:extLst>
          </p:cNvPr>
          <p:cNvSpPr/>
          <p:nvPr/>
        </p:nvSpPr>
        <p:spPr>
          <a:xfrm>
            <a:off x="6635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2</a:t>
            </a:r>
          </a:p>
        </p:txBody>
      </p:sp>
      <p:sp>
        <p:nvSpPr>
          <p:cNvPr id="30" name="Ster: 6 punten 29">
            <a:extLst>
              <a:ext uri="{FF2B5EF4-FFF2-40B4-BE49-F238E27FC236}">
                <a16:creationId xmlns:a16="http://schemas.microsoft.com/office/drawing/2014/main" id="{C81907B4-F025-D8DE-D82D-D65EEE22C844}"/>
              </a:ext>
            </a:extLst>
          </p:cNvPr>
          <p:cNvSpPr/>
          <p:nvPr/>
        </p:nvSpPr>
        <p:spPr>
          <a:xfrm>
            <a:off x="1273020" y="3633420"/>
            <a:ext cx="540000" cy="612000"/>
          </a:xfrm>
          <a:prstGeom prst="star6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3</a:t>
            </a:r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9E492517-3DCB-6C54-8D52-4209CABAEE79}"/>
              </a:ext>
            </a:extLst>
          </p:cNvPr>
          <p:cNvSpPr/>
          <p:nvPr/>
        </p:nvSpPr>
        <p:spPr>
          <a:xfrm>
            <a:off x="18825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4</a:t>
            </a: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4D8849A8-9658-3407-81C5-18878E124422}"/>
              </a:ext>
            </a:extLst>
          </p:cNvPr>
          <p:cNvSpPr/>
          <p:nvPr/>
        </p:nvSpPr>
        <p:spPr>
          <a:xfrm>
            <a:off x="24919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5</a:t>
            </a:r>
          </a:p>
        </p:txBody>
      </p:sp>
      <p:sp>
        <p:nvSpPr>
          <p:cNvPr id="33" name="Ster: 6 punten 32">
            <a:extLst>
              <a:ext uri="{FF2B5EF4-FFF2-40B4-BE49-F238E27FC236}">
                <a16:creationId xmlns:a16="http://schemas.microsoft.com/office/drawing/2014/main" id="{629244B9-55D5-9A4E-CD8A-1E0F8FD18651}"/>
              </a:ext>
            </a:extLst>
          </p:cNvPr>
          <p:cNvSpPr/>
          <p:nvPr/>
        </p:nvSpPr>
        <p:spPr>
          <a:xfrm>
            <a:off x="310146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6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1F302E20-D43F-BEE8-5714-846A30722886}"/>
              </a:ext>
            </a:extLst>
          </p:cNvPr>
          <p:cNvSpPr/>
          <p:nvPr/>
        </p:nvSpPr>
        <p:spPr>
          <a:xfrm>
            <a:off x="37109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7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7384766E-C073-DE02-8D50-6AE022C0E678}"/>
              </a:ext>
            </a:extLst>
          </p:cNvPr>
          <p:cNvSpPr/>
          <p:nvPr/>
        </p:nvSpPr>
        <p:spPr>
          <a:xfrm>
            <a:off x="43204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8</a:t>
            </a:r>
          </a:p>
        </p:txBody>
      </p:sp>
      <p:sp>
        <p:nvSpPr>
          <p:cNvPr id="36" name="Ster: 6 punten 35">
            <a:extLst>
              <a:ext uri="{FF2B5EF4-FFF2-40B4-BE49-F238E27FC236}">
                <a16:creationId xmlns:a16="http://schemas.microsoft.com/office/drawing/2014/main" id="{02A1D280-B2F4-351E-2A43-F20621DB77C2}"/>
              </a:ext>
            </a:extLst>
          </p:cNvPr>
          <p:cNvSpPr/>
          <p:nvPr/>
        </p:nvSpPr>
        <p:spPr>
          <a:xfrm>
            <a:off x="492990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9</a:t>
            </a: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2CB838FE-DBDB-3BCF-79F3-EEE88484B8FC}"/>
              </a:ext>
            </a:extLst>
          </p:cNvPr>
          <p:cNvSpPr/>
          <p:nvPr/>
        </p:nvSpPr>
        <p:spPr>
          <a:xfrm>
            <a:off x="55393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10</a:t>
            </a: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C799EF33-6F85-D718-D958-8D366957B16B}"/>
              </a:ext>
            </a:extLst>
          </p:cNvPr>
          <p:cNvSpPr/>
          <p:nvPr/>
        </p:nvSpPr>
        <p:spPr>
          <a:xfrm>
            <a:off x="614886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11</a:t>
            </a:r>
          </a:p>
        </p:txBody>
      </p:sp>
      <p:sp>
        <p:nvSpPr>
          <p:cNvPr id="39" name="Ster: 6 punten 38">
            <a:extLst>
              <a:ext uri="{FF2B5EF4-FFF2-40B4-BE49-F238E27FC236}">
                <a16:creationId xmlns:a16="http://schemas.microsoft.com/office/drawing/2014/main" id="{DCBCD823-9F87-8FAF-54A0-A4C33B0E6E8F}"/>
              </a:ext>
            </a:extLst>
          </p:cNvPr>
          <p:cNvSpPr/>
          <p:nvPr/>
        </p:nvSpPr>
        <p:spPr>
          <a:xfrm>
            <a:off x="67583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12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341B427E-AC2A-EE91-24AC-4BF2A1684DA4}"/>
              </a:ext>
            </a:extLst>
          </p:cNvPr>
          <p:cNvSpPr/>
          <p:nvPr/>
        </p:nvSpPr>
        <p:spPr>
          <a:xfrm>
            <a:off x="73678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13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40E4F261-0B8A-9997-B2CA-0A4C5ECE9707}"/>
              </a:ext>
            </a:extLst>
          </p:cNvPr>
          <p:cNvSpPr/>
          <p:nvPr/>
        </p:nvSpPr>
        <p:spPr>
          <a:xfrm>
            <a:off x="79773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14</a:t>
            </a:r>
          </a:p>
        </p:txBody>
      </p:sp>
      <p:sp>
        <p:nvSpPr>
          <p:cNvPr id="42" name="Ster: 6 punten 41">
            <a:extLst>
              <a:ext uri="{FF2B5EF4-FFF2-40B4-BE49-F238E27FC236}">
                <a16:creationId xmlns:a16="http://schemas.microsoft.com/office/drawing/2014/main" id="{8BEF057C-9FE5-FABE-AFA7-F80BCDBC8D6A}"/>
              </a:ext>
            </a:extLst>
          </p:cNvPr>
          <p:cNvSpPr/>
          <p:nvPr/>
        </p:nvSpPr>
        <p:spPr>
          <a:xfrm>
            <a:off x="85499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15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7D8AEEB-083F-D2F9-D596-345CE0698E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316116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1080000"/>
          </a:xfrm>
        </p:spPr>
        <p:txBody>
          <a:bodyPr/>
          <a:lstStyle/>
          <a:p>
            <a:r>
              <a:rPr lang="nl-NL" dirty="0"/>
              <a:t>Welke letters staan er op de troon van de Koning?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965BAB05-B1AD-2015-B827-B6A0B40F9602}"/>
              </a:ext>
            </a:extLst>
          </p:cNvPr>
          <p:cNvSpPr/>
          <p:nvPr/>
        </p:nvSpPr>
        <p:spPr>
          <a:xfrm>
            <a:off x="54060" y="3669420"/>
            <a:ext cx="540000" cy="5400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</a:t>
            </a: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4416C31E-1F3F-A7E6-C925-039633329715}"/>
              </a:ext>
            </a:extLst>
          </p:cNvPr>
          <p:cNvSpPr/>
          <p:nvPr/>
        </p:nvSpPr>
        <p:spPr>
          <a:xfrm>
            <a:off x="6635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2</a:t>
            </a:r>
          </a:p>
        </p:txBody>
      </p:sp>
      <p:sp>
        <p:nvSpPr>
          <p:cNvPr id="30" name="Ster: 6 punten 29">
            <a:extLst>
              <a:ext uri="{FF2B5EF4-FFF2-40B4-BE49-F238E27FC236}">
                <a16:creationId xmlns:a16="http://schemas.microsoft.com/office/drawing/2014/main" id="{C81907B4-F025-D8DE-D82D-D65EEE22C844}"/>
              </a:ext>
            </a:extLst>
          </p:cNvPr>
          <p:cNvSpPr/>
          <p:nvPr/>
        </p:nvSpPr>
        <p:spPr>
          <a:xfrm>
            <a:off x="127302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3</a:t>
            </a:r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9E492517-3DCB-6C54-8D52-4209CABAEE79}"/>
              </a:ext>
            </a:extLst>
          </p:cNvPr>
          <p:cNvSpPr/>
          <p:nvPr/>
        </p:nvSpPr>
        <p:spPr>
          <a:xfrm>
            <a:off x="1882500" y="3669420"/>
            <a:ext cx="540000" cy="5400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4</a:t>
            </a: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4D8849A8-9658-3407-81C5-18878E124422}"/>
              </a:ext>
            </a:extLst>
          </p:cNvPr>
          <p:cNvSpPr/>
          <p:nvPr/>
        </p:nvSpPr>
        <p:spPr>
          <a:xfrm>
            <a:off x="24919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5</a:t>
            </a:r>
          </a:p>
        </p:txBody>
      </p:sp>
      <p:sp>
        <p:nvSpPr>
          <p:cNvPr id="33" name="Ster: 6 punten 32">
            <a:extLst>
              <a:ext uri="{FF2B5EF4-FFF2-40B4-BE49-F238E27FC236}">
                <a16:creationId xmlns:a16="http://schemas.microsoft.com/office/drawing/2014/main" id="{629244B9-55D5-9A4E-CD8A-1E0F8FD18651}"/>
              </a:ext>
            </a:extLst>
          </p:cNvPr>
          <p:cNvSpPr/>
          <p:nvPr/>
        </p:nvSpPr>
        <p:spPr>
          <a:xfrm>
            <a:off x="310146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6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1F302E20-D43F-BEE8-5714-846A30722886}"/>
              </a:ext>
            </a:extLst>
          </p:cNvPr>
          <p:cNvSpPr/>
          <p:nvPr/>
        </p:nvSpPr>
        <p:spPr>
          <a:xfrm>
            <a:off x="37109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7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7384766E-C073-DE02-8D50-6AE022C0E678}"/>
              </a:ext>
            </a:extLst>
          </p:cNvPr>
          <p:cNvSpPr/>
          <p:nvPr/>
        </p:nvSpPr>
        <p:spPr>
          <a:xfrm>
            <a:off x="43204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8</a:t>
            </a:r>
          </a:p>
        </p:txBody>
      </p:sp>
      <p:sp>
        <p:nvSpPr>
          <p:cNvPr id="36" name="Ster: 6 punten 35">
            <a:extLst>
              <a:ext uri="{FF2B5EF4-FFF2-40B4-BE49-F238E27FC236}">
                <a16:creationId xmlns:a16="http://schemas.microsoft.com/office/drawing/2014/main" id="{02A1D280-B2F4-351E-2A43-F20621DB77C2}"/>
              </a:ext>
            </a:extLst>
          </p:cNvPr>
          <p:cNvSpPr/>
          <p:nvPr/>
        </p:nvSpPr>
        <p:spPr>
          <a:xfrm>
            <a:off x="492990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9</a:t>
            </a: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2CB838FE-DBDB-3BCF-79F3-EEE88484B8FC}"/>
              </a:ext>
            </a:extLst>
          </p:cNvPr>
          <p:cNvSpPr/>
          <p:nvPr/>
        </p:nvSpPr>
        <p:spPr>
          <a:xfrm>
            <a:off x="55393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10</a:t>
            </a: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C799EF33-6F85-D718-D958-8D366957B16B}"/>
              </a:ext>
            </a:extLst>
          </p:cNvPr>
          <p:cNvSpPr/>
          <p:nvPr/>
        </p:nvSpPr>
        <p:spPr>
          <a:xfrm>
            <a:off x="614886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11</a:t>
            </a:r>
          </a:p>
        </p:txBody>
      </p:sp>
      <p:sp>
        <p:nvSpPr>
          <p:cNvPr id="39" name="Ster: 6 punten 38">
            <a:extLst>
              <a:ext uri="{FF2B5EF4-FFF2-40B4-BE49-F238E27FC236}">
                <a16:creationId xmlns:a16="http://schemas.microsoft.com/office/drawing/2014/main" id="{DCBCD823-9F87-8FAF-54A0-A4C33B0E6E8F}"/>
              </a:ext>
            </a:extLst>
          </p:cNvPr>
          <p:cNvSpPr/>
          <p:nvPr/>
        </p:nvSpPr>
        <p:spPr>
          <a:xfrm>
            <a:off x="67583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12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341B427E-AC2A-EE91-24AC-4BF2A1684DA4}"/>
              </a:ext>
            </a:extLst>
          </p:cNvPr>
          <p:cNvSpPr/>
          <p:nvPr/>
        </p:nvSpPr>
        <p:spPr>
          <a:xfrm>
            <a:off x="73678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13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40E4F261-0B8A-9997-B2CA-0A4C5ECE9707}"/>
              </a:ext>
            </a:extLst>
          </p:cNvPr>
          <p:cNvSpPr/>
          <p:nvPr/>
        </p:nvSpPr>
        <p:spPr>
          <a:xfrm>
            <a:off x="79773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14</a:t>
            </a:r>
          </a:p>
        </p:txBody>
      </p:sp>
      <p:sp>
        <p:nvSpPr>
          <p:cNvPr id="42" name="Ster: 6 punten 41">
            <a:extLst>
              <a:ext uri="{FF2B5EF4-FFF2-40B4-BE49-F238E27FC236}">
                <a16:creationId xmlns:a16="http://schemas.microsoft.com/office/drawing/2014/main" id="{8BEF057C-9FE5-FABE-AFA7-F80BCDBC8D6A}"/>
              </a:ext>
            </a:extLst>
          </p:cNvPr>
          <p:cNvSpPr/>
          <p:nvPr/>
        </p:nvSpPr>
        <p:spPr>
          <a:xfrm>
            <a:off x="85499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15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4135F8B-EBC9-BD5C-6A7F-43C6CD6E7F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81872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663540" y="941819"/>
            <a:ext cx="8480460" cy="1629931"/>
          </a:xfrm>
        </p:spPr>
        <p:txBody>
          <a:bodyPr/>
          <a:lstStyle/>
          <a:p>
            <a:r>
              <a:rPr lang="nl-NL" dirty="0"/>
              <a:t>Welke naam heeft het debat waarin de Tweede Kamer en de Eerste Kamer na Prinsjesdag de plannen van de regering bespreekt?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965BAB05-B1AD-2015-B827-B6A0B40F9602}"/>
              </a:ext>
            </a:extLst>
          </p:cNvPr>
          <p:cNvSpPr/>
          <p:nvPr/>
        </p:nvSpPr>
        <p:spPr>
          <a:xfrm>
            <a:off x="54060" y="3669420"/>
            <a:ext cx="540000" cy="5400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</a:t>
            </a: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4416C31E-1F3F-A7E6-C925-039633329715}"/>
              </a:ext>
            </a:extLst>
          </p:cNvPr>
          <p:cNvSpPr/>
          <p:nvPr/>
        </p:nvSpPr>
        <p:spPr>
          <a:xfrm>
            <a:off x="6635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2</a:t>
            </a:r>
          </a:p>
        </p:txBody>
      </p:sp>
      <p:sp>
        <p:nvSpPr>
          <p:cNvPr id="30" name="Ster: 6 punten 29">
            <a:extLst>
              <a:ext uri="{FF2B5EF4-FFF2-40B4-BE49-F238E27FC236}">
                <a16:creationId xmlns:a16="http://schemas.microsoft.com/office/drawing/2014/main" id="{C81907B4-F025-D8DE-D82D-D65EEE22C844}"/>
              </a:ext>
            </a:extLst>
          </p:cNvPr>
          <p:cNvSpPr/>
          <p:nvPr/>
        </p:nvSpPr>
        <p:spPr>
          <a:xfrm>
            <a:off x="127302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3</a:t>
            </a:r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9E492517-3DCB-6C54-8D52-4209CABAEE79}"/>
              </a:ext>
            </a:extLst>
          </p:cNvPr>
          <p:cNvSpPr/>
          <p:nvPr/>
        </p:nvSpPr>
        <p:spPr>
          <a:xfrm>
            <a:off x="18825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4</a:t>
            </a: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4D8849A8-9658-3407-81C5-18878E124422}"/>
              </a:ext>
            </a:extLst>
          </p:cNvPr>
          <p:cNvSpPr/>
          <p:nvPr/>
        </p:nvSpPr>
        <p:spPr>
          <a:xfrm>
            <a:off x="2491980" y="3669420"/>
            <a:ext cx="540000" cy="5400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5</a:t>
            </a:r>
          </a:p>
        </p:txBody>
      </p:sp>
      <p:sp>
        <p:nvSpPr>
          <p:cNvPr id="33" name="Ster: 6 punten 32">
            <a:extLst>
              <a:ext uri="{FF2B5EF4-FFF2-40B4-BE49-F238E27FC236}">
                <a16:creationId xmlns:a16="http://schemas.microsoft.com/office/drawing/2014/main" id="{629244B9-55D5-9A4E-CD8A-1E0F8FD18651}"/>
              </a:ext>
            </a:extLst>
          </p:cNvPr>
          <p:cNvSpPr/>
          <p:nvPr/>
        </p:nvSpPr>
        <p:spPr>
          <a:xfrm>
            <a:off x="310146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6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1F302E20-D43F-BEE8-5714-846A30722886}"/>
              </a:ext>
            </a:extLst>
          </p:cNvPr>
          <p:cNvSpPr/>
          <p:nvPr/>
        </p:nvSpPr>
        <p:spPr>
          <a:xfrm>
            <a:off x="37109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7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7384766E-C073-DE02-8D50-6AE022C0E678}"/>
              </a:ext>
            </a:extLst>
          </p:cNvPr>
          <p:cNvSpPr/>
          <p:nvPr/>
        </p:nvSpPr>
        <p:spPr>
          <a:xfrm>
            <a:off x="43204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8</a:t>
            </a:r>
          </a:p>
        </p:txBody>
      </p:sp>
      <p:sp>
        <p:nvSpPr>
          <p:cNvPr id="36" name="Ster: 6 punten 35">
            <a:extLst>
              <a:ext uri="{FF2B5EF4-FFF2-40B4-BE49-F238E27FC236}">
                <a16:creationId xmlns:a16="http://schemas.microsoft.com/office/drawing/2014/main" id="{02A1D280-B2F4-351E-2A43-F20621DB77C2}"/>
              </a:ext>
            </a:extLst>
          </p:cNvPr>
          <p:cNvSpPr/>
          <p:nvPr/>
        </p:nvSpPr>
        <p:spPr>
          <a:xfrm>
            <a:off x="492990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9</a:t>
            </a: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2CB838FE-DBDB-3BCF-79F3-EEE88484B8FC}"/>
              </a:ext>
            </a:extLst>
          </p:cNvPr>
          <p:cNvSpPr/>
          <p:nvPr/>
        </p:nvSpPr>
        <p:spPr>
          <a:xfrm>
            <a:off x="55393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10</a:t>
            </a: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C799EF33-6F85-D718-D958-8D366957B16B}"/>
              </a:ext>
            </a:extLst>
          </p:cNvPr>
          <p:cNvSpPr/>
          <p:nvPr/>
        </p:nvSpPr>
        <p:spPr>
          <a:xfrm>
            <a:off x="614886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11</a:t>
            </a:r>
          </a:p>
        </p:txBody>
      </p:sp>
      <p:sp>
        <p:nvSpPr>
          <p:cNvPr id="39" name="Ster: 6 punten 38">
            <a:extLst>
              <a:ext uri="{FF2B5EF4-FFF2-40B4-BE49-F238E27FC236}">
                <a16:creationId xmlns:a16="http://schemas.microsoft.com/office/drawing/2014/main" id="{DCBCD823-9F87-8FAF-54A0-A4C33B0E6E8F}"/>
              </a:ext>
            </a:extLst>
          </p:cNvPr>
          <p:cNvSpPr/>
          <p:nvPr/>
        </p:nvSpPr>
        <p:spPr>
          <a:xfrm>
            <a:off x="67583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12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341B427E-AC2A-EE91-24AC-4BF2A1684DA4}"/>
              </a:ext>
            </a:extLst>
          </p:cNvPr>
          <p:cNvSpPr/>
          <p:nvPr/>
        </p:nvSpPr>
        <p:spPr>
          <a:xfrm>
            <a:off x="73678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13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40E4F261-0B8A-9997-B2CA-0A4C5ECE9707}"/>
              </a:ext>
            </a:extLst>
          </p:cNvPr>
          <p:cNvSpPr/>
          <p:nvPr/>
        </p:nvSpPr>
        <p:spPr>
          <a:xfrm>
            <a:off x="79773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14</a:t>
            </a:r>
          </a:p>
        </p:txBody>
      </p:sp>
      <p:sp>
        <p:nvSpPr>
          <p:cNvPr id="42" name="Ster: 6 punten 41">
            <a:extLst>
              <a:ext uri="{FF2B5EF4-FFF2-40B4-BE49-F238E27FC236}">
                <a16:creationId xmlns:a16="http://schemas.microsoft.com/office/drawing/2014/main" id="{8BEF057C-9FE5-FABE-AFA7-F80BCDBC8D6A}"/>
              </a:ext>
            </a:extLst>
          </p:cNvPr>
          <p:cNvSpPr/>
          <p:nvPr/>
        </p:nvSpPr>
        <p:spPr>
          <a:xfrm>
            <a:off x="85499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15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8D02959-9506-573F-C5F1-F7A52FB874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361568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2095500" y="1447920"/>
            <a:ext cx="7048500" cy="720000"/>
          </a:xfrm>
        </p:spPr>
        <p:txBody>
          <a:bodyPr/>
          <a:lstStyle/>
          <a:p>
            <a:r>
              <a:rPr lang="nl-NL" dirty="0"/>
              <a:t>Wie is het staatshoofd van Nederland? 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965BAB05-B1AD-2015-B827-B6A0B40F9602}"/>
              </a:ext>
            </a:extLst>
          </p:cNvPr>
          <p:cNvSpPr/>
          <p:nvPr/>
        </p:nvSpPr>
        <p:spPr>
          <a:xfrm>
            <a:off x="54060" y="3669420"/>
            <a:ext cx="540000" cy="5400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</a:t>
            </a: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4416C31E-1F3F-A7E6-C925-039633329715}"/>
              </a:ext>
            </a:extLst>
          </p:cNvPr>
          <p:cNvSpPr/>
          <p:nvPr/>
        </p:nvSpPr>
        <p:spPr>
          <a:xfrm>
            <a:off x="6635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2</a:t>
            </a:r>
          </a:p>
        </p:txBody>
      </p:sp>
      <p:sp>
        <p:nvSpPr>
          <p:cNvPr id="30" name="Ster: 6 punten 29">
            <a:extLst>
              <a:ext uri="{FF2B5EF4-FFF2-40B4-BE49-F238E27FC236}">
                <a16:creationId xmlns:a16="http://schemas.microsoft.com/office/drawing/2014/main" id="{C81907B4-F025-D8DE-D82D-D65EEE22C844}"/>
              </a:ext>
            </a:extLst>
          </p:cNvPr>
          <p:cNvSpPr/>
          <p:nvPr/>
        </p:nvSpPr>
        <p:spPr>
          <a:xfrm>
            <a:off x="127302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3</a:t>
            </a:r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9E492517-3DCB-6C54-8D52-4209CABAEE79}"/>
              </a:ext>
            </a:extLst>
          </p:cNvPr>
          <p:cNvSpPr/>
          <p:nvPr/>
        </p:nvSpPr>
        <p:spPr>
          <a:xfrm>
            <a:off x="18825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4</a:t>
            </a: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4D8849A8-9658-3407-81C5-18878E124422}"/>
              </a:ext>
            </a:extLst>
          </p:cNvPr>
          <p:cNvSpPr/>
          <p:nvPr/>
        </p:nvSpPr>
        <p:spPr>
          <a:xfrm>
            <a:off x="24919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5</a:t>
            </a:r>
          </a:p>
        </p:txBody>
      </p:sp>
      <p:sp>
        <p:nvSpPr>
          <p:cNvPr id="33" name="Ster: 6 punten 32">
            <a:extLst>
              <a:ext uri="{FF2B5EF4-FFF2-40B4-BE49-F238E27FC236}">
                <a16:creationId xmlns:a16="http://schemas.microsoft.com/office/drawing/2014/main" id="{629244B9-55D5-9A4E-CD8A-1E0F8FD18651}"/>
              </a:ext>
            </a:extLst>
          </p:cNvPr>
          <p:cNvSpPr/>
          <p:nvPr/>
        </p:nvSpPr>
        <p:spPr>
          <a:xfrm>
            <a:off x="3101460" y="3633420"/>
            <a:ext cx="540000" cy="612000"/>
          </a:xfrm>
          <a:prstGeom prst="star6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6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1F302E20-D43F-BEE8-5714-846A30722886}"/>
              </a:ext>
            </a:extLst>
          </p:cNvPr>
          <p:cNvSpPr/>
          <p:nvPr/>
        </p:nvSpPr>
        <p:spPr>
          <a:xfrm>
            <a:off x="37109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7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7384766E-C073-DE02-8D50-6AE022C0E678}"/>
              </a:ext>
            </a:extLst>
          </p:cNvPr>
          <p:cNvSpPr/>
          <p:nvPr/>
        </p:nvSpPr>
        <p:spPr>
          <a:xfrm>
            <a:off x="43204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8</a:t>
            </a:r>
          </a:p>
        </p:txBody>
      </p:sp>
      <p:sp>
        <p:nvSpPr>
          <p:cNvPr id="36" name="Ster: 6 punten 35">
            <a:extLst>
              <a:ext uri="{FF2B5EF4-FFF2-40B4-BE49-F238E27FC236}">
                <a16:creationId xmlns:a16="http://schemas.microsoft.com/office/drawing/2014/main" id="{02A1D280-B2F4-351E-2A43-F20621DB77C2}"/>
              </a:ext>
            </a:extLst>
          </p:cNvPr>
          <p:cNvSpPr/>
          <p:nvPr/>
        </p:nvSpPr>
        <p:spPr>
          <a:xfrm>
            <a:off x="492990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9</a:t>
            </a: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2CB838FE-DBDB-3BCF-79F3-EEE88484B8FC}"/>
              </a:ext>
            </a:extLst>
          </p:cNvPr>
          <p:cNvSpPr/>
          <p:nvPr/>
        </p:nvSpPr>
        <p:spPr>
          <a:xfrm>
            <a:off x="55393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10</a:t>
            </a: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C799EF33-6F85-D718-D958-8D366957B16B}"/>
              </a:ext>
            </a:extLst>
          </p:cNvPr>
          <p:cNvSpPr/>
          <p:nvPr/>
        </p:nvSpPr>
        <p:spPr>
          <a:xfrm>
            <a:off x="614886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11</a:t>
            </a:r>
          </a:p>
        </p:txBody>
      </p:sp>
      <p:sp>
        <p:nvSpPr>
          <p:cNvPr id="39" name="Ster: 6 punten 38">
            <a:extLst>
              <a:ext uri="{FF2B5EF4-FFF2-40B4-BE49-F238E27FC236}">
                <a16:creationId xmlns:a16="http://schemas.microsoft.com/office/drawing/2014/main" id="{DCBCD823-9F87-8FAF-54A0-A4C33B0E6E8F}"/>
              </a:ext>
            </a:extLst>
          </p:cNvPr>
          <p:cNvSpPr/>
          <p:nvPr/>
        </p:nvSpPr>
        <p:spPr>
          <a:xfrm>
            <a:off x="67583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12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341B427E-AC2A-EE91-24AC-4BF2A1684DA4}"/>
              </a:ext>
            </a:extLst>
          </p:cNvPr>
          <p:cNvSpPr/>
          <p:nvPr/>
        </p:nvSpPr>
        <p:spPr>
          <a:xfrm>
            <a:off x="73678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13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40E4F261-0B8A-9997-B2CA-0A4C5ECE9707}"/>
              </a:ext>
            </a:extLst>
          </p:cNvPr>
          <p:cNvSpPr/>
          <p:nvPr/>
        </p:nvSpPr>
        <p:spPr>
          <a:xfrm>
            <a:off x="79773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14</a:t>
            </a:r>
          </a:p>
        </p:txBody>
      </p:sp>
      <p:sp>
        <p:nvSpPr>
          <p:cNvPr id="42" name="Ster: 6 punten 41">
            <a:extLst>
              <a:ext uri="{FF2B5EF4-FFF2-40B4-BE49-F238E27FC236}">
                <a16:creationId xmlns:a16="http://schemas.microsoft.com/office/drawing/2014/main" id="{8BEF057C-9FE5-FABE-AFA7-F80BCDBC8D6A}"/>
              </a:ext>
            </a:extLst>
          </p:cNvPr>
          <p:cNvSpPr/>
          <p:nvPr/>
        </p:nvSpPr>
        <p:spPr>
          <a:xfrm>
            <a:off x="85499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15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FB6D4EB-7A02-ADA9-B433-645F7D2958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398713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staat er in de troonrede? 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965BAB05-B1AD-2015-B827-B6A0B40F9602}"/>
              </a:ext>
            </a:extLst>
          </p:cNvPr>
          <p:cNvSpPr/>
          <p:nvPr/>
        </p:nvSpPr>
        <p:spPr>
          <a:xfrm>
            <a:off x="54060" y="3669420"/>
            <a:ext cx="540000" cy="54000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</a:t>
            </a:r>
          </a:p>
        </p:txBody>
      </p:sp>
      <p:sp>
        <p:nvSpPr>
          <p:cNvPr id="29" name="Ovaal 28">
            <a:extLst>
              <a:ext uri="{FF2B5EF4-FFF2-40B4-BE49-F238E27FC236}">
                <a16:creationId xmlns:a16="http://schemas.microsoft.com/office/drawing/2014/main" id="{4416C31E-1F3F-A7E6-C925-039633329715}"/>
              </a:ext>
            </a:extLst>
          </p:cNvPr>
          <p:cNvSpPr/>
          <p:nvPr/>
        </p:nvSpPr>
        <p:spPr>
          <a:xfrm>
            <a:off x="66354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2</a:t>
            </a:r>
          </a:p>
        </p:txBody>
      </p:sp>
      <p:sp>
        <p:nvSpPr>
          <p:cNvPr id="30" name="Ster: 6 punten 29">
            <a:extLst>
              <a:ext uri="{FF2B5EF4-FFF2-40B4-BE49-F238E27FC236}">
                <a16:creationId xmlns:a16="http://schemas.microsoft.com/office/drawing/2014/main" id="{C81907B4-F025-D8DE-D82D-D65EEE22C844}"/>
              </a:ext>
            </a:extLst>
          </p:cNvPr>
          <p:cNvSpPr/>
          <p:nvPr/>
        </p:nvSpPr>
        <p:spPr>
          <a:xfrm>
            <a:off x="127302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3</a:t>
            </a:r>
          </a:p>
        </p:txBody>
      </p:sp>
      <p:sp>
        <p:nvSpPr>
          <p:cNvPr id="31" name="Ovaal 30">
            <a:extLst>
              <a:ext uri="{FF2B5EF4-FFF2-40B4-BE49-F238E27FC236}">
                <a16:creationId xmlns:a16="http://schemas.microsoft.com/office/drawing/2014/main" id="{9E492517-3DCB-6C54-8D52-4209CABAEE79}"/>
              </a:ext>
            </a:extLst>
          </p:cNvPr>
          <p:cNvSpPr/>
          <p:nvPr/>
        </p:nvSpPr>
        <p:spPr>
          <a:xfrm>
            <a:off x="18825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4</a:t>
            </a:r>
          </a:p>
        </p:txBody>
      </p:sp>
      <p:sp>
        <p:nvSpPr>
          <p:cNvPr id="32" name="Ovaal 31">
            <a:extLst>
              <a:ext uri="{FF2B5EF4-FFF2-40B4-BE49-F238E27FC236}">
                <a16:creationId xmlns:a16="http://schemas.microsoft.com/office/drawing/2014/main" id="{4D8849A8-9658-3407-81C5-18878E124422}"/>
              </a:ext>
            </a:extLst>
          </p:cNvPr>
          <p:cNvSpPr/>
          <p:nvPr/>
        </p:nvSpPr>
        <p:spPr>
          <a:xfrm>
            <a:off x="24919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5</a:t>
            </a:r>
          </a:p>
        </p:txBody>
      </p:sp>
      <p:sp>
        <p:nvSpPr>
          <p:cNvPr id="33" name="Ster: 6 punten 32">
            <a:extLst>
              <a:ext uri="{FF2B5EF4-FFF2-40B4-BE49-F238E27FC236}">
                <a16:creationId xmlns:a16="http://schemas.microsoft.com/office/drawing/2014/main" id="{629244B9-55D5-9A4E-CD8A-1E0F8FD18651}"/>
              </a:ext>
            </a:extLst>
          </p:cNvPr>
          <p:cNvSpPr/>
          <p:nvPr/>
        </p:nvSpPr>
        <p:spPr>
          <a:xfrm>
            <a:off x="310146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6</a:t>
            </a:r>
          </a:p>
        </p:txBody>
      </p:sp>
      <p:sp>
        <p:nvSpPr>
          <p:cNvPr id="34" name="Ovaal 33">
            <a:extLst>
              <a:ext uri="{FF2B5EF4-FFF2-40B4-BE49-F238E27FC236}">
                <a16:creationId xmlns:a16="http://schemas.microsoft.com/office/drawing/2014/main" id="{1F302E20-D43F-BEE8-5714-846A30722886}"/>
              </a:ext>
            </a:extLst>
          </p:cNvPr>
          <p:cNvSpPr/>
          <p:nvPr/>
        </p:nvSpPr>
        <p:spPr>
          <a:xfrm>
            <a:off x="3710940" y="3669420"/>
            <a:ext cx="540000" cy="5400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7</a:t>
            </a:r>
          </a:p>
        </p:txBody>
      </p:sp>
      <p:sp>
        <p:nvSpPr>
          <p:cNvPr id="35" name="Ovaal 34">
            <a:extLst>
              <a:ext uri="{FF2B5EF4-FFF2-40B4-BE49-F238E27FC236}">
                <a16:creationId xmlns:a16="http://schemas.microsoft.com/office/drawing/2014/main" id="{7384766E-C073-DE02-8D50-6AE022C0E678}"/>
              </a:ext>
            </a:extLst>
          </p:cNvPr>
          <p:cNvSpPr/>
          <p:nvPr/>
        </p:nvSpPr>
        <p:spPr>
          <a:xfrm>
            <a:off x="43204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8</a:t>
            </a:r>
          </a:p>
        </p:txBody>
      </p:sp>
      <p:sp>
        <p:nvSpPr>
          <p:cNvPr id="36" name="Ster: 6 punten 35">
            <a:extLst>
              <a:ext uri="{FF2B5EF4-FFF2-40B4-BE49-F238E27FC236}">
                <a16:creationId xmlns:a16="http://schemas.microsoft.com/office/drawing/2014/main" id="{02A1D280-B2F4-351E-2A43-F20621DB77C2}"/>
              </a:ext>
            </a:extLst>
          </p:cNvPr>
          <p:cNvSpPr/>
          <p:nvPr/>
        </p:nvSpPr>
        <p:spPr>
          <a:xfrm>
            <a:off x="492990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9</a:t>
            </a:r>
          </a:p>
        </p:txBody>
      </p:sp>
      <p:sp>
        <p:nvSpPr>
          <p:cNvPr id="37" name="Ovaal 36">
            <a:extLst>
              <a:ext uri="{FF2B5EF4-FFF2-40B4-BE49-F238E27FC236}">
                <a16:creationId xmlns:a16="http://schemas.microsoft.com/office/drawing/2014/main" id="{2CB838FE-DBDB-3BCF-79F3-EEE88484B8FC}"/>
              </a:ext>
            </a:extLst>
          </p:cNvPr>
          <p:cNvSpPr/>
          <p:nvPr/>
        </p:nvSpPr>
        <p:spPr>
          <a:xfrm>
            <a:off x="553938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10</a:t>
            </a: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C799EF33-6F85-D718-D958-8D366957B16B}"/>
              </a:ext>
            </a:extLst>
          </p:cNvPr>
          <p:cNvSpPr/>
          <p:nvPr/>
        </p:nvSpPr>
        <p:spPr>
          <a:xfrm>
            <a:off x="614886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11</a:t>
            </a:r>
          </a:p>
        </p:txBody>
      </p:sp>
      <p:sp>
        <p:nvSpPr>
          <p:cNvPr id="39" name="Ster: 6 punten 38">
            <a:extLst>
              <a:ext uri="{FF2B5EF4-FFF2-40B4-BE49-F238E27FC236}">
                <a16:creationId xmlns:a16="http://schemas.microsoft.com/office/drawing/2014/main" id="{DCBCD823-9F87-8FAF-54A0-A4C33B0E6E8F}"/>
              </a:ext>
            </a:extLst>
          </p:cNvPr>
          <p:cNvSpPr/>
          <p:nvPr/>
        </p:nvSpPr>
        <p:spPr>
          <a:xfrm>
            <a:off x="67583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12</a:t>
            </a:r>
          </a:p>
        </p:txBody>
      </p:sp>
      <p:sp>
        <p:nvSpPr>
          <p:cNvPr id="40" name="Ovaal 39">
            <a:extLst>
              <a:ext uri="{FF2B5EF4-FFF2-40B4-BE49-F238E27FC236}">
                <a16:creationId xmlns:a16="http://schemas.microsoft.com/office/drawing/2014/main" id="{341B427E-AC2A-EE91-24AC-4BF2A1684DA4}"/>
              </a:ext>
            </a:extLst>
          </p:cNvPr>
          <p:cNvSpPr/>
          <p:nvPr/>
        </p:nvSpPr>
        <p:spPr>
          <a:xfrm>
            <a:off x="736782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13</a:t>
            </a:r>
          </a:p>
        </p:txBody>
      </p:sp>
      <p:sp>
        <p:nvSpPr>
          <p:cNvPr id="41" name="Ovaal 40">
            <a:extLst>
              <a:ext uri="{FF2B5EF4-FFF2-40B4-BE49-F238E27FC236}">
                <a16:creationId xmlns:a16="http://schemas.microsoft.com/office/drawing/2014/main" id="{40E4F261-0B8A-9997-B2CA-0A4C5ECE9707}"/>
              </a:ext>
            </a:extLst>
          </p:cNvPr>
          <p:cNvSpPr/>
          <p:nvPr/>
        </p:nvSpPr>
        <p:spPr>
          <a:xfrm>
            <a:off x="7977300" y="3669420"/>
            <a:ext cx="540000" cy="540000"/>
          </a:xfrm>
          <a:prstGeom prst="ellips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14</a:t>
            </a:r>
          </a:p>
        </p:txBody>
      </p:sp>
      <p:sp>
        <p:nvSpPr>
          <p:cNvPr id="42" name="Ster: 6 punten 41">
            <a:extLst>
              <a:ext uri="{FF2B5EF4-FFF2-40B4-BE49-F238E27FC236}">
                <a16:creationId xmlns:a16="http://schemas.microsoft.com/office/drawing/2014/main" id="{8BEF057C-9FE5-FABE-AFA7-F80BCDBC8D6A}"/>
              </a:ext>
            </a:extLst>
          </p:cNvPr>
          <p:cNvSpPr/>
          <p:nvPr/>
        </p:nvSpPr>
        <p:spPr>
          <a:xfrm>
            <a:off x="8549940" y="3633420"/>
            <a:ext cx="540000" cy="612000"/>
          </a:xfrm>
          <a:prstGeom prst="star6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/>
              <a:t>15</a:t>
            </a:r>
          </a:p>
        </p:txBody>
      </p:sp>
      <p:sp>
        <p:nvSpPr>
          <p:cNvPr id="4" name="Tijdelijke aanduiding voor voettekst 2">
            <a:extLst>
              <a:ext uri="{FF2B5EF4-FFF2-40B4-BE49-F238E27FC236}">
                <a16:creationId xmlns:a16="http://schemas.microsoft.com/office/drawing/2014/main" id="{40EB1956-2E34-4075-DDFB-A43F734EC1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4220" y="0"/>
            <a:ext cx="1914060" cy="477078"/>
          </a:xfrm>
        </p:spPr>
        <p:txBody>
          <a:bodyPr/>
          <a:lstStyle/>
          <a:p>
            <a:r>
              <a:rPr lang="nl-NL" dirty="0"/>
              <a:t>De slimste leerling - Prinsjesdag</a:t>
            </a:r>
          </a:p>
        </p:txBody>
      </p:sp>
    </p:spTree>
    <p:extLst>
      <p:ext uri="{BB962C8B-B14F-4D97-AF65-F5344CB8AC3E}">
        <p14:creationId xmlns:p14="http://schemas.microsoft.com/office/powerpoint/2010/main" val="14462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roDemos powerpointtemplate-NL warmgeel">
  <a:themeElements>
    <a:clrScheme name="ProDemos warmgeel">
      <a:dk1>
        <a:srgbClr val="FCC241"/>
      </a:dk1>
      <a:lt1>
        <a:srgbClr val="FFFFFF"/>
      </a:lt1>
      <a:dk2>
        <a:srgbClr val="1A1918"/>
      </a:dk2>
      <a:lt2>
        <a:srgbClr val="E7E6E6"/>
      </a:lt2>
      <a:accent1>
        <a:srgbClr val="00B3E6"/>
      </a:accent1>
      <a:accent2>
        <a:srgbClr val="58A337"/>
      </a:accent2>
      <a:accent3>
        <a:srgbClr val="FCC241"/>
      </a:accent3>
      <a:accent4>
        <a:srgbClr val="EB5B24"/>
      </a:accent4>
      <a:accent5>
        <a:srgbClr val="D7007E"/>
      </a:accent5>
      <a:accent6>
        <a:srgbClr val="C7B8A3"/>
      </a:accent6>
      <a:hlink>
        <a:srgbClr val="00B3E6"/>
      </a:hlink>
      <a:folHlink>
        <a:srgbClr val="C7B8A3"/>
      </a:folHlink>
    </a:clrScheme>
    <a:fontScheme name="Office-th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oDemos powerpointtemplate-NL warmgeel.pptx" id="{2683FC40-11D0-9B43-8B44-9D6BC44DD9C0}" vid="{CE3B6785-139B-EE4A-BE1E-490A31CCF4E8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B7D61D776EC44EBF96354E46DD7CF7" ma:contentTypeVersion="18" ma:contentTypeDescription="Een nieuw document maken." ma:contentTypeScope="" ma:versionID="8133afb84a15b69cb26b22f1c1db2a09">
  <xsd:schema xmlns:xsd="http://www.w3.org/2001/XMLSchema" xmlns:xs="http://www.w3.org/2001/XMLSchema" xmlns:p="http://schemas.microsoft.com/office/2006/metadata/properties" xmlns:ns2="f6166596-befa-4d6e-9b8b-75e822e8a231" xmlns:ns3="3a7bcf79-13ec-4791-9315-eb816fa35df2" targetNamespace="http://schemas.microsoft.com/office/2006/metadata/properties" ma:root="true" ma:fieldsID="62832601cabcd8f2266d9163ccbf5c7b" ns2:_="" ns3:_="">
    <xsd:import namespace="f6166596-befa-4d6e-9b8b-75e822e8a231"/>
    <xsd:import namespace="3a7bcf79-13ec-4791-9315-eb816fa35d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166596-befa-4d6e-9b8b-75e822e8a2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Afbeeldingtags" ma:readOnly="false" ma:fieldId="{5cf76f15-5ced-4ddc-b409-7134ff3c332f}" ma:taxonomyMulti="true" ma:sspId="990ba098-8963-4177-a9c0-5ce46bfe6f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7bcf79-13ec-4791-9315-eb816fa35df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35d50a92-1a98-4685-bbfd-29754743debb}" ma:internalName="TaxCatchAll" ma:showField="CatchAllData" ma:web="3a7bcf79-13ec-4791-9315-eb816fa35d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6166596-befa-4d6e-9b8b-75e822e8a231">
      <Terms xmlns="http://schemas.microsoft.com/office/infopath/2007/PartnerControls"/>
    </lcf76f155ced4ddcb4097134ff3c332f>
    <TaxCatchAll xmlns="3a7bcf79-13ec-4791-9315-eb816fa35df2" xsi:nil="true"/>
  </documentManagement>
</p:properties>
</file>

<file path=customXml/itemProps1.xml><?xml version="1.0" encoding="utf-8"?>
<ds:datastoreItem xmlns:ds="http://schemas.openxmlformats.org/officeDocument/2006/customXml" ds:itemID="{CEEE8BAE-64E7-46D8-9CE2-5A536C608DD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780FDD2-1717-4143-87AA-1FB784ECE9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6166596-befa-4d6e-9b8b-75e822e8a231"/>
    <ds:schemaRef ds:uri="3a7bcf79-13ec-4791-9315-eb816fa35d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8C55CAF-C700-4A31-A413-F95886A8F234}">
  <ds:schemaRefs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purl.org/dc/elements/1.1/"/>
    <ds:schemaRef ds:uri="3a7bcf79-13ec-4791-9315-eb816fa35df2"/>
    <ds:schemaRef ds:uri="http://www.w3.org/XML/1998/namespace"/>
    <ds:schemaRef ds:uri="f6166596-befa-4d6e-9b8b-75e822e8a231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ProDemos powerpointtemplate-NL warmgeel</Template>
  <TotalTime>0</TotalTime>
  <Words>1054</Words>
  <Application>Microsoft Office PowerPoint</Application>
  <PresentationFormat>Diavoorstelling (16:9)</PresentationFormat>
  <Paragraphs>373</Paragraphs>
  <Slides>31</Slides>
  <Notes>26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31</vt:i4>
      </vt:variant>
    </vt:vector>
  </HeadingPairs>
  <TitlesOfParts>
    <vt:vector size="35" baseType="lpstr">
      <vt:lpstr>Arial</vt:lpstr>
      <vt:lpstr>Calibri</vt:lpstr>
      <vt:lpstr>Corpid</vt:lpstr>
      <vt:lpstr>ProDemos powerpointtemplate-NL warmgeel</vt:lpstr>
      <vt:lpstr>PowerPoint-presentatie</vt:lpstr>
      <vt:lpstr>Ronde 1 - 3-6-9</vt:lpstr>
      <vt:lpstr>Wanneer is het Prinsjesdag? </vt:lpstr>
      <vt:lpstr>Wat zit er in het koffertje van de minister van Financiën?</vt:lpstr>
      <vt:lpstr>Wie schrijft de troonrede? </vt:lpstr>
      <vt:lpstr>Welke letters staan er op de troon van de Koning?</vt:lpstr>
      <vt:lpstr>Welke naam heeft het debat waarin de Tweede Kamer en de Eerste Kamer na Prinsjesdag de plannen van de regering bespreekt?</vt:lpstr>
      <vt:lpstr>Wie is het staatshoofd van Nederland? </vt:lpstr>
      <vt:lpstr>Wat staat er in de troonrede? </vt:lpstr>
      <vt:lpstr>Wie vormen samen de Staten-Generaal? </vt:lpstr>
      <vt:lpstr>Wie presenteert het koffertje in de Tweede Kamer? </vt:lpstr>
      <vt:lpstr>Vanaf welk paleis wordt de balkonscène gehouden? </vt:lpstr>
      <vt:lpstr>Welke 2 dochters van Willem-Alexander zijn aanwezig op Prinsjesdag?</vt:lpstr>
      <vt:lpstr>Welk kledingstuk hoort bij Prinsjesdag? </vt:lpstr>
      <vt:lpstr>In welk gebouw wordt de troonrede voorgelezen? </vt:lpstr>
      <vt:lpstr>Uit hoeveel woorden bestond de laatste troonrede?  Je mag er 10% naast zitten.</vt:lpstr>
      <vt:lpstr>Hoe noemen we de Koning en de ministers samen? </vt:lpstr>
      <vt:lpstr>Ronde 2 - Open deur</vt:lpstr>
      <vt:lpstr>Wat weet je van Dick Schoof?</vt:lpstr>
      <vt:lpstr>Wat weet je van de Staten-Generaal?</vt:lpstr>
      <vt:lpstr>Wat weet je van de Algemene Politieke Beschouwingen?</vt:lpstr>
      <vt:lpstr>Ronde 3 - Puzzel</vt:lpstr>
      <vt:lpstr>Oefenpuzzel</vt:lpstr>
      <vt:lpstr>Puzzel 1</vt:lpstr>
      <vt:lpstr>Puzzel 2</vt:lpstr>
      <vt:lpstr>Puzzel 3</vt:lpstr>
      <vt:lpstr>Ronde 4 - Galerij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Sedi van Loon</dc:creator>
  <cp:lastModifiedBy>Cees van Dijk</cp:lastModifiedBy>
  <cp:revision>56</cp:revision>
  <cp:lastPrinted>2017-06-07T13:51:27Z</cp:lastPrinted>
  <dcterms:created xsi:type="dcterms:W3CDTF">2019-08-16T15:01:35Z</dcterms:created>
  <dcterms:modified xsi:type="dcterms:W3CDTF">2024-08-22T14:24:44Z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11416400</vt:r8>
  </property>
  <property fmtid="{D5CDD505-2E9C-101B-9397-08002B2CF9AE}" pid="3" name="ContentTypeId">
    <vt:lpwstr>0x010100BEB7D61D776EC44EBF96354E46DD7CF7</vt:lpwstr>
  </property>
  <property fmtid="{D5CDD505-2E9C-101B-9397-08002B2CF9AE}" pid="4" name="MediaServiceImageTags">
    <vt:lpwstr/>
  </property>
</Properties>
</file>