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5"/>
  </p:sldMasterIdLst>
  <p:notesMasterIdLst>
    <p:notesMasterId r:id="rId15"/>
  </p:notesMasterIdLst>
  <p:handoutMasterIdLst>
    <p:handoutMasterId r:id="rId16"/>
  </p:handoutMasterIdLst>
  <p:sldIdLst>
    <p:sldId id="266" r:id="rId6"/>
    <p:sldId id="286" r:id="rId7"/>
    <p:sldId id="285" r:id="rId8"/>
    <p:sldId id="287" r:id="rId9"/>
    <p:sldId id="282" r:id="rId10"/>
    <p:sldId id="283" r:id="rId11"/>
    <p:sldId id="284" r:id="rId12"/>
    <p:sldId id="281" r:id="rId13"/>
    <p:sldId id="278" r:id="rId14"/>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es van Dijk" initials="CvD" lastIdx="2" clrIdx="0">
    <p:extLst>
      <p:ext uri="{19B8F6BF-5375-455C-9EA6-DF929625EA0E}">
        <p15:presenceInfo xmlns:p15="http://schemas.microsoft.com/office/powerpoint/2012/main" userId="S::cees@prodemos.nl::15484f1a-d14c-4d76-ad31-ba8dbb0f5e95" providerId="AD"/>
      </p:ext>
    </p:extLst>
  </p:cmAuthor>
  <p:cmAuthor id="2" name="Heleen Wever" initials="HW" lastIdx="2" clrIdx="1">
    <p:extLst>
      <p:ext uri="{19B8F6BF-5375-455C-9EA6-DF929625EA0E}">
        <p15:presenceInfo xmlns:p15="http://schemas.microsoft.com/office/powerpoint/2012/main" userId="S::heleen@prodemos.nl::ec73e62b-3e46-4c5a-8e42-7f40e6420c62" providerId="AD"/>
      </p:ext>
    </p:extLst>
  </p:cmAuthor>
  <p:cmAuthor id="3" name="Lilian Leeuwenburgh-Stolwijk" initials="LL" lastIdx="2" clrIdx="2">
    <p:extLst>
      <p:ext uri="{19B8F6BF-5375-455C-9EA6-DF929625EA0E}">
        <p15:presenceInfo xmlns:p15="http://schemas.microsoft.com/office/powerpoint/2012/main" userId="S::lilian@prodemos.nl::fee98e9f-2a78-43f8-babf-063d159410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F4A9C-71B8-41D5-8F6F-06F889E0B171}" v="4" dt="2022-07-25T08:12:03.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138" autoAdjust="0"/>
  </p:normalViewPr>
  <p:slideViewPr>
    <p:cSldViewPr snapToGrid="0" snapToObjects="1">
      <p:cViewPr>
        <p:scale>
          <a:sx n="75" d="100"/>
          <a:sy n="75" d="100"/>
        </p:scale>
        <p:origin x="1512" y="67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ustomXml" Target="../customXml/item5.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22" Type="http://schemas.microsoft.com/office/2016/11/relationships/changesInfo" Target="changesInfos/changesInfo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n Leeuwenburgh-Stolwijk" userId="S::lilian@prodemos.nl::fee98e9f-2a78-43f8-babf-063d15941070" providerId="AD" clId="Web-{1F69B1F0-47B6-0459-CCC5-AE3944C18BDB}"/>
    <pc:docChg chg="">
      <pc:chgData name="Lilian Leeuwenburgh-Stolwijk" userId="S::lilian@prodemos.nl::fee98e9f-2a78-43f8-babf-063d15941070" providerId="AD" clId="Web-{1F69B1F0-47B6-0459-CCC5-AE3944C18BDB}" dt="2021-06-15T09:35:31.294" v="0"/>
      <pc:docMkLst>
        <pc:docMk/>
      </pc:docMkLst>
      <pc:sldChg chg="addCm">
        <pc:chgData name="Lilian Leeuwenburgh-Stolwijk" userId="S::lilian@prodemos.nl::fee98e9f-2a78-43f8-babf-063d15941070" providerId="AD" clId="Web-{1F69B1F0-47B6-0459-CCC5-AE3944C18BDB}" dt="2021-06-15T09:35:31.294" v="0"/>
        <pc:sldMkLst>
          <pc:docMk/>
          <pc:sldMk cId="657039176" sldId="266"/>
        </pc:sldMkLst>
      </pc:sldChg>
    </pc:docChg>
  </pc:docChgLst>
  <pc:docChgLst>
    <pc:chgData name="Cees van Dijk" userId="15484f1a-d14c-4d76-ad31-ba8dbb0f5e95" providerId="ADAL" clId="{D2C5C691-16EC-45A9-AC77-8DB743A83271}"/>
    <pc:docChg chg="custSel modSld">
      <pc:chgData name="Cees van Dijk" userId="15484f1a-d14c-4d76-ad31-ba8dbb0f5e95" providerId="ADAL" clId="{D2C5C691-16EC-45A9-AC77-8DB743A83271}" dt="2022-07-21T14:41:12.227" v="6" actId="1592"/>
      <pc:docMkLst>
        <pc:docMk/>
      </pc:docMkLst>
      <pc:sldChg chg="delCm modCm">
        <pc:chgData name="Cees van Dijk" userId="15484f1a-d14c-4d76-ad31-ba8dbb0f5e95" providerId="ADAL" clId="{D2C5C691-16EC-45A9-AC77-8DB743A83271}" dt="2022-07-21T14:41:12.227" v="6" actId="1592"/>
        <pc:sldMkLst>
          <pc:docMk/>
          <pc:sldMk cId="657039176" sldId="266"/>
        </pc:sldMkLst>
      </pc:sldChg>
    </pc:docChg>
  </pc:docChgLst>
  <pc:docChgLst>
    <pc:chgData name="Heleen Wever" userId="S::heleen@prodemos.nl::ec73e62b-3e46-4c5a-8e42-7f40e6420c62" providerId="AD" clId="Web-{0CF58CDD-5364-4E53-A379-0212641F01F2}"/>
    <pc:docChg chg="">
      <pc:chgData name="Heleen Wever" userId="S::heleen@prodemos.nl::ec73e62b-3e46-4c5a-8e42-7f40e6420c62" providerId="AD" clId="Web-{0CF58CDD-5364-4E53-A379-0212641F01F2}" dt="2021-06-03T11:54:20.398" v="0"/>
      <pc:docMkLst>
        <pc:docMk/>
      </pc:docMkLst>
      <pc:sldChg chg="addCm">
        <pc:chgData name="Heleen Wever" userId="S::heleen@prodemos.nl::ec73e62b-3e46-4c5a-8e42-7f40e6420c62" providerId="AD" clId="Web-{0CF58CDD-5364-4E53-A379-0212641F01F2}" dt="2021-06-03T11:54:20.398" v="0"/>
        <pc:sldMkLst>
          <pc:docMk/>
          <pc:sldMk cId="657039176" sldId="266"/>
        </pc:sldMkLst>
      </pc:sldChg>
    </pc:docChg>
  </pc:docChgLst>
  <pc:docChgLst>
    <pc:chgData name="Cees van Dijk" userId="S::cees@prodemos.nl::15484f1a-d14c-4d76-ad31-ba8dbb0f5e95" providerId="AD" clId="Web-{AEC3A17E-6FD9-0C15-1BA1-2F7BDF30C101}"/>
    <pc:docChg chg="">
      <pc:chgData name="Cees van Dijk" userId="S::cees@prodemos.nl::15484f1a-d14c-4d76-ad31-ba8dbb0f5e95" providerId="AD" clId="Web-{AEC3A17E-6FD9-0C15-1BA1-2F7BDF30C101}" dt="2021-06-09T08:43:22.224" v="0"/>
      <pc:docMkLst>
        <pc:docMk/>
      </pc:docMkLst>
      <pc:sldChg chg="addCm">
        <pc:chgData name="Cees van Dijk" userId="S::cees@prodemos.nl::15484f1a-d14c-4d76-ad31-ba8dbb0f5e95" providerId="AD" clId="Web-{AEC3A17E-6FD9-0C15-1BA1-2F7BDF30C101}" dt="2021-06-09T08:43:22.224" v="0"/>
        <pc:sldMkLst>
          <pc:docMk/>
          <pc:sldMk cId="657039176" sldId="266"/>
        </pc:sldMkLst>
      </pc:sldChg>
    </pc:docChg>
  </pc:docChgLst>
  <pc:docChgLst>
    <pc:chgData name="Heleen Wever" userId="S::heleen@prodemos.nl::ec73e62b-3e46-4c5a-8e42-7f40e6420c62" providerId="AD" clId="Web-{87002DB6-B3D0-FD77-455B-B315D51BD408}"/>
    <pc:docChg chg="">
      <pc:chgData name="Heleen Wever" userId="S::heleen@prodemos.nl::ec73e62b-3e46-4c5a-8e42-7f40e6420c62" providerId="AD" clId="Web-{87002DB6-B3D0-FD77-455B-B315D51BD408}" dt="2021-06-09T18:58:45.833" v="0"/>
      <pc:docMkLst>
        <pc:docMk/>
      </pc:docMkLst>
      <pc:sldChg chg="addCm">
        <pc:chgData name="Heleen Wever" userId="S::heleen@prodemos.nl::ec73e62b-3e46-4c5a-8e42-7f40e6420c62" providerId="AD" clId="Web-{87002DB6-B3D0-FD77-455B-B315D51BD408}" dt="2021-06-09T18:58:45.833" v="0"/>
        <pc:sldMkLst>
          <pc:docMk/>
          <pc:sldMk cId="657039176" sldId="266"/>
        </pc:sldMkLst>
      </pc:sldChg>
    </pc:docChg>
  </pc:docChgLst>
  <pc:docChgLst>
    <pc:chgData name="Cees van Dijk" userId="15484f1a-d14c-4d76-ad31-ba8dbb0f5e95" providerId="ADAL" clId="{911717E4-0B95-4DF1-9882-2A1049A38EEF}"/>
    <pc:docChg chg="custSel delSld modSld sldOrd">
      <pc:chgData name="Cees van Dijk" userId="15484f1a-d14c-4d76-ad31-ba8dbb0f5e95" providerId="ADAL" clId="{911717E4-0B95-4DF1-9882-2A1049A38EEF}" dt="2021-06-02T15:00:18.959" v="986"/>
      <pc:docMkLst>
        <pc:docMk/>
      </pc:docMkLst>
      <pc:sldChg chg="ord addCm modCm">
        <pc:chgData name="Cees van Dijk" userId="15484f1a-d14c-4d76-ad31-ba8dbb0f5e95" providerId="ADAL" clId="{911717E4-0B95-4DF1-9882-2A1049A38EEF}" dt="2021-06-02T15:00:18.959" v="986"/>
        <pc:sldMkLst>
          <pc:docMk/>
          <pc:sldMk cId="657039176" sldId="266"/>
        </pc:sldMkLst>
      </pc:sldChg>
      <pc:sldChg chg="delSp del">
        <pc:chgData name="Cees van Dijk" userId="15484f1a-d14c-4d76-ad31-ba8dbb0f5e95" providerId="ADAL" clId="{911717E4-0B95-4DF1-9882-2A1049A38EEF}" dt="2021-06-02T14:55:02.352" v="759" actId="47"/>
        <pc:sldMkLst>
          <pc:docMk/>
          <pc:sldMk cId="2696585182" sldId="279"/>
        </pc:sldMkLst>
        <pc:picChg chg="del">
          <ac:chgData name="Cees van Dijk" userId="15484f1a-d14c-4d76-ad31-ba8dbb0f5e95" providerId="ADAL" clId="{911717E4-0B95-4DF1-9882-2A1049A38EEF}" dt="2021-06-02T14:54:45.921" v="758" actId="478"/>
          <ac:picMkLst>
            <pc:docMk/>
            <pc:sldMk cId="2696585182" sldId="279"/>
            <ac:picMk id="4" creationId="{00000000-0000-0000-0000-000000000000}"/>
          </ac:picMkLst>
        </pc:picChg>
      </pc:sldChg>
      <pc:sldChg chg="modNotesTx">
        <pc:chgData name="Cees van Dijk" userId="15484f1a-d14c-4d76-ad31-ba8dbb0f5e95" providerId="ADAL" clId="{911717E4-0B95-4DF1-9882-2A1049A38EEF}" dt="2021-06-02T14:56:32.829" v="964" actId="20577"/>
        <pc:sldMkLst>
          <pc:docMk/>
          <pc:sldMk cId="3733616572" sldId="281"/>
        </pc:sldMkLst>
      </pc:sldChg>
      <pc:sldChg chg="modNotesTx">
        <pc:chgData name="Cees van Dijk" userId="15484f1a-d14c-4d76-ad31-ba8dbb0f5e95" providerId="ADAL" clId="{911717E4-0B95-4DF1-9882-2A1049A38EEF}" dt="2021-06-01T10:24:18.435" v="471" actId="20577"/>
        <pc:sldMkLst>
          <pc:docMk/>
          <pc:sldMk cId="1399614888" sldId="282"/>
        </pc:sldMkLst>
      </pc:sldChg>
      <pc:sldChg chg="addSp delSp modSp mod ord modNotesTx">
        <pc:chgData name="Cees van Dijk" userId="15484f1a-d14c-4d76-ad31-ba8dbb0f5e95" providerId="ADAL" clId="{911717E4-0B95-4DF1-9882-2A1049A38EEF}" dt="2021-06-02T14:56:14.534" v="918"/>
        <pc:sldMkLst>
          <pc:docMk/>
          <pc:sldMk cId="2611859355" sldId="283"/>
        </pc:sldMkLst>
        <pc:spChg chg="mod">
          <ac:chgData name="Cees van Dijk" userId="15484f1a-d14c-4d76-ad31-ba8dbb0f5e95" providerId="ADAL" clId="{911717E4-0B95-4DF1-9882-2A1049A38EEF}" dt="2021-06-01T10:24:38.805" v="480" actId="14100"/>
          <ac:spMkLst>
            <pc:docMk/>
            <pc:sldMk cId="2611859355" sldId="283"/>
            <ac:spMk id="2" creationId="{00000000-0000-0000-0000-000000000000}"/>
          </ac:spMkLst>
        </pc:spChg>
        <pc:picChg chg="add mod ord modCrop">
          <ac:chgData name="Cees van Dijk" userId="15484f1a-d14c-4d76-ad31-ba8dbb0f5e95" providerId="ADAL" clId="{911717E4-0B95-4DF1-9882-2A1049A38EEF}" dt="2021-06-02T14:53:06.393" v="490" actId="171"/>
          <ac:picMkLst>
            <pc:docMk/>
            <pc:sldMk cId="2611859355" sldId="283"/>
            <ac:picMk id="4" creationId="{7A01331C-9FB2-49EA-A129-0AB957895ED0}"/>
          </ac:picMkLst>
        </pc:picChg>
        <pc:picChg chg="del">
          <ac:chgData name="Cees van Dijk" userId="15484f1a-d14c-4d76-ad31-ba8dbb0f5e95" providerId="ADAL" clId="{911717E4-0B95-4DF1-9882-2A1049A38EEF}" dt="2021-06-02T14:52:40.868" v="481" actId="478"/>
          <ac:picMkLst>
            <pc:docMk/>
            <pc:sldMk cId="2611859355" sldId="283"/>
            <ac:picMk id="2050" creationId="{00000000-0000-0000-0000-000000000000}"/>
          </ac:picMkLst>
        </pc:picChg>
      </pc:sldChg>
      <pc:sldChg chg="modNotesTx">
        <pc:chgData name="Cees van Dijk" userId="15484f1a-d14c-4d76-ad31-ba8dbb0f5e95" providerId="ADAL" clId="{911717E4-0B95-4DF1-9882-2A1049A38EEF}" dt="2021-06-02T14:55:44.701" v="916" actId="20577"/>
        <pc:sldMkLst>
          <pc:docMk/>
          <pc:sldMk cId="666422618" sldId="285"/>
        </pc:sldMkLst>
      </pc:sldChg>
      <pc:sldChg chg="modSp modAnim">
        <pc:chgData name="Cees van Dijk" userId="15484f1a-d14c-4d76-ad31-ba8dbb0f5e95" providerId="ADAL" clId="{911717E4-0B95-4DF1-9882-2A1049A38EEF}" dt="2021-06-02T14:56:58.227" v="976" actId="20577"/>
        <pc:sldMkLst>
          <pc:docMk/>
          <pc:sldMk cId="2317922484" sldId="286"/>
        </pc:sldMkLst>
        <pc:spChg chg="mod">
          <ac:chgData name="Cees van Dijk" userId="15484f1a-d14c-4d76-ad31-ba8dbb0f5e95" providerId="ADAL" clId="{911717E4-0B95-4DF1-9882-2A1049A38EEF}" dt="2021-06-02T14:56:58.227" v="976" actId="20577"/>
          <ac:spMkLst>
            <pc:docMk/>
            <pc:sldMk cId="2317922484" sldId="286"/>
            <ac:spMk id="2" creationId="{00000000-0000-0000-0000-000000000000}"/>
          </ac:spMkLst>
        </pc:spChg>
      </pc:sldChg>
      <pc:sldChg chg="ord">
        <pc:chgData name="Cees van Dijk" userId="15484f1a-d14c-4d76-ad31-ba8dbb0f5e95" providerId="ADAL" clId="{911717E4-0B95-4DF1-9882-2A1049A38EEF}" dt="2021-06-02T14:54:24.675" v="757"/>
        <pc:sldMkLst>
          <pc:docMk/>
          <pc:sldMk cId="847987594" sldId="287"/>
        </pc:sldMkLst>
      </pc:sldChg>
    </pc:docChg>
  </pc:docChgLst>
  <pc:docChgLst>
    <pc:chgData name="Cees van Dijk" userId="15484f1a-d14c-4d76-ad31-ba8dbb0f5e95" providerId="ADAL" clId="{87FF4A9C-71B8-41D5-8F6F-06F889E0B171}"/>
    <pc:docChg chg="undo custSel modSld">
      <pc:chgData name="Cees van Dijk" userId="15484f1a-d14c-4d76-ad31-ba8dbb0f5e95" providerId="ADAL" clId="{87FF4A9C-71B8-41D5-8F6F-06F889E0B171}" dt="2022-07-25T08:12:23.543" v="15" actId="18131"/>
      <pc:docMkLst>
        <pc:docMk/>
      </pc:docMkLst>
      <pc:sldChg chg="addSp delSp modSp mod">
        <pc:chgData name="Cees van Dijk" userId="15484f1a-d14c-4d76-ad31-ba8dbb0f5e95" providerId="ADAL" clId="{87FF4A9C-71B8-41D5-8F6F-06F889E0B171}" dt="2022-07-25T08:12:23.543" v="15" actId="18131"/>
        <pc:sldMkLst>
          <pc:docMk/>
          <pc:sldMk cId="1399614888" sldId="282"/>
        </pc:sldMkLst>
        <pc:picChg chg="add mod ord modCrop">
          <ac:chgData name="Cees van Dijk" userId="15484f1a-d14c-4d76-ad31-ba8dbb0f5e95" providerId="ADAL" clId="{87FF4A9C-71B8-41D5-8F6F-06F889E0B171}" dt="2022-07-25T08:12:23.543" v="15" actId="18131"/>
          <ac:picMkLst>
            <pc:docMk/>
            <pc:sldMk cId="1399614888" sldId="282"/>
            <ac:picMk id="4" creationId="{6B511027-B111-3556-67A2-C1FF35DD1C54}"/>
          </ac:picMkLst>
        </pc:picChg>
        <pc:picChg chg="del">
          <ac:chgData name="Cees van Dijk" userId="15484f1a-d14c-4d76-ad31-ba8dbb0f5e95" providerId="ADAL" clId="{87FF4A9C-71B8-41D5-8F6F-06F889E0B171}" dt="2022-07-25T08:11:45.278" v="9" actId="478"/>
          <ac:picMkLst>
            <pc:docMk/>
            <pc:sldMk cId="1399614888" sldId="282"/>
            <ac:picMk id="1026" creationId="{00000000-0000-0000-0000-000000000000}"/>
          </ac:picMkLst>
        </pc:picChg>
      </pc:sldChg>
      <pc:sldChg chg="addSp delSp modSp mod">
        <pc:chgData name="Cees van Dijk" userId="15484f1a-d14c-4d76-ad31-ba8dbb0f5e95" providerId="ADAL" clId="{87FF4A9C-71B8-41D5-8F6F-06F889E0B171}" dt="2022-07-25T08:10:26.153" v="8" actId="18131"/>
        <pc:sldMkLst>
          <pc:docMk/>
          <pc:sldMk cId="2317922484" sldId="286"/>
        </pc:sldMkLst>
        <pc:picChg chg="add mod modCrop">
          <ac:chgData name="Cees van Dijk" userId="15484f1a-d14c-4d76-ad31-ba8dbb0f5e95" providerId="ADAL" clId="{87FF4A9C-71B8-41D5-8F6F-06F889E0B171}" dt="2022-07-25T08:10:26.153" v="8" actId="18131"/>
          <ac:picMkLst>
            <pc:docMk/>
            <pc:sldMk cId="2317922484" sldId="286"/>
            <ac:picMk id="5" creationId="{762078CB-966D-A2A7-C066-08E24E0037B3}"/>
          </ac:picMkLst>
        </pc:picChg>
        <pc:picChg chg="del">
          <ac:chgData name="Cees van Dijk" userId="15484f1a-d14c-4d76-ad31-ba8dbb0f5e95" providerId="ADAL" clId="{87FF4A9C-71B8-41D5-8F6F-06F889E0B171}" dt="2022-07-25T08:09:34.664" v="0" actId="478"/>
          <ac:picMkLst>
            <pc:docMk/>
            <pc:sldMk cId="2317922484" sldId="286"/>
            <ac:picMk id="6146" creationId="{00000000-0000-0000-0000-000000000000}"/>
          </ac:picMkLst>
        </pc:picChg>
      </pc:sldChg>
    </pc:docChg>
  </pc:docChgLst>
  <pc:docChgLst>
    <pc:chgData name="Lilian Leeuwenburgh-Stolwijk" userId="S::lilian@prodemos.nl::fee98e9f-2a78-43f8-babf-063d15941070" providerId="AD" clId="Web-{18D7E749-F530-D57A-1A3B-978E2FA5C67B}"/>
    <pc:docChg chg="">
      <pc:chgData name="Lilian Leeuwenburgh-Stolwijk" userId="S::lilian@prodemos.nl::fee98e9f-2a78-43f8-babf-063d15941070" providerId="AD" clId="Web-{18D7E749-F530-D57A-1A3B-978E2FA5C67B}" dt="2021-06-09T08:15:35.750" v="0"/>
      <pc:docMkLst>
        <pc:docMk/>
      </pc:docMkLst>
      <pc:sldChg chg="addCm">
        <pc:chgData name="Lilian Leeuwenburgh-Stolwijk" userId="S::lilian@prodemos.nl::fee98e9f-2a78-43f8-babf-063d15941070" providerId="AD" clId="Web-{18D7E749-F530-D57A-1A3B-978E2FA5C67B}" dt="2021-06-09T08:15:35.750" v="0"/>
        <pc:sldMkLst>
          <pc:docMk/>
          <pc:sldMk cId="657039176" sldId="2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25-7-2022</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25-7-2022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Deze PowerPoint</a:t>
            </a:r>
            <a:r>
              <a:rPr lang="nl-NL" baseline="0" dirty="0"/>
              <a:t> is voor klassen van het speciaal onderwijs (u</a:t>
            </a:r>
            <a:r>
              <a:rPr lang="nl-NL" sz="1200" dirty="0">
                <a:solidFill>
                  <a:schemeClr val="bg1"/>
                </a:solidFill>
              </a:rPr>
              <a:t>itstroomprofiel vervolgonderwijs),</a:t>
            </a:r>
            <a:r>
              <a:rPr lang="nl-NL" sz="1200" baseline="0" dirty="0">
                <a:solidFill>
                  <a:schemeClr val="bg1"/>
                </a:solidFill>
              </a:rPr>
              <a:t> voorafgaand </a:t>
            </a:r>
            <a:r>
              <a:rPr lang="nl-NL" sz="1200" baseline="0">
                <a:solidFill>
                  <a:schemeClr val="bg1"/>
                </a:solidFill>
              </a:rPr>
              <a:t>aan een ProDemos-programma.</a:t>
            </a:r>
            <a:endParaRPr lang="nl-NL" sz="1200" dirty="0">
              <a:solidFill>
                <a:schemeClr val="tx2"/>
              </a:solidFill>
            </a:endParaRP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64213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PowerPoint worden de verschillende onderdelen besproken</a:t>
            </a:r>
            <a:r>
              <a:rPr lang="nl-NL" baseline="0" dirty="0"/>
              <a:t> van het programma. De volgorde kan verschillen van de werkelijke volgorde.</a:t>
            </a:r>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194496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ProDemos is het ‘Huis voor democratie en rechtsstaat’.</a:t>
            </a:r>
            <a:r>
              <a:rPr lang="nl-NL" baseline="0" dirty="0"/>
              <a:t> Elke werkdag zijn er veel schoolklassen die bij ProDemos een programma volgen. De leerlingen kunnen dus verwachten dat er veel gaande zal zijn in de hoofdlocatie van ProDemos aan de Hofweg en op de 2</a:t>
            </a:r>
            <a:r>
              <a:rPr lang="nl-NL" baseline="30000" dirty="0"/>
              <a:t>e</a:t>
            </a:r>
            <a:r>
              <a:rPr lang="nl-NL" baseline="0" dirty="0"/>
              <a:t> locatie van ProDemos in de buurt van de tijdelijke locatie van de Tweede Kamer.</a:t>
            </a:r>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371324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Gedurende het programma maken de leerlingen korte opdrachtjes over het door hen bedachte wetsvoorstel om een rode draad in het programma aan te brengen.</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230514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leerlingen brengen</a:t>
            </a:r>
            <a:r>
              <a:rPr lang="nl-NL" baseline="0" dirty="0"/>
              <a:t> een bezoek aan de tribune van de plenaire zaal van de Tweede Kamer. Hiervoor moeten ze wel eerst door de beveiliging. Wat er van tevoren verwacht wordt van de leerlingen, wordt uitgelegd door de begeleider van ProDemos en door de beveiliging van de Tweede Kamer. Een aantal spullen moet achterblijven in een kluis in het gebouw van ProDemos, voordat de klas naar de Tweede Kamer gaat.</a:t>
            </a:r>
          </a:p>
          <a:p>
            <a:endParaRPr lang="nl-NL" baseline="0" dirty="0"/>
          </a:p>
          <a:p>
            <a:r>
              <a:rPr lang="nl-NL" baseline="0" dirty="0"/>
              <a:t>(Noot: dit is een foto van de Tweede Kamer op het Binnenhof, de leerlingen brengen in verband met de renovatie van het Binnenhof een bezoek aan de tijdelijke locatie van de Tweede Kamer).</a:t>
            </a:r>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9438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leerlingen zullen tijdens het programma lopen tussen het gebouw van ProDemos aan de Hofweg en de 2</a:t>
            </a:r>
            <a:r>
              <a:rPr lang="nl-NL" baseline="30000" dirty="0"/>
              <a:t>e</a:t>
            </a:r>
            <a:r>
              <a:rPr lang="nl-NL" dirty="0"/>
              <a:t> locatie van ProDemos in de buurt van de tijdelijke locatie van de Tweede Kamer. Onderweg spelen de leerlingen een gps-speurtocht.</a:t>
            </a:r>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375385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leerlingen spelen eventueel een quiz</a:t>
            </a:r>
            <a:r>
              <a:rPr lang="nl-NL" baseline="0" dirty="0"/>
              <a:t> tijdens het programma. Dit kan in teamverband zijn, u kunt altijd overleggen met de begeleider van ProDemos over de samenstelling van de teams.</a:t>
            </a:r>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178137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leerlingen gaan binnen aan de slag met hun eigen mening in het DemocratieLAB.</a:t>
            </a:r>
            <a:r>
              <a:rPr lang="nl-NL" baseline="0" dirty="0"/>
              <a:t> Hierbij doen ze allerlei proefjes die gaan over democratie. Als ze dit onderdeel hebben afgerond, krijgen ze een certificaat via een e-mailbericht.</a:t>
            </a:r>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382210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de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de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de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de stijl te bewerken</a:t>
            </a:r>
            <a:endParaRPr lang="en-US" dirty="0"/>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de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Den Haag</a:t>
            </a:r>
          </a:p>
          <a:p>
            <a:pPr>
              <a:lnSpc>
                <a:spcPts val="2000"/>
              </a:lnSpc>
            </a:pPr>
            <a:r>
              <a:rPr lang="nl-NL" sz="1400" dirty="0">
                <a:solidFill>
                  <a:schemeClr val="bg1"/>
                </a:solidFill>
              </a:rPr>
              <a:t>(070)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0" y="3688218"/>
            <a:ext cx="1511808" cy="271272"/>
          </a:xfrm>
          <a:prstGeom prst="rect">
            <a:avLst/>
          </a:prstGeom>
        </p:spPr>
      </p:pic>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9518"/>
            <a:ext cx="2049577" cy="795539"/>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de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76" r:id="rId4"/>
    <p:sldLayoutId id="2147483681" r:id="rId5"/>
    <p:sldLayoutId id="2147483677" r:id="rId6"/>
    <p:sldLayoutId id="2147483675" r:id="rId7"/>
    <p:sldLayoutId id="2147483673" r:id="rId8"/>
    <p:sldLayoutId id="2147483679" r:id="rId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dirty="0" err="1">
                <a:solidFill>
                  <a:schemeClr val="bg2">
                    <a:lumMod val="75000"/>
                  </a:schemeClr>
                </a:solidFill>
              </a:rPr>
              <a:t>Openingsdia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dirty="0">
                <a:solidFill>
                  <a:schemeClr val="bg2">
                    <a:lumMod val="75000"/>
                  </a:schemeClr>
                </a:solidFill>
              </a:rPr>
              <a:t> rechts </a:t>
            </a:r>
            <a:r>
              <a:rPr lang="nl-NL" baseline="0" dirty="0">
                <a:solidFill>
                  <a:schemeClr val="bg2">
                    <a:lumMod val="75000"/>
                  </a:schemeClr>
                </a:solidFill>
              </a:rPr>
              <a:t>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dirty="0">
                <a:solidFill>
                  <a:schemeClr val="bg2">
                    <a:lumMod val="75000"/>
                  </a:schemeClr>
                </a:solidFill>
              </a:rPr>
              <a:t>Selecteer de afbeelding en ga naar menu ‘Schikken / Naar achtergrond’ om deze achter het blauwe kader te plaatsen</a:t>
            </a:r>
            <a:endParaRPr lang="nl-NL" baseline="0" dirty="0">
              <a:solidFill>
                <a:schemeClr val="bg2">
                  <a:lumMod val="75000"/>
                </a:schemeClr>
              </a:solidFill>
            </a:endParaRPr>
          </a:p>
          <a:p>
            <a:pPr marL="228600" indent="-228600">
              <a:buAutoNum type="arabicPeriod"/>
            </a:pPr>
            <a:r>
              <a:rPr lang="nl-NL" dirty="0">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624" y="449037"/>
            <a:ext cx="8591112" cy="34730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dirty="0">
                <a:solidFill>
                  <a:schemeClr val="bg1"/>
                </a:solidFill>
              </a:rPr>
              <a:t>Excursie naar politiek Den Haag</a:t>
            </a:r>
          </a:p>
        </p:txBody>
      </p:sp>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8965"/>
            <a:ext cx="2049577" cy="795539"/>
          </a:xfrm>
          <a:prstGeom prst="rect">
            <a:avLst/>
          </a:prstGeom>
        </p:spPr>
      </p:pic>
    </p:spTree>
    <p:extLst>
      <p:ext uri="{BB962C8B-B14F-4D97-AF65-F5344CB8AC3E}">
        <p14:creationId xmlns:p14="http://schemas.microsoft.com/office/powerpoint/2010/main" val="657039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 Excursie naar Den Haag</a:t>
            </a:r>
          </a:p>
          <a:p>
            <a:r>
              <a:rPr lang="nl-NL" dirty="0"/>
              <a:t> Bezoek aan de Tweede Kamer</a:t>
            </a:r>
          </a:p>
          <a:p>
            <a:r>
              <a:rPr lang="nl-NL" dirty="0"/>
              <a:t> Georganiseerd door ProDemos</a:t>
            </a:r>
          </a:p>
          <a:p>
            <a:r>
              <a:rPr lang="nl-NL" dirty="0"/>
              <a:t> Begeleider van ProDemos</a:t>
            </a:r>
          </a:p>
          <a:p>
            <a:r>
              <a:rPr lang="nl-NL" dirty="0"/>
              <a:t> Programma duurt 4 uur of 4 uur en 15 minuten (inclusief pauze)</a:t>
            </a:r>
          </a:p>
          <a:p>
            <a:r>
              <a:rPr lang="nl-NL" dirty="0"/>
              <a:t> Verschillende, korte onderdelen</a:t>
            </a:r>
          </a:p>
          <a:p>
            <a:endParaRPr lang="nl-NL" dirty="0"/>
          </a:p>
        </p:txBody>
      </p:sp>
      <p:sp>
        <p:nvSpPr>
          <p:cNvPr id="3" name="Titel 2"/>
          <p:cNvSpPr>
            <a:spLocks noGrp="1"/>
          </p:cNvSpPr>
          <p:nvPr>
            <p:ph type="title"/>
          </p:nvPr>
        </p:nvSpPr>
        <p:spPr/>
        <p:txBody>
          <a:bodyPr/>
          <a:lstStyle/>
          <a:p>
            <a:r>
              <a:rPr lang="nl-NL" dirty="0"/>
              <a:t>Wat ga je doen?</a:t>
            </a:r>
          </a:p>
        </p:txBody>
      </p:sp>
      <p:pic>
        <p:nvPicPr>
          <p:cNvPr id="5" name="Afbeelding 4">
            <a:extLst>
              <a:ext uri="{FF2B5EF4-FFF2-40B4-BE49-F238E27FC236}">
                <a16:creationId xmlns:a16="http://schemas.microsoft.com/office/drawing/2014/main" id="{762078CB-966D-A2A7-C066-08E24E0037B3}"/>
              </a:ext>
            </a:extLst>
          </p:cNvPr>
          <p:cNvPicPr>
            <a:picLocks noChangeAspect="1"/>
          </p:cNvPicPr>
          <p:nvPr/>
        </p:nvPicPr>
        <p:blipFill rotWithShape="1">
          <a:blip r:embed="rId3"/>
          <a:srcRect l="9449" r="34644"/>
          <a:stretch/>
        </p:blipFill>
        <p:spPr>
          <a:xfrm>
            <a:off x="1" y="457679"/>
            <a:ext cx="1803400" cy="4685821"/>
          </a:xfrm>
          <a:prstGeom prst="rect">
            <a:avLst/>
          </a:prstGeom>
        </p:spPr>
      </p:pic>
    </p:spTree>
    <p:extLst>
      <p:ext uri="{BB962C8B-B14F-4D97-AF65-F5344CB8AC3E}">
        <p14:creationId xmlns:p14="http://schemas.microsoft.com/office/powerpoint/2010/main" val="23179224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67295"/>
            <a:ext cx="9144000" cy="467563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677025" y="952620"/>
            <a:ext cx="2466975" cy="720000"/>
          </a:xfrm>
        </p:spPr>
        <p:txBody>
          <a:bodyPr/>
          <a:lstStyle/>
          <a:p>
            <a:r>
              <a:rPr lang="nl-NL" dirty="0"/>
              <a:t>ProDemos</a:t>
            </a:r>
          </a:p>
        </p:txBody>
      </p:sp>
    </p:spTree>
    <p:extLst>
      <p:ext uri="{BB962C8B-B14F-4D97-AF65-F5344CB8AC3E}">
        <p14:creationId xmlns:p14="http://schemas.microsoft.com/office/powerpoint/2010/main" val="666422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1F78ACF-351F-4F14-9259-EC956DEE50F0}"/>
              </a:ext>
            </a:extLst>
          </p:cNvPr>
          <p:cNvPicPr>
            <a:picLocks noChangeAspect="1"/>
          </p:cNvPicPr>
          <p:nvPr/>
        </p:nvPicPr>
        <p:blipFill rotWithShape="1">
          <a:blip r:embed="rId3"/>
          <a:srcRect t="2555" b="19093"/>
          <a:stretch/>
        </p:blipFill>
        <p:spPr>
          <a:xfrm>
            <a:off x="0" y="411438"/>
            <a:ext cx="9144000" cy="4732062"/>
          </a:xfrm>
          <a:prstGeom prst="rect">
            <a:avLst/>
          </a:prstGeom>
        </p:spPr>
      </p:pic>
      <p:sp>
        <p:nvSpPr>
          <p:cNvPr id="2" name="Titel 1">
            <a:extLst>
              <a:ext uri="{FF2B5EF4-FFF2-40B4-BE49-F238E27FC236}">
                <a16:creationId xmlns:a16="http://schemas.microsoft.com/office/drawing/2014/main" id="{37F88929-938F-4191-B798-14E55D83B61E}"/>
              </a:ext>
            </a:extLst>
          </p:cNvPr>
          <p:cNvSpPr>
            <a:spLocks noGrp="1"/>
          </p:cNvSpPr>
          <p:nvPr>
            <p:ph type="title"/>
          </p:nvPr>
        </p:nvSpPr>
        <p:spPr>
          <a:xfrm>
            <a:off x="0" y="4191120"/>
            <a:ext cx="3924300" cy="720000"/>
          </a:xfrm>
        </p:spPr>
        <p:txBody>
          <a:bodyPr/>
          <a:lstStyle/>
          <a:p>
            <a:r>
              <a:rPr lang="nl-NL" dirty="0"/>
              <a:t>Van Wens naar Wet</a:t>
            </a:r>
          </a:p>
        </p:txBody>
      </p:sp>
    </p:spTree>
    <p:extLst>
      <p:ext uri="{BB962C8B-B14F-4D97-AF65-F5344CB8AC3E}">
        <p14:creationId xmlns:p14="http://schemas.microsoft.com/office/powerpoint/2010/main" val="847987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511027-B111-3556-67A2-C1FF35DD1C54}"/>
              </a:ext>
            </a:extLst>
          </p:cNvPr>
          <p:cNvPicPr>
            <a:picLocks noChangeAspect="1"/>
          </p:cNvPicPr>
          <p:nvPr/>
        </p:nvPicPr>
        <p:blipFill rotWithShape="1">
          <a:blip r:embed="rId3"/>
          <a:srcRect t="6230" b="8868"/>
          <a:stretch/>
        </p:blipFill>
        <p:spPr>
          <a:xfrm>
            <a:off x="0" y="469900"/>
            <a:ext cx="9144000" cy="4673600"/>
          </a:xfrm>
          <a:prstGeom prst="rect">
            <a:avLst/>
          </a:prstGeom>
        </p:spPr>
      </p:pic>
      <p:sp>
        <p:nvSpPr>
          <p:cNvPr id="2" name="Titel 1"/>
          <p:cNvSpPr>
            <a:spLocks noGrp="1"/>
          </p:cNvSpPr>
          <p:nvPr>
            <p:ph type="title"/>
          </p:nvPr>
        </p:nvSpPr>
        <p:spPr>
          <a:xfrm>
            <a:off x="0" y="819270"/>
            <a:ext cx="3275351" cy="720000"/>
          </a:xfrm>
        </p:spPr>
        <p:txBody>
          <a:bodyPr/>
          <a:lstStyle/>
          <a:p>
            <a:r>
              <a:rPr lang="nl-NL" dirty="0"/>
              <a:t>Tweede Kamer</a:t>
            </a:r>
          </a:p>
        </p:txBody>
      </p:sp>
    </p:spTree>
    <p:extLst>
      <p:ext uri="{BB962C8B-B14F-4D97-AF65-F5344CB8AC3E}">
        <p14:creationId xmlns:p14="http://schemas.microsoft.com/office/powerpoint/2010/main" val="13996148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grond, buiten&#10;&#10;Automatisch gegenereerde beschrijving">
            <a:extLst>
              <a:ext uri="{FF2B5EF4-FFF2-40B4-BE49-F238E27FC236}">
                <a16:creationId xmlns:a16="http://schemas.microsoft.com/office/drawing/2014/main" id="{7A01331C-9FB2-49EA-A129-0AB957895ED0}"/>
              </a:ext>
            </a:extLst>
          </p:cNvPr>
          <p:cNvPicPr>
            <a:picLocks noChangeAspect="1"/>
          </p:cNvPicPr>
          <p:nvPr/>
        </p:nvPicPr>
        <p:blipFill rotWithShape="1">
          <a:blip r:embed="rId3"/>
          <a:srcRect t="14730" b="16869"/>
          <a:stretch/>
        </p:blipFill>
        <p:spPr>
          <a:xfrm>
            <a:off x="-1" y="452581"/>
            <a:ext cx="9144001" cy="4690919"/>
          </a:xfrm>
          <a:prstGeom prst="rect">
            <a:avLst/>
          </a:prstGeom>
        </p:spPr>
      </p:pic>
      <p:sp>
        <p:nvSpPr>
          <p:cNvPr id="2" name="Titel 1"/>
          <p:cNvSpPr>
            <a:spLocks noGrp="1"/>
          </p:cNvSpPr>
          <p:nvPr>
            <p:ph type="title"/>
          </p:nvPr>
        </p:nvSpPr>
        <p:spPr>
          <a:xfrm>
            <a:off x="5874327" y="1057395"/>
            <a:ext cx="3269674" cy="1214750"/>
          </a:xfrm>
        </p:spPr>
        <p:txBody>
          <a:bodyPr/>
          <a:lstStyle/>
          <a:p>
            <a:r>
              <a:rPr lang="nl-NL" dirty="0"/>
              <a:t>Lopen + Buitenactiviteit</a:t>
            </a:r>
          </a:p>
        </p:txBody>
      </p:sp>
    </p:spTree>
    <p:extLst>
      <p:ext uri="{BB962C8B-B14F-4D97-AF65-F5344CB8AC3E}">
        <p14:creationId xmlns:p14="http://schemas.microsoft.com/office/powerpoint/2010/main" val="26118593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 y="449658"/>
            <a:ext cx="9143848" cy="4693842"/>
          </a:xfrm>
          <a:prstGeom prst="rect">
            <a:avLst/>
          </a:prstGeom>
        </p:spPr>
      </p:pic>
      <p:sp>
        <p:nvSpPr>
          <p:cNvPr id="2" name="Titel 1"/>
          <p:cNvSpPr>
            <a:spLocks noGrp="1"/>
          </p:cNvSpPr>
          <p:nvPr>
            <p:ph type="title"/>
          </p:nvPr>
        </p:nvSpPr>
        <p:spPr>
          <a:xfrm>
            <a:off x="7105650" y="3524370"/>
            <a:ext cx="2038350" cy="720000"/>
          </a:xfrm>
        </p:spPr>
        <p:txBody>
          <a:bodyPr/>
          <a:lstStyle/>
          <a:p>
            <a:r>
              <a:rPr lang="nl-NL" dirty="0"/>
              <a:t>Quiz</a:t>
            </a:r>
          </a:p>
        </p:txBody>
      </p:sp>
    </p:spTree>
    <p:extLst>
      <p:ext uri="{BB962C8B-B14F-4D97-AF65-F5344CB8AC3E}">
        <p14:creationId xmlns:p14="http://schemas.microsoft.com/office/powerpoint/2010/main" val="3318156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Dienst Educatie\OUD 2010-2013\Democratielab 2013\Opening DemocratieLAB 29 nov 2013\Hoge resolutie\Bvv DemocratieLab 08.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463601"/>
            <a:ext cx="9170546" cy="46798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917680" y="3371970"/>
            <a:ext cx="3252866" cy="720000"/>
          </a:xfrm>
        </p:spPr>
        <p:txBody>
          <a:bodyPr/>
          <a:lstStyle/>
          <a:p>
            <a:r>
              <a:rPr lang="nl-NL" dirty="0"/>
              <a:t>DemocratieLAB</a:t>
            </a:r>
          </a:p>
        </p:txBody>
      </p:sp>
    </p:spTree>
    <p:extLst>
      <p:ext uri="{BB962C8B-B14F-4D97-AF65-F5344CB8AC3E}">
        <p14:creationId xmlns:p14="http://schemas.microsoft.com/office/powerpoint/2010/main" val="37336165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60000" y="1593072"/>
            <a:ext cx="6270171" cy="665496"/>
          </a:xfrm>
          <a:prstGeom prst="rect">
            <a:avLst/>
          </a:prstGeom>
        </p:spPr>
        <p:txBody>
          <a:bodyPr lIns="0" tIns="0" rIns="0" bIns="0"/>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a:solidFill>
                  <a:schemeClr val="bg1"/>
                </a:solidFill>
              </a:rPr>
              <a:t>prodemos.nl</a:t>
            </a:r>
          </a:p>
          <a:p>
            <a:br>
              <a:rPr lang="nl-NL" dirty="0">
                <a:solidFill>
                  <a:schemeClr val="bg1"/>
                </a:solidFill>
              </a:rPr>
            </a:br>
            <a:br>
              <a:rPr lang="nl-NL" dirty="0">
                <a:solidFill>
                  <a:schemeClr val="bg1"/>
                </a:solidFill>
              </a:rPr>
            </a:br>
            <a:br>
              <a:rPr lang="nl-NL" dirty="0">
                <a:solidFill>
                  <a:schemeClr val="bg1"/>
                </a:solidFill>
              </a:rPr>
            </a:br>
            <a:endParaRPr lang="nl-NL" dirty="0">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powerpointtemplate-NL-groen">
  <a:themeElements>
    <a:clrScheme name="ProDemos groen">
      <a:dk1>
        <a:srgbClr val="58A337"/>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emos powerpointtemplate-NL groen.pptx" id="{5FEADEC3-9408-0F43-ADC5-2A5DD6B59C01}" vid="{8C26B10D-7E0B-AE45-A999-1EFF06FCC7BF}"/>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B1E44F714B94BA9EBE3A8154501D5" ma:contentTypeVersion="13" ma:contentTypeDescription="Een nieuw document maken." ma:contentTypeScope="" ma:versionID="cd6a5ea17a0fca3b4485c49d8d7144d9">
  <xsd:schema xmlns:xsd="http://www.w3.org/2001/XMLSchema" xmlns:xs="http://www.w3.org/2001/XMLSchema" xmlns:p="http://schemas.microsoft.com/office/2006/metadata/properties" xmlns:ns2="ea42bbb9-583c-45bc-b4db-bf49e8a5a655" xmlns:ns3="721df160-2126-47e6-9397-3cf3abc60330" targetNamespace="http://schemas.microsoft.com/office/2006/metadata/properties" ma:root="true" ma:fieldsID="dcf3f55f9e53e27c45fe67b718788cdf" ns2:_="" ns3:_="">
    <xsd:import namespace="ea42bbb9-583c-45bc-b4db-bf49e8a5a655"/>
    <xsd:import namespace="721df160-2126-47e6-9397-3cf3abc603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2bbb9-583c-45bc-b4db-bf49e8a5a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1df160-2126-47e6-9397-3cf3abc60330"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4b8e01af-361d-4a72-aa5d-693b3d5a19d2}" ma:internalName="TaxCatchAll" ma:showField="CatchAllData" ma:web="721df160-2126-47e6-9397-3cf3abc60330">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2"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42bbb9-583c-45bc-b4db-bf49e8a5a655">
      <Terms xmlns="http://schemas.microsoft.com/office/infopath/2007/PartnerControls"/>
    </lcf76f155ced4ddcb4097134ff3c332f>
    <TaxCatchAll xmlns="721df160-2126-47e6-9397-3cf3abc60330" xsi:nil="true"/>
    <_dlc_DocId xmlns="721df160-2126-47e6-9397-3cf3abc60330">2SA75ZTVA4XU-914792661-316</_dlc_DocId>
    <_dlc_DocIdUrl xmlns="721df160-2126-47e6-9397-3cf3abc60330">
      <Url>https://prodemoshvdr.sharepoint.com/sites/Begeleidersmateriaal/_layouts/15/DocIdRedir.aspx?ID=2SA75ZTVA4XU-914792661-316</Url>
      <Description>2SA75ZTVA4XU-914792661-316</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14987FCA99C764784F59F0697D4BAF9" ma:contentTypeVersion="17" ma:contentTypeDescription="Een nieuw document maken." ma:contentTypeScope="" ma:versionID="18c9a1437840f4b7a2c0c18a340fd8f9">
  <xsd:schema xmlns:xsd="http://www.w3.org/2001/XMLSchema" xmlns:xs="http://www.w3.org/2001/XMLSchema" xmlns:p="http://schemas.microsoft.com/office/2006/metadata/properties" xmlns:ns2="8a33f7b6-1362-4deb-b54d-73c3b3a1bd40" xmlns:ns3="5d7a71d7-94b6-4132-a073-dead84d38ed5" targetNamespace="http://schemas.microsoft.com/office/2006/metadata/properties" ma:root="true" ma:fieldsID="c0313a14e98d7a8808e313e48c0cfee6" ns2:_="" ns3:_="">
    <xsd:import namespace="8a33f7b6-1362-4deb-b54d-73c3b3a1bd40"/>
    <xsd:import namespace="5d7a71d7-94b6-4132-a073-dead84d38ed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2:SharedWithUsers" minOccurs="0"/>
                <xsd:element ref="ns2:SharedWithDetails" minOccurs="0"/>
                <xsd:element ref="ns3:MediaServiceAutoTags"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3f7b6-1362-4deb-b54d-73c3b3a1bd40"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e29d4502-d35e-4d32-845c-5af7c809966b}" ma:internalName="TaxCatchAll" ma:showField="CatchAllData" ma:web="8a33f7b6-1362-4deb-b54d-73c3b3a1bd4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7a71d7-94b6-4132-a073-dead84d38ed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0742169-A7C6-449E-9804-0097A97AF4F9}"/>
</file>

<file path=customXml/itemProps2.xml><?xml version="1.0" encoding="utf-8"?>
<ds:datastoreItem xmlns:ds="http://schemas.openxmlformats.org/officeDocument/2006/customXml" ds:itemID="{CEC30DC7-84C1-4B5E-A2AF-CE686F1AEEFB}">
  <ds:schemaRefs>
    <ds:schemaRef ds:uri="http://schemas.microsoft.com/sharepoint/v3/contenttype/forms"/>
  </ds:schemaRefs>
</ds:datastoreItem>
</file>

<file path=customXml/itemProps3.xml><?xml version="1.0" encoding="utf-8"?>
<ds:datastoreItem xmlns:ds="http://schemas.openxmlformats.org/officeDocument/2006/customXml" ds:itemID="{2B3D9683-FB11-4A9D-999F-ACD71BFBB28A}">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 ds:uri="http://www.w3.org/XML/1998/namespace"/>
    <ds:schemaRef ds:uri="http://purl.org/dc/elements/1.1/"/>
    <ds:schemaRef ds:uri="http://schemas.openxmlformats.org/package/2006/metadata/core-properties"/>
    <ds:schemaRef ds:uri="628cc6f4-637a-49d5-a57a-b20253b3b6c5"/>
    <ds:schemaRef ds:uri="88b13bde-4c6a-4d4e-b416-cf94ff41857e"/>
    <ds:schemaRef ds:uri="8a33f7b6-1362-4deb-b54d-73c3b3a1bd40"/>
  </ds:schemaRefs>
</ds:datastoreItem>
</file>

<file path=customXml/itemProps4.xml><?xml version="1.0" encoding="utf-8"?>
<ds:datastoreItem xmlns:ds="http://schemas.openxmlformats.org/officeDocument/2006/customXml" ds:itemID="{A671DAA3-0F1D-4A5E-98C1-466D63540DBC}"/>
</file>

<file path=customXml/itemProps5.xml><?xml version="1.0" encoding="utf-8"?>
<ds:datastoreItem xmlns:ds="http://schemas.openxmlformats.org/officeDocument/2006/customXml" ds:itemID="{E6ED4EDC-341F-4EA4-837A-D8DF42BA71BF}"/>
</file>

<file path=docProps/app.xml><?xml version="1.0" encoding="utf-8"?>
<Properties xmlns="http://schemas.openxmlformats.org/officeDocument/2006/extended-properties" xmlns:vt="http://schemas.openxmlformats.org/officeDocument/2006/docPropsVTypes">
  <Template>ProDemos-powerpointtemplate-NL-groen</Template>
  <TotalTime>2065</TotalTime>
  <Words>491</Words>
  <Application>Microsoft Office PowerPoint</Application>
  <PresentationFormat>Diavoorstelling (16:9)</PresentationFormat>
  <Paragraphs>44</Paragraphs>
  <Slides>9</Slides>
  <Notes>8</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9</vt:i4>
      </vt:variant>
    </vt:vector>
  </HeadingPairs>
  <TitlesOfParts>
    <vt:vector size="12" baseType="lpstr">
      <vt:lpstr>Arial</vt:lpstr>
      <vt:lpstr>Calibri</vt:lpstr>
      <vt:lpstr>ProDemos-powerpointtemplate-NL-groen</vt:lpstr>
      <vt:lpstr>PowerPoint-presentatie</vt:lpstr>
      <vt:lpstr>Wat ga je doen?</vt:lpstr>
      <vt:lpstr>ProDemos</vt:lpstr>
      <vt:lpstr>Van Wens naar Wet</vt:lpstr>
      <vt:lpstr>Tweede Kamer</vt:lpstr>
      <vt:lpstr>Lopen + Buitenactiviteit</vt:lpstr>
      <vt:lpstr>Quiz</vt:lpstr>
      <vt:lpstr>DemocratieLAB</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Cees van Dijk</dc:creator>
  <cp:lastModifiedBy>Cees van Dijk</cp:lastModifiedBy>
  <cp:revision>25</cp:revision>
  <cp:lastPrinted>2017-06-07T13:51:27Z</cp:lastPrinted>
  <dcterms:created xsi:type="dcterms:W3CDTF">2018-04-30T15:11:14Z</dcterms:created>
  <dcterms:modified xsi:type="dcterms:W3CDTF">2022-07-25T08:12:28Z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0x010100873B1E44F714B94BA9EBE3A8154501D5</vt:lpwstr>
  </property>
  <property fmtid="{D5CDD505-2E9C-101B-9397-08002B2CF9AE}" pid="3" name="_dlc_DocIdItemGuid">
    <vt:lpwstr>b4a1391a-a9fe-4a42-bb7b-d7a479b7b303</vt:lpwstr>
  </property>
  <property fmtid="{D5CDD505-2E9C-101B-9397-08002B2CF9AE}" pid="4" name="Order">
    <vt:lpwstr>116200.000000000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