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79" r:id="rId5"/>
    <p:sldId id="393" r:id="rId6"/>
    <p:sldId id="392" r:id="rId7"/>
    <p:sldId id="394" r:id="rId8"/>
    <p:sldId id="395" r:id="rId9"/>
    <p:sldId id="278" r:id="rId10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171A9-B5AB-40F1-B563-19847039AFB8}" v="39" dt="2024-07-29T14:14:56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87090"/>
  </p:normalViewPr>
  <p:slideViewPr>
    <p:cSldViewPr snapToGrid="0" snapToObjects="1">
      <p:cViewPr>
        <p:scale>
          <a:sx n="100" d="100"/>
          <a:sy n="100" d="100"/>
        </p:scale>
        <p:origin x="75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i van Loon" userId="e92ac43e-c176-40b7-8001-c8e58642eff9" providerId="ADAL" clId="{84B171A9-B5AB-40F1-B563-19847039AFB8}"/>
    <pc:docChg chg="undo custSel modSld">
      <pc:chgData name="Sedi van Loon" userId="e92ac43e-c176-40b7-8001-c8e58642eff9" providerId="ADAL" clId="{84B171A9-B5AB-40F1-B563-19847039AFB8}" dt="2024-07-29T14:14:56.523" v="128" actId="14100"/>
      <pc:docMkLst>
        <pc:docMk/>
      </pc:docMkLst>
      <pc:sldChg chg="addSp modSp mod modAnim">
        <pc:chgData name="Sedi van Loon" userId="e92ac43e-c176-40b7-8001-c8e58642eff9" providerId="ADAL" clId="{84B171A9-B5AB-40F1-B563-19847039AFB8}" dt="2024-07-29T14:14:56.523" v="128" actId="14100"/>
        <pc:sldMkLst>
          <pc:docMk/>
          <pc:sldMk cId="7667022" sldId="279"/>
        </pc:sldMkLst>
        <pc:spChg chg="mod">
          <ac:chgData name="Sedi van Loon" userId="e92ac43e-c176-40b7-8001-c8e58642eff9" providerId="ADAL" clId="{84B171A9-B5AB-40F1-B563-19847039AFB8}" dt="2024-07-29T13:58:17.716" v="29" actId="20577"/>
          <ac:spMkLst>
            <pc:docMk/>
            <pc:sldMk cId="7667022" sldId="279"/>
            <ac:spMk id="10" creationId="{00000000-0000-0000-0000-000000000000}"/>
          </ac:spMkLst>
        </pc:spChg>
        <pc:grpChg chg="mod">
          <ac:chgData name="Sedi van Loon" userId="e92ac43e-c176-40b7-8001-c8e58642eff9" providerId="ADAL" clId="{84B171A9-B5AB-40F1-B563-19847039AFB8}" dt="2024-07-29T13:59:00.997" v="45" actId="1076"/>
          <ac:grpSpMkLst>
            <pc:docMk/>
            <pc:sldMk cId="7667022" sldId="279"/>
            <ac:grpSpMk id="5" creationId="{00000000-0000-0000-0000-000000000000}"/>
          </ac:grpSpMkLst>
        </pc:grpChg>
        <pc:picChg chg="add mod">
          <ac:chgData name="Sedi van Loon" userId="e92ac43e-c176-40b7-8001-c8e58642eff9" providerId="ADAL" clId="{84B171A9-B5AB-40F1-B563-19847039AFB8}" dt="2024-07-29T14:14:56.523" v="128" actId="14100"/>
          <ac:picMkLst>
            <pc:docMk/>
            <pc:sldMk cId="7667022" sldId="279"/>
            <ac:picMk id="3" creationId="{951FE690-5E12-FB19-2E02-34B2BB59E3D4}"/>
          </ac:picMkLst>
        </pc:picChg>
        <pc:picChg chg="mod ord">
          <ac:chgData name="Sedi van Loon" userId="e92ac43e-c176-40b7-8001-c8e58642eff9" providerId="ADAL" clId="{84B171A9-B5AB-40F1-B563-19847039AFB8}" dt="2024-07-29T14:14:52.730" v="127" actId="1076"/>
          <ac:picMkLst>
            <pc:docMk/>
            <pc:sldMk cId="7667022" sldId="279"/>
            <ac:picMk id="4" creationId="{17A18A07-0EAA-7C84-449C-16317DC7FEAE}"/>
          </ac:picMkLst>
        </pc:picChg>
        <pc:picChg chg="ord">
          <ac:chgData name="Sedi van Loon" userId="e92ac43e-c176-40b7-8001-c8e58642eff9" providerId="ADAL" clId="{84B171A9-B5AB-40F1-B563-19847039AFB8}" dt="2024-07-29T13:59:16.051" v="52" actId="166"/>
          <ac:picMkLst>
            <pc:docMk/>
            <pc:sldMk cId="7667022" sldId="279"/>
            <ac:picMk id="11" creationId="{00000000-0000-0000-0000-000000000000}"/>
          </ac:picMkLst>
        </pc:picChg>
        <pc:picChg chg="add mod ord">
          <ac:chgData name="Sedi van Loon" userId="e92ac43e-c176-40b7-8001-c8e58642eff9" providerId="ADAL" clId="{84B171A9-B5AB-40F1-B563-19847039AFB8}" dt="2024-07-29T14:14:52.730" v="127" actId="1076"/>
          <ac:picMkLst>
            <pc:docMk/>
            <pc:sldMk cId="7667022" sldId="279"/>
            <ac:picMk id="12" creationId="{6F0F381B-C995-5373-8BB6-9A342BE390E3}"/>
          </ac:picMkLst>
        </pc:picChg>
      </pc:sldChg>
      <pc:sldChg chg="modSp mod">
        <pc:chgData name="Sedi van Loon" userId="e92ac43e-c176-40b7-8001-c8e58642eff9" providerId="ADAL" clId="{84B171A9-B5AB-40F1-B563-19847039AFB8}" dt="2024-07-29T14:13:37.309" v="113" actId="20577"/>
        <pc:sldMkLst>
          <pc:docMk/>
          <pc:sldMk cId="710369876" sldId="392"/>
        </pc:sldMkLst>
        <pc:spChg chg="mod">
          <ac:chgData name="Sedi van Loon" userId="e92ac43e-c176-40b7-8001-c8e58642eff9" providerId="ADAL" clId="{84B171A9-B5AB-40F1-B563-19847039AFB8}" dt="2024-07-29T14:13:37.309" v="113" actId="20577"/>
          <ac:spMkLst>
            <pc:docMk/>
            <pc:sldMk cId="710369876" sldId="392"/>
            <ac:spMk id="2" creationId="{00000000-0000-0000-0000-000000000000}"/>
          </ac:spMkLst>
        </pc:spChg>
        <pc:spChg chg="mod">
          <ac:chgData name="Sedi van Loon" userId="e92ac43e-c176-40b7-8001-c8e58642eff9" providerId="ADAL" clId="{84B171A9-B5AB-40F1-B563-19847039AFB8}" dt="2024-07-29T14:12:44.721" v="103" actId="1076"/>
          <ac:spMkLst>
            <pc:docMk/>
            <pc:sldMk cId="710369876" sldId="392"/>
            <ac:spMk id="3" creationId="{00000000-0000-0000-0000-000000000000}"/>
          </ac:spMkLst>
        </pc:spChg>
        <pc:spChg chg="mod">
          <ac:chgData name="Sedi van Loon" userId="e92ac43e-c176-40b7-8001-c8e58642eff9" providerId="ADAL" clId="{84B171A9-B5AB-40F1-B563-19847039AFB8}" dt="2024-07-29T14:12:23.957" v="97" actId="1076"/>
          <ac:spMkLst>
            <pc:docMk/>
            <pc:sldMk cId="710369876" sldId="392"/>
            <ac:spMk id="8" creationId="{00000000-0000-0000-0000-000000000000}"/>
          </ac:spMkLst>
        </pc:spChg>
        <pc:picChg chg="mod">
          <ac:chgData name="Sedi van Loon" userId="e92ac43e-c176-40b7-8001-c8e58642eff9" providerId="ADAL" clId="{84B171A9-B5AB-40F1-B563-19847039AFB8}" dt="2024-07-29T14:13:07.899" v="109" actId="1076"/>
          <ac:picMkLst>
            <pc:docMk/>
            <pc:sldMk cId="710369876" sldId="392"/>
            <ac:picMk id="7" creationId="{00000000-0000-0000-0000-000000000000}"/>
          </ac:picMkLst>
        </pc:picChg>
        <pc:picChg chg="mod">
          <ac:chgData name="Sedi van Loon" userId="e92ac43e-c176-40b7-8001-c8e58642eff9" providerId="ADAL" clId="{84B171A9-B5AB-40F1-B563-19847039AFB8}" dt="2024-07-29T14:13:05.028" v="108" actId="1076"/>
          <ac:picMkLst>
            <pc:docMk/>
            <pc:sldMk cId="710369876" sldId="392"/>
            <ac:picMk id="9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29-7-2024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29-7-2024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3286C-7459-488E-8E32-12655148F92C}" type="datetime1">
              <a:rPr lang="nl-NL" smtClean="0"/>
              <a:t>29-7-2024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E547B-2298-45F9-83B3-6BFD9FD9CC7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666572"/>
      </p:ext>
    </p:extLst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468838"/>
            <a:ext cx="1979525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0613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FE690-5E12-FB19-2E02-34B2BB59E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b="1552"/>
          <a:stretch/>
        </p:blipFill>
        <p:spPr bwMode="auto">
          <a:xfrm>
            <a:off x="5669436" y="578774"/>
            <a:ext cx="2961764" cy="300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F0F381B-C995-5373-8BB6-9A342BE390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599" r="6933"/>
          <a:stretch/>
        </p:blipFill>
        <p:spPr>
          <a:xfrm>
            <a:off x="503772" y="578774"/>
            <a:ext cx="2582617" cy="3002346"/>
          </a:xfrm>
          <a:prstGeom prst="rect">
            <a:avLst/>
          </a:prstGeom>
        </p:spPr>
      </p:pic>
      <p:pic>
        <p:nvPicPr>
          <p:cNvPr id="4" name="Tijdelijke aanduiding voor inhoud 8">
            <a:extLst>
              <a:ext uri="{FF2B5EF4-FFF2-40B4-BE49-F238E27FC236}">
                <a16:creationId xmlns:a16="http://schemas.microsoft.com/office/drawing/2014/main" id="{17A18A07-0EAA-7C84-449C-16317DC7F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763" r="4136"/>
          <a:stretch/>
        </p:blipFill>
        <p:spPr>
          <a:xfrm>
            <a:off x="3086389" y="578774"/>
            <a:ext cx="2861675" cy="3002346"/>
          </a:xfr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Wie bestuurt Nederland?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7694" y="573528"/>
            <a:ext cx="5829300" cy="543707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Wie bestuurt Nederland?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b="1552"/>
          <a:stretch/>
        </p:blipFill>
        <p:spPr bwMode="auto">
          <a:xfrm>
            <a:off x="710953" y="1248285"/>
            <a:ext cx="3726414" cy="377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r="16083"/>
          <a:stretch/>
        </p:blipFill>
        <p:spPr>
          <a:xfrm>
            <a:off x="5544109" y="1599642"/>
            <a:ext cx="1727135" cy="158419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Stroomdiagram: Verbindingslijn 7"/>
          <p:cNvSpPr/>
          <p:nvPr/>
        </p:nvSpPr>
        <p:spPr bwMode="auto">
          <a:xfrm>
            <a:off x="1904684" y="3246107"/>
            <a:ext cx="135014" cy="139353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50">
              <a:latin typeface="Arial" charset="0"/>
            </a:endParaRPr>
          </a:p>
        </p:txBody>
      </p:sp>
      <p:cxnSp>
        <p:nvCxnSpPr>
          <p:cNvPr id="9" name="Rechte verbindingslijn met pijl 8"/>
          <p:cNvCxnSpPr>
            <a:cxnSpLocks/>
          </p:cNvCxnSpPr>
          <p:nvPr/>
        </p:nvCxnSpPr>
        <p:spPr bwMode="auto">
          <a:xfrm flipH="1">
            <a:off x="2116476" y="2517744"/>
            <a:ext cx="3427632" cy="7971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4706634" y="3273829"/>
            <a:ext cx="329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/>
              <a:t>De Tweede Kamer maakt wetten voor Nederland</a:t>
            </a:r>
          </a:p>
        </p:txBody>
      </p:sp>
    </p:spTree>
    <p:extLst>
      <p:ext uri="{BB962C8B-B14F-4D97-AF65-F5344CB8AC3E}">
        <p14:creationId xmlns:p14="http://schemas.microsoft.com/office/powerpoint/2010/main" val="8142953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599" r="6933"/>
          <a:stretch/>
        </p:blipFill>
        <p:spPr>
          <a:xfrm>
            <a:off x="1365835" y="1486890"/>
            <a:ext cx="2826332" cy="3301109"/>
          </a:xfrm>
          <a:prstGeom prst="rect">
            <a:avLst/>
          </a:prstGeom>
        </p:spPr>
      </p:pic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763" r="4136"/>
          <a:stretch/>
        </p:blipFill>
        <p:spPr>
          <a:xfrm>
            <a:off x="4828743" y="1486890"/>
            <a:ext cx="3159292" cy="3314594"/>
          </a:xfrm>
        </p:spPr>
      </p:pic>
      <p:sp>
        <p:nvSpPr>
          <p:cNvPr id="2" name="Tekstvak 1"/>
          <p:cNvSpPr txBox="1"/>
          <p:nvPr/>
        </p:nvSpPr>
        <p:spPr>
          <a:xfrm>
            <a:off x="246294" y="785758"/>
            <a:ext cx="545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Wie bestuurt Nederland ook?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905365" y="4301707"/>
            <a:ext cx="2106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2"/>
                </a:solidFill>
              </a:rPr>
              <a:t>12 provincies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45478" y="4323170"/>
            <a:ext cx="2106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2"/>
                </a:solidFill>
              </a:rPr>
              <a:t>342 gemeenten</a:t>
            </a:r>
          </a:p>
        </p:txBody>
      </p:sp>
    </p:spTree>
    <p:extLst>
      <p:ext uri="{BB962C8B-B14F-4D97-AF65-F5344CB8AC3E}">
        <p14:creationId xmlns:p14="http://schemas.microsoft.com/office/powerpoint/2010/main" val="710369876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554" y="710535"/>
            <a:ext cx="7952197" cy="1663604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Maart 2027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Verkiezingen voor de Provinciale Staten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54" y="1850192"/>
            <a:ext cx="2685145" cy="2014427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8"/>
          <a:stretch/>
        </p:blipFill>
        <p:spPr>
          <a:xfrm>
            <a:off x="4563445" y="1850193"/>
            <a:ext cx="3276117" cy="20144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512554" y="3987910"/>
            <a:ext cx="6327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chemeClr val="tx2"/>
                </a:solidFill>
              </a:rPr>
              <a:t>Mensen in de Provinciale Staten nemen besluiten voor de provincie</a:t>
            </a:r>
          </a:p>
        </p:txBody>
      </p:sp>
    </p:spTree>
    <p:extLst>
      <p:ext uri="{BB962C8B-B14F-4D97-AF65-F5344CB8AC3E}">
        <p14:creationId xmlns:p14="http://schemas.microsoft.com/office/powerpoint/2010/main" val="3454968332"/>
      </p:ext>
    </p:extLst>
  </p:cSld>
  <p:clrMapOvr>
    <a:masterClrMapping/>
  </p:clrMapOvr>
  <p:transition advClick="0"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 bestuurt Nederland?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47B-2298-45F9-83B3-6BFD9FD9CC7F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b="1552"/>
          <a:stretch/>
        </p:blipFill>
        <p:spPr bwMode="auto">
          <a:xfrm>
            <a:off x="1529751" y="1391412"/>
            <a:ext cx="1262087" cy="12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jdelijke aanduiding voor inhoud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763" r="4136"/>
          <a:stretch/>
        </p:blipFill>
        <p:spPr bwMode="auto">
          <a:xfrm rot="21125120">
            <a:off x="1553985" y="2767223"/>
            <a:ext cx="1159613" cy="121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599" r="6933"/>
          <a:stretch/>
        </p:blipFill>
        <p:spPr>
          <a:xfrm>
            <a:off x="1475745" y="3936377"/>
            <a:ext cx="943143" cy="110157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955690" y="1668125"/>
            <a:ext cx="3510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2"/>
                </a:solidFill>
              </a:rPr>
              <a:t>Wat doet de Tweede Kamer?</a:t>
            </a:r>
          </a:p>
          <a:p>
            <a:endParaRPr lang="nl-NL" sz="2000" b="1" dirty="0">
              <a:solidFill>
                <a:schemeClr val="tx2"/>
              </a:solidFill>
            </a:endParaRPr>
          </a:p>
          <a:p>
            <a:endParaRPr lang="nl-NL" sz="2000" b="1" dirty="0">
              <a:solidFill>
                <a:schemeClr val="tx2"/>
              </a:solidFill>
            </a:endParaRPr>
          </a:p>
          <a:p>
            <a:endParaRPr lang="nl-NL" sz="2000" b="1" dirty="0">
              <a:solidFill>
                <a:schemeClr val="tx2"/>
              </a:solidFill>
            </a:endParaRPr>
          </a:p>
          <a:p>
            <a:r>
              <a:rPr lang="nl-NL" sz="2000" b="1" dirty="0">
                <a:solidFill>
                  <a:schemeClr val="tx2"/>
                </a:solidFill>
              </a:rPr>
              <a:t>Wat doet de Provincie? </a:t>
            </a:r>
          </a:p>
          <a:p>
            <a:endParaRPr lang="nl-NL" sz="2000" b="1" dirty="0">
              <a:solidFill>
                <a:schemeClr val="tx2"/>
              </a:solidFill>
            </a:endParaRPr>
          </a:p>
          <a:p>
            <a:endParaRPr lang="nl-NL" sz="2000" b="1" dirty="0">
              <a:solidFill>
                <a:schemeClr val="tx2"/>
              </a:solidFill>
            </a:endParaRPr>
          </a:p>
          <a:p>
            <a:endParaRPr lang="nl-NL" sz="2000" b="1" dirty="0">
              <a:solidFill>
                <a:schemeClr val="tx2"/>
              </a:solidFill>
            </a:endParaRPr>
          </a:p>
          <a:p>
            <a:r>
              <a:rPr lang="nl-NL" sz="2000" b="1" dirty="0">
                <a:solidFill>
                  <a:schemeClr val="tx2"/>
                </a:solidFill>
              </a:rPr>
              <a:t>Wat doet de gemeente? </a:t>
            </a:r>
          </a:p>
        </p:txBody>
      </p:sp>
    </p:spTree>
    <p:extLst>
      <p:ext uri="{BB962C8B-B14F-4D97-AF65-F5344CB8AC3E}">
        <p14:creationId xmlns:p14="http://schemas.microsoft.com/office/powerpoint/2010/main" val="769582438"/>
      </p:ext>
    </p:extLst>
  </p:cSld>
  <p:clrMapOvr>
    <a:masterClrMapping/>
  </p:clrMapOvr>
  <p:transition advClick="0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prodemos.nl/lesmateriaal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rood">
      <a:dk1>
        <a:srgbClr val="F10E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F10E41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3099-1 ProDemos powerpointtemplate-NL rood.pptx" id="{FACB3ABF-9347-AB43-B146-C67549E8FC4D}" vid="{A71AD82D-0328-9C48-9EDC-99D799E4AB7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5ADBEFF0F214BA992ADB4E273A573" ma:contentTypeVersion="4" ma:contentTypeDescription="Een nieuw document maken." ma:contentTypeScope="" ma:versionID="5b3296a029e718b94c88450089a54558">
  <xsd:schema xmlns:xsd="http://www.w3.org/2001/XMLSchema" xmlns:xs="http://www.w3.org/2001/XMLSchema" xmlns:p="http://schemas.microsoft.com/office/2006/metadata/properties" xmlns:ns2="5a090efa-bffa-44a2-86ac-75fb8fda6aaf" targetNamespace="http://schemas.microsoft.com/office/2006/metadata/properties" ma:root="true" ma:fieldsID="e5bfe2012e1b00b929b0f47c9e40b7d2" ns2:_="">
    <xsd:import namespace="5a090efa-bffa-44a2-86ac-75fb8fda6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90efa-bffa-44a2-86ac-75fb8fda6a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DEAE6B-0593-44C7-932D-DF664C2ADF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F58B6-9D71-44A8-903D-A2F4257FE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90efa-bffa-44a2-86ac-75fb8fda6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DF34EE-1F17-4730-987D-A78356B1E1D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rood</Template>
  <TotalTime>16</TotalTime>
  <Words>116</Words>
  <Application>Microsoft Office PowerPoint</Application>
  <PresentationFormat>Diavoorstelling (16:9)</PresentationFormat>
  <Paragraphs>25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ProDemos</vt:lpstr>
      <vt:lpstr>PowerPoint-presentatie</vt:lpstr>
      <vt:lpstr>Wie bestuurt Nederland? </vt:lpstr>
      <vt:lpstr>PowerPoint-presentatie</vt:lpstr>
      <vt:lpstr>Maart 2027  Verkiezingen voor de Provinciale Staten</vt:lpstr>
      <vt:lpstr>Wie bestuurt Nederland? 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Sedi van Loon</dc:creator>
  <cp:keywords/>
  <dc:description/>
  <cp:lastModifiedBy>Sedi van Loon</cp:lastModifiedBy>
  <cp:revision>1</cp:revision>
  <cp:lastPrinted>2017-06-07T13:51:27Z</cp:lastPrinted>
  <dcterms:created xsi:type="dcterms:W3CDTF">2024-07-29T13:46:58Z</dcterms:created>
  <dcterms:modified xsi:type="dcterms:W3CDTF">2024-07-29T14:14:59Z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0x0101005C45ADBEFF0F214BA992ADB4E273A573</vt:lpwstr>
  </property>
</Properties>
</file>