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279" r:id="rId5"/>
    <p:sldId id="287" r:id="rId6"/>
    <p:sldId id="291" r:id="rId7"/>
    <p:sldId id="292" r:id="rId8"/>
    <p:sldId id="281" r:id="rId9"/>
    <p:sldId id="290" r:id="rId10"/>
    <p:sldId id="293" r:id="rId11"/>
    <p:sldId id="294" r:id="rId12"/>
    <p:sldId id="278" r:id="rId13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6728E1-5837-1E81-5AA7-4B2DBEB9920F}" name="Sandra Boersma" initials="SB" userId="S::sandra@prodemos.nl::aa0d5c04-0f93-4a70-8f86-d3f3b8229c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59418-40C5-4CC8-8421-6E751BCC8109}" v="169" dt="2024-03-11T10:28:29.189"/>
    <p1510:client id="{91AD72E2-200D-15BD-FE1D-0BE501FBD148}" v="1" dt="2024-03-11T10:21:01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ick Kirwan" userId="S::jonnick@prodemos.nl::9a59ccf2-ff56-4baa-9c1a-5e00a0986d43" providerId="AD" clId="Web-{91AD72E2-200D-15BD-FE1D-0BE501FBD148}"/>
    <pc:docChg chg="modSld">
      <pc:chgData name="Jonnick Kirwan" userId="S::jonnick@prodemos.nl::9a59ccf2-ff56-4baa-9c1a-5e00a0986d43" providerId="AD" clId="Web-{91AD72E2-200D-15BD-FE1D-0BE501FBD148}" dt="2024-03-11T10:21:01.594" v="0" actId="1076"/>
      <pc:docMkLst>
        <pc:docMk/>
      </pc:docMkLst>
      <pc:sldChg chg="modSp">
        <pc:chgData name="Jonnick Kirwan" userId="S::jonnick@prodemos.nl::9a59ccf2-ff56-4baa-9c1a-5e00a0986d43" providerId="AD" clId="Web-{91AD72E2-200D-15BD-FE1D-0BE501FBD148}" dt="2024-03-11T10:21:01.594" v="0" actId="1076"/>
        <pc:sldMkLst>
          <pc:docMk/>
          <pc:sldMk cId="7667022" sldId="279"/>
        </pc:sldMkLst>
        <pc:picChg chg="mod">
          <ac:chgData name="Jonnick Kirwan" userId="S::jonnick@prodemos.nl::9a59ccf2-ff56-4baa-9c1a-5e00a0986d43" providerId="AD" clId="Web-{91AD72E2-200D-15BD-FE1D-0BE501FBD148}" dt="2024-03-11T10:21:01.594" v="0" actId="1076"/>
          <ac:picMkLst>
            <pc:docMk/>
            <pc:sldMk cId="7667022" sldId="279"/>
            <ac:picMk id="11" creationId="{00000000-0000-0000-0000-000000000000}"/>
          </ac:picMkLst>
        </pc:picChg>
      </pc:sldChg>
    </pc:docChg>
  </pc:docChgLst>
  <pc:docChgLst>
    <pc:chgData clId="Web-{42C7E75F-0135-6952-73D3-572643FA616B}"/>
    <pc:docChg chg="modSld">
      <pc:chgData name="" userId="" providerId="" clId="Web-{42C7E75F-0135-6952-73D3-572643FA616B}" dt="2024-03-07T12:40:28.206" v="0" actId="20577"/>
      <pc:docMkLst>
        <pc:docMk/>
      </pc:docMkLst>
      <pc:sldChg chg="modSp">
        <pc:chgData name="" userId="" providerId="" clId="Web-{42C7E75F-0135-6952-73D3-572643FA616B}" dt="2024-03-07T12:40:28.206" v="0" actId="20577"/>
        <pc:sldMkLst>
          <pc:docMk/>
          <pc:sldMk cId="7667022" sldId="279"/>
        </pc:sldMkLst>
        <pc:spChg chg="mod">
          <ac:chgData name="" userId="" providerId="" clId="Web-{42C7E75F-0135-6952-73D3-572643FA616B}" dt="2024-03-07T12:40:28.206" v="0" actId="20577"/>
          <ac:spMkLst>
            <pc:docMk/>
            <pc:sldMk cId="7667022" sldId="279"/>
            <ac:spMk id="10" creationId="{00000000-0000-0000-0000-000000000000}"/>
          </ac:spMkLst>
        </pc:spChg>
      </pc:sldChg>
    </pc:docChg>
  </pc:docChgLst>
  <pc:docChgLst>
    <pc:chgData name="Sandra Boersma" userId="S::sandra@prodemos.nl::aa0d5c04-0f93-4a70-8f86-d3f3b8229c3c" providerId="AD" clId="Web-{42C7E75F-0135-6952-73D3-572643FA616B}"/>
    <pc:docChg chg="mod modSld">
      <pc:chgData name="Sandra Boersma" userId="S::sandra@prodemos.nl::aa0d5c04-0f93-4a70-8f86-d3f3b8229c3c" providerId="AD" clId="Web-{42C7E75F-0135-6952-73D3-572643FA616B}" dt="2024-03-07T12:53:19.027" v="119" actId="20577"/>
      <pc:docMkLst>
        <pc:docMk/>
      </pc:docMkLst>
      <pc:sldChg chg="modSp addCm modCm">
        <pc:chgData name="Sandra Boersma" userId="S::sandra@prodemos.nl::aa0d5c04-0f93-4a70-8f86-d3f3b8229c3c" providerId="AD" clId="Web-{42C7E75F-0135-6952-73D3-572643FA616B}" dt="2024-03-07T12:53:19.027" v="119" actId="20577"/>
        <pc:sldMkLst>
          <pc:docMk/>
          <pc:sldMk cId="2093931051" sldId="281"/>
        </pc:sldMkLst>
        <pc:spChg chg="mod">
          <ac:chgData name="Sandra Boersma" userId="S::sandra@prodemos.nl::aa0d5c04-0f93-4a70-8f86-d3f3b8229c3c" providerId="AD" clId="Web-{42C7E75F-0135-6952-73D3-572643FA616B}" dt="2024-03-07T12:53:19.027" v="119" actId="20577"/>
          <ac:spMkLst>
            <pc:docMk/>
            <pc:sldMk cId="2093931051" sldId="281"/>
            <ac:spMk id="5" creationId="{85654717-7A08-7938-5B56-DA1F4257472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andra Boersma" userId="S::sandra@prodemos.nl::aa0d5c04-0f93-4a70-8f86-d3f3b8229c3c" providerId="AD" clId="Web-{42C7E75F-0135-6952-73D3-572643FA616B}" dt="2024-03-07T12:53:19.027" v="119" actId="20577"/>
              <pc2:cmMkLst xmlns:pc2="http://schemas.microsoft.com/office/powerpoint/2019/9/main/command">
                <pc:docMk/>
                <pc:sldMk cId="2093931051" sldId="281"/>
                <pc2:cmMk id="{CF704501-59EC-46BD-9ABC-3130F92A68F8}"/>
              </pc2:cmMkLst>
            </pc226:cmChg>
          </p:ext>
        </pc:extLst>
      </pc:sldChg>
      <pc:sldChg chg="modSp">
        <pc:chgData name="Sandra Boersma" userId="S::sandra@prodemos.nl::aa0d5c04-0f93-4a70-8f86-d3f3b8229c3c" providerId="AD" clId="Web-{42C7E75F-0135-6952-73D3-572643FA616B}" dt="2024-03-07T12:44:28.167" v="33" actId="20577"/>
        <pc:sldMkLst>
          <pc:docMk/>
          <pc:sldMk cId="528400262" sldId="287"/>
        </pc:sldMkLst>
        <pc:spChg chg="mod">
          <ac:chgData name="Sandra Boersma" userId="S::sandra@prodemos.nl::aa0d5c04-0f93-4a70-8f86-d3f3b8229c3c" providerId="AD" clId="Web-{42C7E75F-0135-6952-73D3-572643FA616B}" dt="2024-03-07T12:44:28.167" v="33" actId="20577"/>
          <ac:spMkLst>
            <pc:docMk/>
            <pc:sldMk cId="528400262" sldId="287"/>
            <ac:spMk id="4" creationId="{00000000-0000-0000-0000-000000000000}"/>
          </ac:spMkLst>
        </pc:spChg>
        <pc:spChg chg="mod">
          <ac:chgData name="Sandra Boersma" userId="S::sandra@prodemos.nl::aa0d5c04-0f93-4a70-8f86-d3f3b8229c3c" providerId="AD" clId="Web-{42C7E75F-0135-6952-73D3-572643FA616B}" dt="2024-03-07T12:41:39.130" v="7" actId="14100"/>
          <ac:spMkLst>
            <pc:docMk/>
            <pc:sldMk cId="528400262" sldId="287"/>
            <ac:spMk id="5" creationId="{00000000-0000-0000-0000-000000000000}"/>
          </ac:spMkLst>
        </pc:spChg>
      </pc:sldChg>
      <pc:sldChg chg="modSp">
        <pc:chgData name="Sandra Boersma" userId="S::sandra@prodemos.nl::aa0d5c04-0f93-4a70-8f86-d3f3b8229c3c" providerId="AD" clId="Web-{42C7E75F-0135-6952-73D3-572643FA616B}" dt="2024-03-07T12:44:20.151" v="32" actId="20577"/>
        <pc:sldMkLst>
          <pc:docMk/>
          <pc:sldMk cId="4031168430" sldId="291"/>
        </pc:sldMkLst>
        <pc:spChg chg="mod">
          <ac:chgData name="Sandra Boersma" userId="S::sandra@prodemos.nl::aa0d5c04-0f93-4a70-8f86-d3f3b8229c3c" providerId="AD" clId="Web-{42C7E75F-0135-6952-73D3-572643FA616B}" dt="2024-03-07T12:44:20.151" v="32" actId="20577"/>
          <ac:spMkLst>
            <pc:docMk/>
            <pc:sldMk cId="4031168430" sldId="291"/>
            <ac:spMk id="4" creationId="{21C00529-8E2F-C604-FCA9-48B32CC0ABFB}"/>
          </ac:spMkLst>
        </pc:spChg>
        <pc:spChg chg="mod">
          <ac:chgData name="Sandra Boersma" userId="S::sandra@prodemos.nl::aa0d5c04-0f93-4a70-8f86-d3f3b8229c3c" providerId="AD" clId="Web-{42C7E75F-0135-6952-73D3-572643FA616B}" dt="2024-03-07T12:42:39.648" v="12" actId="20577"/>
          <ac:spMkLst>
            <pc:docMk/>
            <pc:sldMk cId="4031168430" sldId="291"/>
            <ac:spMk id="5" creationId="{CDDAE005-E0C6-6FB0-7782-76DBFCBCED13}"/>
          </ac:spMkLst>
        </pc:spChg>
      </pc:sldChg>
      <pc:sldChg chg="modSp addCm">
        <pc:chgData name="Sandra Boersma" userId="S::sandra@prodemos.nl::aa0d5c04-0f93-4a70-8f86-d3f3b8229c3c" providerId="AD" clId="Web-{42C7E75F-0135-6952-73D3-572643FA616B}" dt="2024-03-07T12:46:42.640" v="59"/>
        <pc:sldMkLst>
          <pc:docMk/>
          <pc:sldMk cId="4102901886" sldId="292"/>
        </pc:sldMkLst>
        <pc:spChg chg="mod">
          <ac:chgData name="Sandra Boersma" userId="S::sandra@prodemos.nl::aa0d5c04-0f93-4a70-8f86-d3f3b8229c3c" providerId="AD" clId="Web-{42C7E75F-0135-6952-73D3-572643FA616B}" dt="2024-03-07T12:44:17.198" v="30" actId="20577"/>
          <ac:spMkLst>
            <pc:docMk/>
            <pc:sldMk cId="4102901886" sldId="292"/>
            <ac:spMk id="4" creationId="{6C4AA7E4-CAF7-9F6D-5BAD-E0F561BD3AD0}"/>
          </ac:spMkLst>
        </pc:spChg>
        <pc:spChg chg="mod">
          <ac:chgData name="Sandra Boersma" userId="S::sandra@prodemos.nl::aa0d5c04-0f93-4a70-8f86-d3f3b8229c3c" providerId="AD" clId="Web-{42C7E75F-0135-6952-73D3-572643FA616B}" dt="2024-03-07T12:45:40.700" v="57" actId="20577"/>
          <ac:spMkLst>
            <pc:docMk/>
            <pc:sldMk cId="4102901886" sldId="292"/>
            <ac:spMk id="5" creationId="{3F5C9A93-EE97-5194-16D1-49C52EDEB26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ndra Boersma" userId="S::sandra@prodemos.nl::aa0d5c04-0f93-4a70-8f86-d3f3b8229c3c" providerId="AD" clId="Web-{42C7E75F-0135-6952-73D3-572643FA616B}" dt="2024-03-07T12:46:42.640" v="59"/>
              <pc2:cmMkLst xmlns:pc2="http://schemas.microsoft.com/office/powerpoint/2019/9/main/command">
                <pc:docMk/>
                <pc:sldMk cId="4102901886" sldId="292"/>
                <pc2:cmMk id="{A58FE992-69D2-4A80-81A1-5DBC00E1DD7F}"/>
              </pc2:cmMkLst>
            </pc226:cmChg>
          </p:ext>
        </pc:extLst>
      </pc:sldChg>
      <pc:sldChg chg="modSp">
        <pc:chgData name="Sandra Boersma" userId="S::sandra@prodemos.nl::aa0d5c04-0f93-4a70-8f86-d3f3b8229c3c" providerId="AD" clId="Web-{42C7E75F-0135-6952-73D3-572643FA616B}" dt="2024-03-07T12:52:32.900" v="114" actId="1076"/>
        <pc:sldMkLst>
          <pc:docMk/>
          <pc:sldMk cId="2086004567" sldId="293"/>
        </pc:sldMkLst>
        <pc:spChg chg="mod">
          <ac:chgData name="Sandra Boersma" userId="S::sandra@prodemos.nl::aa0d5c04-0f93-4a70-8f86-d3f3b8229c3c" providerId="AD" clId="Web-{42C7E75F-0135-6952-73D3-572643FA616B}" dt="2024-03-07T12:52:32.900" v="114" actId="1076"/>
          <ac:spMkLst>
            <pc:docMk/>
            <pc:sldMk cId="2086004567" sldId="293"/>
            <ac:spMk id="2" creationId="{B12EA506-A721-DBEF-43D0-C1372AFC6D9C}"/>
          </ac:spMkLst>
        </pc:spChg>
      </pc:sldChg>
      <pc:sldChg chg="modSp">
        <pc:chgData name="Sandra Boersma" userId="S::sandra@prodemos.nl::aa0d5c04-0f93-4a70-8f86-d3f3b8229c3c" providerId="AD" clId="Web-{42C7E75F-0135-6952-73D3-572643FA616B}" dt="2024-03-07T12:52:46.479" v="115" actId="1076"/>
        <pc:sldMkLst>
          <pc:docMk/>
          <pc:sldMk cId="2986225602" sldId="294"/>
        </pc:sldMkLst>
        <pc:spChg chg="mod">
          <ac:chgData name="Sandra Boersma" userId="S::sandra@prodemos.nl::aa0d5c04-0f93-4a70-8f86-d3f3b8229c3c" providerId="AD" clId="Web-{42C7E75F-0135-6952-73D3-572643FA616B}" dt="2024-03-07T12:52:46.479" v="115" actId="1076"/>
          <ac:spMkLst>
            <pc:docMk/>
            <pc:sldMk cId="2986225602" sldId="294"/>
            <ac:spMk id="5" creationId="{5C9FBB2A-CD21-7FFF-9BD2-A421309CE842}"/>
          </ac:spMkLst>
        </pc:spChg>
      </pc:sldChg>
    </pc:docChg>
  </pc:docChgLst>
  <pc:docChgLst>
    <pc:chgData name="Jonnick Kirwan" userId="9a59ccf2-ff56-4baa-9c1a-5e00a0986d43" providerId="ADAL" clId="{84059418-40C5-4CC8-8421-6E751BCC8109}"/>
    <pc:docChg chg="custSel modSld">
      <pc:chgData name="Jonnick Kirwan" userId="9a59ccf2-ff56-4baa-9c1a-5e00a0986d43" providerId="ADAL" clId="{84059418-40C5-4CC8-8421-6E751BCC8109}" dt="2024-03-11T10:28:29.189" v="166"/>
      <pc:docMkLst>
        <pc:docMk/>
      </pc:docMkLst>
      <pc:sldChg chg="addSp delSp modSp mod">
        <pc:chgData name="Jonnick Kirwan" userId="9a59ccf2-ff56-4baa-9c1a-5e00a0986d43" providerId="ADAL" clId="{84059418-40C5-4CC8-8421-6E751BCC8109}" dt="2024-03-11T10:22:05.562" v="7" actId="1038"/>
        <pc:sldMkLst>
          <pc:docMk/>
          <pc:sldMk cId="7667022" sldId="279"/>
        </pc:sldMkLst>
        <pc:picChg chg="add mod">
          <ac:chgData name="Jonnick Kirwan" userId="9a59ccf2-ff56-4baa-9c1a-5e00a0986d43" providerId="ADAL" clId="{84059418-40C5-4CC8-8421-6E751BCC8109}" dt="2024-03-11T10:22:05.562" v="7" actId="1038"/>
          <ac:picMkLst>
            <pc:docMk/>
            <pc:sldMk cId="7667022" sldId="279"/>
            <ac:picMk id="3" creationId="{00000000-0000-0000-0000-000000000000}"/>
          </ac:picMkLst>
        </pc:picChg>
        <pc:picChg chg="del mod">
          <ac:chgData name="Jonnick Kirwan" userId="9a59ccf2-ff56-4baa-9c1a-5e00a0986d43" providerId="ADAL" clId="{84059418-40C5-4CC8-8421-6E751BCC8109}" dt="2024-03-11T10:21:34.908" v="2" actId="478"/>
          <ac:picMkLst>
            <pc:docMk/>
            <pc:sldMk cId="7667022" sldId="279"/>
            <ac:picMk id="11" creationId="{00000000-0000-0000-0000-000000000000}"/>
          </ac:picMkLst>
        </pc:picChg>
      </pc:sldChg>
      <pc:sldChg chg="modSp mod delCm modCm">
        <pc:chgData name="Jonnick Kirwan" userId="9a59ccf2-ff56-4baa-9c1a-5e00a0986d43" providerId="ADAL" clId="{84059418-40C5-4CC8-8421-6E751BCC8109}" dt="2024-03-11T10:24:28.382" v="18"/>
        <pc:sldMkLst>
          <pc:docMk/>
          <pc:sldMk cId="2093931051" sldId="281"/>
        </pc:sldMkLst>
        <pc:spChg chg="mod">
          <ac:chgData name="Jonnick Kirwan" userId="9a59ccf2-ff56-4baa-9c1a-5e00a0986d43" providerId="ADAL" clId="{84059418-40C5-4CC8-8421-6E751BCC8109}" dt="2024-03-11T10:24:17.885" v="17" actId="20577"/>
          <ac:spMkLst>
            <pc:docMk/>
            <pc:sldMk cId="2093931051" sldId="281"/>
            <ac:spMk id="5" creationId="{85654717-7A08-7938-5B56-DA1F4257472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onnick Kirwan" userId="9a59ccf2-ff56-4baa-9c1a-5e00a0986d43" providerId="ADAL" clId="{84059418-40C5-4CC8-8421-6E751BCC8109}" dt="2024-03-11T10:24:28.382" v="18"/>
              <pc2:cmMkLst xmlns:pc2="http://schemas.microsoft.com/office/powerpoint/2019/9/main/command">
                <pc:docMk/>
                <pc:sldMk cId="2093931051" sldId="281"/>
                <pc2:cmMk id="{CF704501-59EC-46BD-9ABC-3130F92A68F8}"/>
              </pc2:cmMkLst>
            </pc226:cmChg>
          </p:ext>
        </pc:extLst>
      </pc:sldChg>
      <pc:sldChg chg="modSp mod">
        <pc:chgData name="Jonnick Kirwan" userId="9a59ccf2-ff56-4baa-9c1a-5e00a0986d43" providerId="ADAL" clId="{84059418-40C5-4CC8-8421-6E751BCC8109}" dt="2024-03-11T10:28:09.504" v="165" actId="14100"/>
        <pc:sldMkLst>
          <pc:docMk/>
          <pc:sldMk cId="4031168430" sldId="291"/>
        </pc:sldMkLst>
        <pc:spChg chg="mod">
          <ac:chgData name="Jonnick Kirwan" userId="9a59ccf2-ff56-4baa-9c1a-5e00a0986d43" providerId="ADAL" clId="{84059418-40C5-4CC8-8421-6E751BCC8109}" dt="2024-03-11T10:28:09.504" v="165" actId="14100"/>
          <ac:spMkLst>
            <pc:docMk/>
            <pc:sldMk cId="4031168430" sldId="291"/>
            <ac:spMk id="5" creationId="{CDDAE005-E0C6-6FB0-7782-76DBFCBCED13}"/>
          </ac:spMkLst>
        </pc:spChg>
      </pc:sldChg>
      <pc:sldChg chg="delCm">
        <pc:chgData name="Jonnick Kirwan" userId="9a59ccf2-ff56-4baa-9c1a-5e00a0986d43" providerId="ADAL" clId="{84059418-40C5-4CC8-8421-6E751BCC8109}" dt="2024-03-11T10:28:29.189" v="166"/>
        <pc:sldMkLst>
          <pc:docMk/>
          <pc:sldMk cId="4102901886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nnick Kirwan" userId="9a59ccf2-ff56-4baa-9c1a-5e00a0986d43" providerId="ADAL" clId="{84059418-40C5-4CC8-8421-6E751BCC8109}" dt="2024-03-11T10:28:29.189" v="166"/>
              <pc2:cmMkLst xmlns:pc2="http://schemas.microsoft.com/office/powerpoint/2019/9/main/command">
                <pc:docMk/>
                <pc:sldMk cId="4102901886" sldId="292"/>
                <pc2:cmMk id="{A58FE992-69D2-4A80-81A1-5DBC00E1DD7F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Voeg voor de </a:t>
            </a:r>
            <a:r>
              <a:rPr lang="nl-NL" err="1"/>
              <a:t>openingsdia</a:t>
            </a:r>
            <a:r>
              <a:rPr lang="nl-NL" baseline="0"/>
              <a:t> een afbeelding toe uit het </a:t>
            </a:r>
            <a:r>
              <a:rPr lang="nl-NL" baseline="0" err="1"/>
              <a:t>ProDemos</a:t>
            </a:r>
            <a:r>
              <a:rPr lang="nl-NL" baseline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/>
              <a:t>Vergroot </a:t>
            </a:r>
            <a:r>
              <a:rPr lang="nl-NL" baseline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﻿</a:t>
            </a:r>
            <a:r>
              <a:rPr lang="nl-NL" sz="1400" err="1">
                <a:solidFill>
                  <a:schemeClr val="bg1"/>
                </a:solidFill>
              </a:rPr>
              <a:t>ProDemos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Hofweg</a:t>
            </a:r>
            <a:r>
              <a:rPr lang="nl-NL" sz="140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info@prodemos.nl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prodemos.nl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107"/>
            <a:ext cx="2049575" cy="79436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1" y="4160617"/>
            <a:ext cx="2060308" cy="3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0" y="468838"/>
            <a:ext cx="1979525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0613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>
                <a:solidFill>
                  <a:schemeClr val="bg2">
                    <a:lumMod val="75000"/>
                  </a:schemeClr>
                </a:solidFill>
              </a:rPr>
            </a:br>
            <a:r>
              <a:rPr lang="nl-NL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374904" y="419442"/>
            <a:ext cx="8414496" cy="3482618"/>
          </a:xfrm>
          <a:prstGeom prst="rect">
            <a:avLst/>
          </a:prstGeom>
          <a:solidFill>
            <a:schemeClr val="bg2"/>
          </a:solidFill>
        </p:spPr>
        <p:txBody>
          <a:bodyPr wrap="square" lIns="2160000" tIns="46800" rIns="2160000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Openingsdia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rechts 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om deze achter het blauwe kader te plaatsen</a:t>
            </a:r>
            <a:endParaRPr lang="nl-NL" baseline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Verwijder dit grijze kader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Change title of presentation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983001" y="3771900"/>
            <a:ext cx="7198301" cy="1241862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Op de stoel van de rechter: messengeweld</a:t>
            </a:r>
            <a:endParaRPr lang="nl-NL" sz="18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Afbeelding 11" descr="Afbeelding met overdekt, kleding, persoon, meubels&#10;&#10;Automatisch gegenereerde beschrijving">
            <a:extLst>
              <a:ext uri="{FF2B5EF4-FFF2-40B4-BE49-F238E27FC236}">
                <a16:creationId xmlns:a16="http://schemas.microsoft.com/office/drawing/2014/main" id="{9CE12CFB-CE4A-968B-8EAE-1E6DF8D5D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2" t="8730" r="4861" b="26667"/>
          <a:stretch/>
        </p:blipFill>
        <p:spPr>
          <a:xfrm>
            <a:off x="457201" y="449036"/>
            <a:ext cx="8220571" cy="332286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54"/>
            <a:ext cx="2049577" cy="7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574164"/>
          </a:xfrm>
        </p:spPr>
        <p:txBody>
          <a:bodyPr/>
          <a:lstStyle/>
          <a:p>
            <a:r>
              <a:rPr lang="nl-NL"/>
              <a:t>Wat gaan we leren?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>
              <a:cs typeface="Calibri"/>
            </a:endParaRPr>
          </a:p>
        </p:txBody>
      </p:sp>
      <p:sp>
        <p:nvSpPr>
          <p:cNvPr id="5" name="Tijdelijke aanduiding voor inhoud 1"/>
          <p:cNvSpPr>
            <a:spLocks noGrp="1"/>
          </p:cNvSpPr>
          <p:nvPr>
            <p:ph idx="1"/>
          </p:nvPr>
        </p:nvSpPr>
        <p:spPr>
          <a:xfrm>
            <a:off x="2169221" y="1294164"/>
            <a:ext cx="5023141" cy="3129336"/>
          </a:xfrm>
        </p:spPr>
        <p:txBody>
          <a:bodyPr/>
          <a:lstStyle/>
          <a:p>
            <a:pPr marL="0" indent="0">
              <a:buNone/>
            </a:pPr>
            <a:endParaRPr lang="nl-NL">
              <a:cs typeface="Calibri"/>
            </a:endParaRPr>
          </a:p>
          <a:p>
            <a:pPr marL="107950" indent="-107950"/>
            <a:r>
              <a:rPr lang="nl-NL"/>
              <a:t>De twee taken van een rechter</a:t>
            </a:r>
            <a:endParaRPr lang="nl-NL">
              <a:cs typeface="Calibri"/>
            </a:endParaRPr>
          </a:p>
          <a:p>
            <a:pPr marL="107950" indent="-107950"/>
            <a:r>
              <a:rPr lang="nl-NL"/>
              <a:t>Wat voor soort straffen een rechter mag uitdelen</a:t>
            </a:r>
            <a:endParaRPr lang="nl-NL">
              <a:cs typeface="Calibri" panose="020F0502020204030204"/>
            </a:endParaRPr>
          </a:p>
          <a:p>
            <a:pPr marL="107950" indent="-107950"/>
            <a:r>
              <a:rPr lang="nl-NL"/>
              <a:t>Hoe een rechter een passende straf uitzoekt</a:t>
            </a:r>
            <a:endParaRPr lang="nl-NL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840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C7808-23B8-98FC-8ACD-A8E87D7C5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18A1F0A-0FFB-E2CB-C1F3-67A39F7D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doet een rechter?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C00529-8E2F-C604-FCA9-48B32CC0A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CF0577A5-1DFB-C076-0D5E-B549A166CE33}"/>
              </a:ext>
            </a:extLst>
          </p:cNvPr>
          <p:cNvGrpSpPr/>
          <p:nvPr/>
        </p:nvGrpSpPr>
        <p:grpSpPr>
          <a:xfrm>
            <a:off x="6811243" y="1375642"/>
            <a:ext cx="827750" cy="1483190"/>
            <a:chOff x="5065913" y="3292720"/>
            <a:chExt cx="725810" cy="1291864"/>
          </a:xfrm>
        </p:grpSpPr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59A7415A-F9D1-72C2-A513-DD77920E02F9}"/>
                </a:ext>
              </a:extLst>
            </p:cNvPr>
            <p:cNvSpPr/>
            <p:nvPr/>
          </p:nvSpPr>
          <p:spPr>
            <a:xfrm>
              <a:off x="5065913" y="3773761"/>
              <a:ext cx="725810" cy="810823"/>
            </a:xfrm>
            <a:custGeom>
              <a:avLst/>
              <a:gdLst/>
              <a:ahLst/>
              <a:cxnLst/>
              <a:rect l="l" t="t" r="r" b="b"/>
              <a:pathLst>
                <a:path w="1008379" h="1126489">
                  <a:moveTo>
                    <a:pt x="401205" y="0"/>
                  </a:moveTo>
                  <a:lnTo>
                    <a:pt x="313128" y="39936"/>
                  </a:lnTo>
                  <a:lnTo>
                    <a:pt x="242483" y="74472"/>
                  </a:lnTo>
                  <a:lnTo>
                    <a:pt x="187209" y="103912"/>
                  </a:lnTo>
                  <a:lnTo>
                    <a:pt x="145240" y="128556"/>
                  </a:lnTo>
                  <a:lnTo>
                    <a:pt x="92876" y="164746"/>
                  </a:lnTo>
                  <a:lnTo>
                    <a:pt x="69110" y="202725"/>
                  </a:lnTo>
                  <a:lnTo>
                    <a:pt x="59619" y="260331"/>
                  </a:lnTo>
                  <a:lnTo>
                    <a:pt x="54891" y="299217"/>
                  </a:lnTo>
                  <a:lnTo>
                    <a:pt x="50198" y="343877"/>
                  </a:lnTo>
                  <a:lnTo>
                    <a:pt x="45556" y="393600"/>
                  </a:lnTo>
                  <a:lnTo>
                    <a:pt x="40982" y="447675"/>
                  </a:lnTo>
                  <a:lnTo>
                    <a:pt x="36494" y="505391"/>
                  </a:lnTo>
                  <a:lnTo>
                    <a:pt x="32107" y="566037"/>
                  </a:lnTo>
                  <a:lnTo>
                    <a:pt x="27839" y="628902"/>
                  </a:lnTo>
                  <a:lnTo>
                    <a:pt x="23706" y="693276"/>
                  </a:lnTo>
                  <a:lnTo>
                    <a:pt x="19727" y="758446"/>
                  </a:lnTo>
                  <a:lnTo>
                    <a:pt x="15917" y="823703"/>
                  </a:lnTo>
                  <a:lnTo>
                    <a:pt x="12293" y="888336"/>
                  </a:lnTo>
                  <a:lnTo>
                    <a:pt x="8872" y="951633"/>
                  </a:lnTo>
                  <a:lnTo>
                    <a:pt x="5672" y="1012883"/>
                  </a:lnTo>
                  <a:lnTo>
                    <a:pt x="2709" y="1071376"/>
                  </a:lnTo>
                  <a:lnTo>
                    <a:pt x="0" y="1126401"/>
                  </a:lnTo>
                  <a:lnTo>
                    <a:pt x="1008176" y="1126401"/>
                  </a:lnTo>
                  <a:lnTo>
                    <a:pt x="1005465" y="1071376"/>
                  </a:lnTo>
                  <a:lnTo>
                    <a:pt x="1002500" y="1012883"/>
                  </a:lnTo>
                  <a:lnTo>
                    <a:pt x="999298" y="951633"/>
                  </a:lnTo>
                  <a:lnTo>
                    <a:pt x="995877" y="888336"/>
                  </a:lnTo>
                  <a:lnTo>
                    <a:pt x="992252" y="823703"/>
                  </a:lnTo>
                  <a:lnTo>
                    <a:pt x="988441" y="758446"/>
                  </a:lnTo>
                  <a:lnTo>
                    <a:pt x="984460" y="693276"/>
                  </a:lnTo>
                  <a:lnTo>
                    <a:pt x="980328" y="628902"/>
                  </a:lnTo>
                  <a:lnTo>
                    <a:pt x="976060" y="566037"/>
                  </a:lnTo>
                  <a:lnTo>
                    <a:pt x="971673" y="505391"/>
                  </a:lnTo>
                  <a:lnTo>
                    <a:pt x="967184" y="447675"/>
                  </a:lnTo>
                  <a:lnTo>
                    <a:pt x="962611" y="393600"/>
                  </a:lnTo>
                  <a:lnTo>
                    <a:pt x="957969" y="343877"/>
                  </a:lnTo>
                  <a:lnTo>
                    <a:pt x="953277" y="299217"/>
                  </a:lnTo>
                  <a:lnTo>
                    <a:pt x="948550" y="260331"/>
                  </a:lnTo>
                  <a:lnTo>
                    <a:pt x="939062" y="202725"/>
                  </a:lnTo>
                  <a:lnTo>
                    <a:pt x="915250" y="164670"/>
                  </a:lnTo>
                  <a:lnTo>
                    <a:pt x="863930" y="129095"/>
                  </a:lnTo>
                  <a:lnTo>
                    <a:pt x="822494" y="104741"/>
                  </a:lnTo>
                  <a:lnTo>
                    <a:pt x="767706" y="75567"/>
                  </a:lnTo>
                  <a:lnTo>
                    <a:pt x="697416" y="41224"/>
                  </a:lnTo>
                  <a:lnTo>
                    <a:pt x="609473" y="1358"/>
                  </a:lnTo>
                  <a:lnTo>
                    <a:pt x="40120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bject 41">
              <a:extLst>
                <a:ext uri="{FF2B5EF4-FFF2-40B4-BE49-F238E27FC236}">
                  <a16:creationId xmlns:a16="http://schemas.microsoft.com/office/drawing/2014/main" id="{0D70C398-EFBC-7DF1-6875-4D68257798B4}"/>
                </a:ext>
              </a:extLst>
            </p:cNvPr>
            <p:cNvSpPr/>
            <p:nvPr/>
          </p:nvSpPr>
          <p:spPr>
            <a:xfrm>
              <a:off x="5199687" y="3328757"/>
              <a:ext cx="211618" cy="355135"/>
            </a:xfrm>
            <a:custGeom>
              <a:avLst/>
              <a:gdLst/>
              <a:ahLst/>
              <a:cxnLst/>
              <a:rect l="l" t="t" r="r" b="b"/>
              <a:pathLst>
                <a:path w="294004" h="493394">
                  <a:moveTo>
                    <a:pt x="164445" y="0"/>
                  </a:moveTo>
                  <a:lnTo>
                    <a:pt x="123740" y="5332"/>
                  </a:lnTo>
                  <a:lnTo>
                    <a:pt x="101254" y="21999"/>
                  </a:lnTo>
                  <a:lnTo>
                    <a:pt x="65033" y="32626"/>
                  </a:lnTo>
                  <a:lnTo>
                    <a:pt x="43030" y="60232"/>
                  </a:lnTo>
                  <a:lnTo>
                    <a:pt x="30806" y="98310"/>
                  </a:lnTo>
                  <a:lnTo>
                    <a:pt x="23919" y="140353"/>
                  </a:lnTo>
                  <a:lnTo>
                    <a:pt x="17928" y="179852"/>
                  </a:lnTo>
                  <a:lnTo>
                    <a:pt x="8392" y="210302"/>
                  </a:lnTo>
                  <a:lnTo>
                    <a:pt x="1409" y="236068"/>
                  </a:lnTo>
                  <a:lnTo>
                    <a:pt x="0" y="274437"/>
                  </a:lnTo>
                  <a:lnTo>
                    <a:pt x="4713" y="320479"/>
                  </a:lnTo>
                  <a:lnTo>
                    <a:pt x="16099" y="369263"/>
                  </a:lnTo>
                  <a:lnTo>
                    <a:pt x="34707" y="415860"/>
                  </a:lnTo>
                  <a:lnTo>
                    <a:pt x="61086" y="455338"/>
                  </a:lnTo>
                  <a:lnTo>
                    <a:pt x="95785" y="482768"/>
                  </a:lnTo>
                  <a:lnTo>
                    <a:pt x="139354" y="493220"/>
                  </a:lnTo>
                  <a:lnTo>
                    <a:pt x="181172" y="482885"/>
                  </a:lnTo>
                  <a:lnTo>
                    <a:pt x="216447" y="454871"/>
                  </a:lnTo>
                  <a:lnTo>
                    <a:pt x="245146" y="414564"/>
                  </a:lnTo>
                  <a:lnTo>
                    <a:pt x="267234" y="367349"/>
                  </a:lnTo>
                  <a:lnTo>
                    <a:pt x="282677" y="318611"/>
                  </a:lnTo>
                  <a:lnTo>
                    <a:pt x="291441" y="273737"/>
                  </a:lnTo>
                  <a:lnTo>
                    <a:pt x="293492" y="238112"/>
                  </a:lnTo>
                  <a:lnTo>
                    <a:pt x="288795" y="217122"/>
                  </a:lnTo>
                  <a:lnTo>
                    <a:pt x="278820" y="192487"/>
                  </a:lnTo>
                  <a:lnTo>
                    <a:pt x="274922" y="162455"/>
                  </a:lnTo>
                  <a:lnTo>
                    <a:pt x="267741" y="121535"/>
                  </a:lnTo>
                  <a:lnTo>
                    <a:pt x="247914" y="64239"/>
                  </a:lnTo>
                  <a:lnTo>
                    <a:pt x="210220" y="16227"/>
                  </a:lnTo>
                  <a:lnTo>
                    <a:pt x="164445" y="0"/>
                  </a:lnTo>
                  <a:close/>
                </a:path>
              </a:pathLst>
            </a:custGeom>
            <a:solidFill>
              <a:srgbClr val="A3A5A8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bject 42">
              <a:extLst>
                <a:ext uri="{FF2B5EF4-FFF2-40B4-BE49-F238E27FC236}">
                  <a16:creationId xmlns:a16="http://schemas.microsoft.com/office/drawing/2014/main" id="{919DF37B-B327-8658-9E0C-74BB97BF76A2}"/>
                </a:ext>
              </a:extLst>
            </p:cNvPr>
            <p:cNvSpPr/>
            <p:nvPr/>
          </p:nvSpPr>
          <p:spPr>
            <a:xfrm>
              <a:off x="5438586" y="3328757"/>
              <a:ext cx="211618" cy="355135"/>
            </a:xfrm>
            <a:custGeom>
              <a:avLst/>
              <a:gdLst/>
              <a:ahLst/>
              <a:cxnLst/>
              <a:rect l="l" t="t" r="r" b="b"/>
              <a:pathLst>
                <a:path w="294004" h="493394">
                  <a:moveTo>
                    <a:pt x="129045" y="0"/>
                  </a:moveTo>
                  <a:lnTo>
                    <a:pt x="83268" y="16227"/>
                  </a:lnTo>
                  <a:lnTo>
                    <a:pt x="45574" y="64239"/>
                  </a:lnTo>
                  <a:lnTo>
                    <a:pt x="25747" y="121535"/>
                  </a:lnTo>
                  <a:lnTo>
                    <a:pt x="18566" y="162455"/>
                  </a:lnTo>
                  <a:lnTo>
                    <a:pt x="14668" y="192487"/>
                  </a:lnTo>
                  <a:lnTo>
                    <a:pt x="4693" y="217122"/>
                  </a:lnTo>
                  <a:lnTo>
                    <a:pt x="0" y="238112"/>
                  </a:lnTo>
                  <a:lnTo>
                    <a:pt x="2052" y="273737"/>
                  </a:lnTo>
                  <a:lnTo>
                    <a:pt x="10817" y="318611"/>
                  </a:lnTo>
                  <a:lnTo>
                    <a:pt x="26260" y="367349"/>
                  </a:lnTo>
                  <a:lnTo>
                    <a:pt x="48349" y="414564"/>
                  </a:lnTo>
                  <a:lnTo>
                    <a:pt x="77048" y="454871"/>
                  </a:lnTo>
                  <a:lnTo>
                    <a:pt x="112325" y="482885"/>
                  </a:lnTo>
                  <a:lnTo>
                    <a:pt x="154146" y="493220"/>
                  </a:lnTo>
                  <a:lnTo>
                    <a:pt x="197715" y="482768"/>
                  </a:lnTo>
                  <a:lnTo>
                    <a:pt x="232413" y="455338"/>
                  </a:lnTo>
                  <a:lnTo>
                    <a:pt x="258789" y="415860"/>
                  </a:lnTo>
                  <a:lnTo>
                    <a:pt x="277395" y="369263"/>
                  </a:lnTo>
                  <a:lnTo>
                    <a:pt x="288779" y="320479"/>
                  </a:lnTo>
                  <a:lnTo>
                    <a:pt x="293490" y="274437"/>
                  </a:lnTo>
                  <a:lnTo>
                    <a:pt x="292080" y="236068"/>
                  </a:lnTo>
                  <a:lnTo>
                    <a:pt x="285096" y="210302"/>
                  </a:lnTo>
                  <a:lnTo>
                    <a:pt x="275565" y="179852"/>
                  </a:lnTo>
                  <a:lnTo>
                    <a:pt x="269578" y="140353"/>
                  </a:lnTo>
                  <a:lnTo>
                    <a:pt x="262693" y="98310"/>
                  </a:lnTo>
                  <a:lnTo>
                    <a:pt x="250470" y="60232"/>
                  </a:lnTo>
                  <a:lnTo>
                    <a:pt x="228468" y="32626"/>
                  </a:lnTo>
                  <a:lnTo>
                    <a:pt x="192246" y="21999"/>
                  </a:lnTo>
                  <a:lnTo>
                    <a:pt x="169754" y="5332"/>
                  </a:lnTo>
                  <a:lnTo>
                    <a:pt x="129045" y="0"/>
                  </a:lnTo>
                  <a:close/>
                </a:path>
              </a:pathLst>
            </a:custGeom>
            <a:solidFill>
              <a:srgbClr val="A3A5A8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bject 43">
              <a:extLst>
                <a:ext uri="{FF2B5EF4-FFF2-40B4-BE49-F238E27FC236}">
                  <a16:creationId xmlns:a16="http://schemas.microsoft.com/office/drawing/2014/main" id="{CB6A1DEC-810A-60A6-7781-16575BC9D51C}"/>
                </a:ext>
              </a:extLst>
            </p:cNvPr>
            <p:cNvSpPr/>
            <p:nvPr/>
          </p:nvSpPr>
          <p:spPr>
            <a:xfrm>
              <a:off x="5356804" y="3553932"/>
              <a:ext cx="147173" cy="308515"/>
            </a:xfrm>
            <a:custGeom>
              <a:avLst/>
              <a:gdLst/>
              <a:ahLst/>
              <a:cxnLst/>
              <a:rect l="l" t="t" r="r" b="b"/>
              <a:pathLst>
                <a:path w="204470" h="428625">
                  <a:moveTo>
                    <a:pt x="119070" y="0"/>
                  </a:moveTo>
                  <a:lnTo>
                    <a:pt x="85170" y="0"/>
                  </a:lnTo>
                  <a:lnTo>
                    <a:pt x="52951" y="10006"/>
                  </a:lnTo>
                  <a:lnTo>
                    <a:pt x="25775" y="30019"/>
                  </a:lnTo>
                  <a:lnTo>
                    <a:pt x="7004" y="60039"/>
                  </a:lnTo>
                  <a:lnTo>
                    <a:pt x="0" y="100066"/>
                  </a:lnTo>
                  <a:lnTo>
                    <a:pt x="0" y="350256"/>
                  </a:lnTo>
                  <a:lnTo>
                    <a:pt x="24211" y="388851"/>
                  </a:lnTo>
                  <a:lnTo>
                    <a:pt x="52157" y="414819"/>
                  </a:lnTo>
                  <a:lnTo>
                    <a:pt x="82589" y="428019"/>
                  </a:lnTo>
                  <a:lnTo>
                    <a:pt x="114261" y="428305"/>
                  </a:lnTo>
                  <a:lnTo>
                    <a:pt x="145925" y="415536"/>
                  </a:lnTo>
                  <a:lnTo>
                    <a:pt x="176334" y="389567"/>
                  </a:lnTo>
                  <a:lnTo>
                    <a:pt x="204241" y="350256"/>
                  </a:lnTo>
                  <a:lnTo>
                    <a:pt x="204241" y="100066"/>
                  </a:lnTo>
                  <a:lnTo>
                    <a:pt x="197237" y="60039"/>
                  </a:lnTo>
                  <a:lnTo>
                    <a:pt x="178466" y="30019"/>
                  </a:lnTo>
                  <a:lnTo>
                    <a:pt x="151289" y="10006"/>
                  </a:lnTo>
                  <a:lnTo>
                    <a:pt x="119070" y="0"/>
                  </a:lnTo>
                  <a:close/>
                </a:path>
              </a:pathLst>
            </a:custGeom>
            <a:solidFill>
              <a:srgbClr val="F9DCD3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bject 44">
              <a:extLst>
                <a:ext uri="{FF2B5EF4-FFF2-40B4-BE49-F238E27FC236}">
                  <a16:creationId xmlns:a16="http://schemas.microsoft.com/office/drawing/2014/main" id="{1F76F2EF-7C22-FF4B-8E06-9F585921FFFE}"/>
                </a:ext>
              </a:extLst>
            </p:cNvPr>
            <p:cNvSpPr/>
            <p:nvPr/>
          </p:nvSpPr>
          <p:spPr>
            <a:xfrm>
              <a:off x="5571688" y="3541081"/>
              <a:ext cx="65524" cy="98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bject 45">
              <a:extLst>
                <a:ext uri="{FF2B5EF4-FFF2-40B4-BE49-F238E27FC236}">
                  <a16:creationId xmlns:a16="http://schemas.microsoft.com/office/drawing/2014/main" id="{54E7ECC6-3A34-1CEE-473A-0A323BB17AAC}"/>
                </a:ext>
              </a:extLst>
            </p:cNvPr>
            <p:cNvSpPr/>
            <p:nvPr/>
          </p:nvSpPr>
          <p:spPr>
            <a:xfrm>
              <a:off x="5223532" y="3541078"/>
              <a:ext cx="65518" cy="981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object 46">
              <a:extLst>
                <a:ext uri="{FF2B5EF4-FFF2-40B4-BE49-F238E27FC236}">
                  <a16:creationId xmlns:a16="http://schemas.microsoft.com/office/drawing/2014/main" id="{E787E169-9715-5511-DFD2-90AD4BB5BFFA}"/>
                </a:ext>
              </a:extLst>
            </p:cNvPr>
            <p:cNvSpPr/>
            <p:nvPr/>
          </p:nvSpPr>
          <p:spPr>
            <a:xfrm>
              <a:off x="5356804" y="3715541"/>
              <a:ext cx="147008" cy="510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object 47">
              <a:extLst>
                <a:ext uri="{FF2B5EF4-FFF2-40B4-BE49-F238E27FC236}">
                  <a16:creationId xmlns:a16="http://schemas.microsoft.com/office/drawing/2014/main" id="{36B2956B-6706-F209-B6AA-ED02D748289F}"/>
                </a:ext>
              </a:extLst>
            </p:cNvPr>
            <p:cNvSpPr/>
            <p:nvPr/>
          </p:nvSpPr>
          <p:spPr>
            <a:xfrm>
              <a:off x="5250754" y="3302671"/>
              <a:ext cx="359706" cy="447918"/>
            </a:xfrm>
            <a:custGeom>
              <a:avLst/>
              <a:gdLst/>
              <a:ahLst/>
              <a:cxnLst/>
              <a:rect l="l" t="t" r="r" b="b"/>
              <a:pathLst>
                <a:path w="499745" h="622300">
                  <a:moveTo>
                    <a:pt x="249649" y="0"/>
                  </a:moveTo>
                  <a:lnTo>
                    <a:pt x="201745" y="4354"/>
                  </a:lnTo>
                  <a:lnTo>
                    <a:pt x="158963" y="16762"/>
                  </a:lnTo>
                  <a:lnTo>
                    <a:pt x="121293" y="36243"/>
                  </a:lnTo>
                  <a:lnTo>
                    <a:pt x="88726" y="61817"/>
                  </a:lnTo>
                  <a:lnTo>
                    <a:pt x="61253" y="92502"/>
                  </a:lnTo>
                  <a:lnTo>
                    <a:pt x="38867" y="127317"/>
                  </a:lnTo>
                  <a:lnTo>
                    <a:pt x="21557" y="165282"/>
                  </a:lnTo>
                  <a:lnTo>
                    <a:pt x="9315" y="205416"/>
                  </a:lnTo>
                  <a:lnTo>
                    <a:pt x="2132" y="246737"/>
                  </a:lnTo>
                  <a:lnTo>
                    <a:pt x="0" y="288266"/>
                  </a:lnTo>
                  <a:lnTo>
                    <a:pt x="2909" y="329020"/>
                  </a:lnTo>
                  <a:lnTo>
                    <a:pt x="10850" y="368020"/>
                  </a:lnTo>
                  <a:lnTo>
                    <a:pt x="30397" y="421926"/>
                  </a:lnTo>
                  <a:lnTo>
                    <a:pt x="56712" y="470901"/>
                  </a:lnTo>
                  <a:lnTo>
                    <a:pt x="87882" y="514249"/>
                  </a:lnTo>
                  <a:lnTo>
                    <a:pt x="121996" y="551275"/>
                  </a:lnTo>
                  <a:lnTo>
                    <a:pt x="157142" y="581283"/>
                  </a:lnTo>
                  <a:lnTo>
                    <a:pt x="191407" y="603578"/>
                  </a:lnTo>
                  <a:lnTo>
                    <a:pt x="249649" y="622249"/>
                  </a:lnTo>
                  <a:lnTo>
                    <a:pt x="276416" y="617465"/>
                  </a:lnTo>
                  <a:lnTo>
                    <a:pt x="342145" y="581283"/>
                  </a:lnTo>
                  <a:lnTo>
                    <a:pt x="377285" y="551275"/>
                  </a:lnTo>
                  <a:lnTo>
                    <a:pt x="411395" y="514249"/>
                  </a:lnTo>
                  <a:lnTo>
                    <a:pt x="442564" y="470901"/>
                  </a:lnTo>
                  <a:lnTo>
                    <a:pt x="468880" y="421926"/>
                  </a:lnTo>
                  <a:lnTo>
                    <a:pt x="488434" y="368020"/>
                  </a:lnTo>
                  <a:lnTo>
                    <a:pt x="496381" y="329020"/>
                  </a:lnTo>
                  <a:lnTo>
                    <a:pt x="499294" y="288266"/>
                  </a:lnTo>
                  <a:lnTo>
                    <a:pt x="497163" y="246737"/>
                  </a:lnTo>
                  <a:lnTo>
                    <a:pt x="489981" y="205416"/>
                  </a:lnTo>
                  <a:lnTo>
                    <a:pt x="477739" y="165282"/>
                  </a:lnTo>
                  <a:lnTo>
                    <a:pt x="460429" y="127317"/>
                  </a:lnTo>
                  <a:lnTo>
                    <a:pt x="438041" y="92502"/>
                  </a:lnTo>
                  <a:lnTo>
                    <a:pt x="410568" y="61817"/>
                  </a:lnTo>
                  <a:lnTo>
                    <a:pt x="378001" y="36243"/>
                  </a:lnTo>
                  <a:lnTo>
                    <a:pt x="340331" y="16762"/>
                  </a:lnTo>
                  <a:lnTo>
                    <a:pt x="297549" y="4354"/>
                  </a:lnTo>
                  <a:lnTo>
                    <a:pt x="249649" y="0"/>
                  </a:lnTo>
                  <a:close/>
                </a:path>
              </a:pathLst>
            </a:custGeom>
            <a:solidFill>
              <a:srgbClr val="F9DCD3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bject 48">
              <a:extLst>
                <a:ext uri="{FF2B5EF4-FFF2-40B4-BE49-F238E27FC236}">
                  <a16:creationId xmlns:a16="http://schemas.microsoft.com/office/drawing/2014/main" id="{A227061F-CE91-D4D1-F04D-38FC09810B24}"/>
                </a:ext>
              </a:extLst>
            </p:cNvPr>
            <p:cNvSpPr/>
            <p:nvPr/>
          </p:nvSpPr>
          <p:spPr>
            <a:xfrm>
              <a:off x="5227797" y="3292720"/>
              <a:ext cx="393071" cy="306230"/>
            </a:xfrm>
            <a:custGeom>
              <a:avLst/>
              <a:gdLst/>
              <a:ahLst/>
              <a:cxnLst/>
              <a:rect l="l" t="t" r="r" b="b"/>
              <a:pathLst>
                <a:path w="546100" h="425450">
                  <a:moveTo>
                    <a:pt x="260428" y="0"/>
                  </a:moveTo>
                  <a:lnTo>
                    <a:pt x="186533" y="7472"/>
                  </a:lnTo>
                  <a:lnTo>
                    <a:pt x="146850" y="25513"/>
                  </a:lnTo>
                  <a:lnTo>
                    <a:pt x="109436" y="52741"/>
                  </a:lnTo>
                  <a:lnTo>
                    <a:pt x="75807" y="86320"/>
                  </a:lnTo>
                  <a:lnTo>
                    <a:pt x="47476" y="123411"/>
                  </a:lnTo>
                  <a:lnTo>
                    <a:pt x="25960" y="161177"/>
                  </a:lnTo>
                  <a:lnTo>
                    <a:pt x="3013" y="243899"/>
                  </a:lnTo>
                  <a:lnTo>
                    <a:pt x="0" y="290991"/>
                  </a:lnTo>
                  <a:lnTo>
                    <a:pt x="7183" y="338372"/>
                  </a:lnTo>
                  <a:lnTo>
                    <a:pt x="28013" y="386354"/>
                  </a:lnTo>
                  <a:lnTo>
                    <a:pt x="33397" y="399886"/>
                  </a:lnTo>
                  <a:lnTo>
                    <a:pt x="39104" y="411076"/>
                  </a:lnTo>
                  <a:lnTo>
                    <a:pt x="44981" y="419649"/>
                  </a:lnTo>
                  <a:lnTo>
                    <a:pt x="50873" y="425330"/>
                  </a:lnTo>
                  <a:lnTo>
                    <a:pt x="45658" y="390661"/>
                  </a:lnTo>
                  <a:lnTo>
                    <a:pt x="42830" y="360667"/>
                  </a:lnTo>
                  <a:lnTo>
                    <a:pt x="42207" y="334871"/>
                  </a:lnTo>
                  <a:lnTo>
                    <a:pt x="43608" y="312796"/>
                  </a:lnTo>
                  <a:lnTo>
                    <a:pt x="50235" y="306213"/>
                  </a:lnTo>
                  <a:lnTo>
                    <a:pt x="59536" y="302932"/>
                  </a:lnTo>
                  <a:lnTo>
                    <a:pt x="268838" y="302932"/>
                  </a:lnTo>
                  <a:lnTo>
                    <a:pt x="308076" y="290723"/>
                  </a:lnTo>
                  <a:lnTo>
                    <a:pt x="352700" y="268755"/>
                  </a:lnTo>
                  <a:lnTo>
                    <a:pt x="388624" y="239919"/>
                  </a:lnTo>
                  <a:lnTo>
                    <a:pt x="412048" y="203906"/>
                  </a:lnTo>
                  <a:lnTo>
                    <a:pt x="419544" y="184910"/>
                  </a:lnTo>
                  <a:lnTo>
                    <a:pt x="423725" y="177680"/>
                  </a:lnTo>
                  <a:lnTo>
                    <a:pt x="525712" y="177680"/>
                  </a:lnTo>
                  <a:lnTo>
                    <a:pt x="519599" y="161177"/>
                  </a:lnTo>
                  <a:lnTo>
                    <a:pt x="498081" y="123411"/>
                  </a:lnTo>
                  <a:lnTo>
                    <a:pt x="469748" y="86320"/>
                  </a:lnTo>
                  <a:lnTo>
                    <a:pt x="436118" y="52741"/>
                  </a:lnTo>
                  <a:lnTo>
                    <a:pt x="398704" y="25513"/>
                  </a:lnTo>
                  <a:lnTo>
                    <a:pt x="359022" y="7472"/>
                  </a:lnTo>
                  <a:lnTo>
                    <a:pt x="318589" y="1455"/>
                  </a:lnTo>
                  <a:lnTo>
                    <a:pt x="306068" y="464"/>
                  </a:lnTo>
                  <a:lnTo>
                    <a:pt x="272780" y="464"/>
                  </a:lnTo>
                  <a:lnTo>
                    <a:pt x="260428" y="0"/>
                  </a:lnTo>
                  <a:close/>
                </a:path>
                <a:path w="546100" h="425450">
                  <a:moveTo>
                    <a:pt x="525712" y="177680"/>
                  </a:moveTo>
                  <a:lnTo>
                    <a:pt x="423725" y="177680"/>
                  </a:lnTo>
                  <a:lnTo>
                    <a:pt x="426678" y="183100"/>
                  </a:lnTo>
                  <a:lnTo>
                    <a:pt x="430488" y="202052"/>
                  </a:lnTo>
                  <a:lnTo>
                    <a:pt x="447644" y="254733"/>
                  </a:lnTo>
                  <a:lnTo>
                    <a:pt x="469744" y="286184"/>
                  </a:lnTo>
                  <a:lnTo>
                    <a:pt x="490081" y="303255"/>
                  </a:lnTo>
                  <a:lnTo>
                    <a:pt x="501951" y="312796"/>
                  </a:lnTo>
                  <a:lnTo>
                    <a:pt x="503352" y="334871"/>
                  </a:lnTo>
                  <a:lnTo>
                    <a:pt x="502729" y="360667"/>
                  </a:lnTo>
                  <a:lnTo>
                    <a:pt x="499901" y="390661"/>
                  </a:lnTo>
                  <a:lnTo>
                    <a:pt x="494687" y="425330"/>
                  </a:lnTo>
                  <a:lnTo>
                    <a:pt x="500579" y="419649"/>
                  </a:lnTo>
                  <a:lnTo>
                    <a:pt x="506455" y="411076"/>
                  </a:lnTo>
                  <a:lnTo>
                    <a:pt x="512162" y="399886"/>
                  </a:lnTo>
                  <a:lnTo>
                    <a:pt x="517547" y="386354"/>
                  </a:lnTo>
                  <a:lnTo>
                    <a:pt x="538375" y="338372"/>
                  </a:lnTo>
                  <a:lnTo>
                    <a:pt x="545555" y="290991"/>
                  </a:lnTo>
                  <a:lnTo>
                    <a:pt x="542541" y="243899"/>
                  </a:lnTo>
                  <a:lnTo>
                    <a:pt x="532787" y="196781"/>
                  </a:lnTo>
                  <a:lnTo>
                    <a:pt x="525712" y="177680"/>
                  </a:lnTo>
                  <a:close/>
                </a:path>
                <a:path w="546100" h="425450">
                  <a:moveTo>
                    <a:pt x="268838" y="302932"/>
                  </a:moveTo>
                  <a:lnTo>
                    <a:pt x="59536" y="302932"/>
                  </a:lnTo>
                  <a:lnTo>
                    <a:pt x="71838" y="303478"/>
                  </a:lnTo>
                  <a:lnTo>
                    <a:pt x="87474" y="308376"/>
                  </a:lnTo>
                  <a:lnTo>
                    <a:pt x="118590" y="316106"/>
                  </a:lnTo>
                  <a:lnTo>
                    <a:pt x="160009" y="318515"/>
                  </a:lnTo>
                  <a:lnTo>
                    <a:pt x="207930" y="315294"/>
                  </a:lnTo>
                  <a:lnTo>
                    <a:pt x="258552" y="306133"/>
                  </a:lnTo>
                  <a:lnTo>
                    <a:pt x="268838" y="302932"/>
                  </a:lnTo>
                  <a:close/>
                </a:path>
                <a:path w="546100" h="425450">
                  <a:moveTo>
                    <a:pt x="285131" y="0"/>
                  </a:moveTo>
                  <a:lnTo>
                    <a:pt x="272780" y="464"/>
                  </a:lnTo>
                  <a:lnTo>
                    <a:pt x="306068" y="464"/>
                  </a:lnTo>
                  <a:lnTo>
                    <a:pt x="296913" y="50"/>
                  </a:lnTo>
                  <a:lnTo>
                    <a:pt x="285131" y="0"/>
                  </a:lnTo>
                  <a:close/>
                </a:path>
              </a:pathLst>
            </a:custGeom>
            <a:solidFill>
              <a:srgbClr val="A3A5A8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object 49">
              <a:extLst>
                <a:ext uri="{FF2B5EF4-FFF2-40B4-BE49-F238E27FC236}">
                  <a16:creationId xmlns:a16="http://schemas.microsoft.com/office/drawing/2014/main" id="{C3343E63-7F54-9F68-05CA-4F6F99C2D548}"/>
                </a:ext>
              </a:extLst>
            </p:cNvPr>
            <p:cNvSpPr/>
            <p:nvPr/>
          </p:nvSpPr>
          <p:spPr>
            <a:xfrm>
              <a:off x="5300988" y="3996294"/>
              <a:ext cx="255496" cy="129805"/>
            </a:xfrm>
            <a:custGeom>
              <a:avLst/>
              <a:gdLst/>
              <a:ahLst/>
              <a:cxnLst/>
              <a:rect l="l" t="t" r="r" b="b"/>
              <a:pathLst>
                <a:path w="354965" h="180339">
                  <a:moveTo>
                    <a:pt x="316712" y="0"/>
                  </a:moveTo>
                  <a:lnTo>
                    <a:pt x="38227" y="0"/>
                  </a:lnTo>
                  <a:lnTo>
                    <a:pt x="0" y="162331"/>
                  </a:lnTo>
                  <a:lnTo>
                    <a:pt x="41558" y="169924"/>
                  </a:lnTo>
                  <a:lnTo>
                    <a:pt x="85167" y="175510"/>
                  </a:lnTo>
                  <a:lnTo>
                    <a:pt x="130560" y="178958"/>
                  </a:lnTo>
                  <a:lnTo>
                    <a:pt x="177469" y="180136"/>
                  </a:lnTo>
                  <a:lnTo>
                    <a:pt x="224380" y="178958"/>
                  </a:lnTo>
                  <a:lnTo>
                    <a:pt x="269776" y="175510"/>
                  </a:lnTo>
                  <a:lnTo>
                    <a:pt x="313386" y="169924"/>
                  </a:lnTo>
                  <a:lnTo>
                    <a:pt x="354939" y="162331"/>
                  </a:lnTo>
                  <a:lnTo>
                    <a:pt x="316712" y="0"/>
                  </a:lnTo>
                  <a:close/>
                </a:path>
              </a:pathLst>
            </a:custGeom>
            <a:solidFill>
              <a:srgbClr val="E7E7E5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object 50">
              <a:extLst>
                <a:ext uri="{FF2B5EF4-FFF2-40B4-BE49-F238E27FC236}">
                  <a16:creationId xmlns:a16="http://schemas.microsoft.com/office/drawing/2014/main" id="{81790F16-B2DA-1516-E8CC-BCAC43E73414}"/>
                </a:ext>
              </a:extLst>
            </p:cNvPr>
            <p:cNvSpPr/>
            <p:nvPr/>
          </p:nvSpPr>
          <p:spPr>
            <a:xfrm>
              <a:off x="5289553" y="3747682"/>
              <a:ext cx="278806" cy="337767"/>
            </a:xfrm>
            <a:custGeom>
              <a:avLst/>
              <a:gdLst/>
              <a:ahLst/>
              <a:cxnLst/>
              <a:rect l="l" t="t" r="r" b="b"/>
              <a:pathLst>
                <a:path w="387350" h="469264">
                  <a:moveTo>
                    <a:pt x="57937" y="0"/>
                  </a:moveTo>
                  <a:lnTo>
                    <a:pt x="47631" y="2083"/>
                  </a:lnTo>
                  <a:lnTo>
                    <a:pt x="39209" y="7766"/>
                  </a:lnTo>
                  <a:lnTo>
                    <a:pt x="33528" y="16191"/>
                  </a:lnTo>
                  <a:lnTo>
                    <a:pt x="31445" y="26504"/>
                  </a:lnTo>
                  <a:lnTo>
                    <a:pt x="34301" y="45266"/>
                  </a:lnTo>
                  <a:lnTo>
                    <a:pt x="42539" y="58734"/>
                  </a:lnTo>
                  <a:lnTo>
                    <a:pt x="55653" y="70349"/>
                  </a:lnTo>
                  <a:lnTo>
                    <a:pt x="73139" y="83553"/>
                  </a:lnTo>
                  <a:lnTo>
                    <a:pt x="0" y="446354"/>
                  </a:lnTo>
                  <a:lnTo>
                    <a:pt x="45278" y="456020"/>
                  </a:lnTo>
                  <a:lnTo>
                    <a:pt x="92794" y="463132"/>
                  </a:lnTo>
                  <a:lnTo>
                    <a:pt x="142255" y="467522"/>
                  </a:lnTo>
                  <a:lnTo>
                    <a:pt x="193370" y="469023"/>
                  </a:lnTo>
                  <a:lnTo>
                    <a:pt x="244485" y="467522"/>
                  </a:lnTo>
                  <a:lnTo>
                    <a:pt x="293946" y="463132"/>
                  </a:lnTo>
                  <a:lnTo>
                    <a:pt x="341461" y="456020"/>
                  </a:lnTo>
                  <a:lnTo>
                    <a:pt x="386740" y="446354"/>
                  </a:lnTo>
                  <a:lnTo>
                    <a:pt x="313601" y="83553"/>
                  </a:lnTo>
                  <a:lnTo>
                    <a:pt x="331100" y="70344"/>
                  </a:lnTo>
                  <a:lnTo>
                    <a:pt x="334253" y="67551"/>
                  </a:lnTo>
                  <a:lnTo>
                    <a:pt x="193370" y="67551"/>
                  </a:lnTo>
                  <a:lnTo>
                    <a:pt x="158496" y="62045"/>
                  </a:lnTo>
                  <a:lnTo>
                    <a:pt x="123031" y="49447"/>
                  </a:lnTo>
                  <a:lnTo>
                    <a:pt x="95500" y="35640"/>
                  </a:lnTo>
                  <a:lnTo>
                    <a:pt x="84429" y="26504"/>
                  </a:lnTo>
                  <a:lnTo>
                    <a:pt x="82347" y="16191"/>
                  </a:lnTo>
                  <a:lnTo>
                    <a:pt x="76669" y="7766"/>
                  </a:lnTo>
                  <a:lnTo>
                    <a:pt x="68249" y="2083"/>
                  </a:lnTo>
                  <a:lnTo>
                    <a:pt x="57937" y="0"/>
                  </a:lnTo>
                  <a:close/>
                </a:path>
                <a:path w="387350" h="469264">
                  <a:moveTo>
                    <a:pt x="328803" y="0"/>
                  </a:moveTo>
                  <a:lnTo>
                    <a:pt x="318491" y="2083"/>
                  </a:lnTo>
                  <a:lnTo>
                    <a:pt x="310070" y="7766"/>
                  </a:lnTo>
                  <a:lnTo>
                    <a:pt x="304392" y="16191"/>
                  </a:lnTo>
                  <a:lnTo>
                    <a:pt x="302310" y="26504"/>
                  </a:lnTo>
                  <a:lnTo>
                    <a:pt x="291237" y="35640"/>
                  </a:lnTo>
                  <a:lnTo>
                    <a:pt x="263704" y="49447"/>
                  </a:lnTo>
                  <a:lnTo>
                    <a:pt x="228239" y="62045"/>
                  </a:lnTo>
                  <a:lnTo>
                    <a:pt x="193370" y="67551"/>
                  </a:lnTo>
                  <a:lnTo>
                    <a:pt x="334253" y="67551"/>
                  </a:lnTo>
                  <a:lnTo>
                    <a:pt x="344209" y="58729"/>
                  </a:lnTo>
                  <a:lnTo>
                    <a:pt x="352440" y="45264"/>
                  </a:lnTo>
                  <a:lnTo>
                    <a:pt x="355295" y="26504"/>
                  </a:lnTo>
                  <a:lnTo>
                    <a:pt x="353213" y="16191"/>
                  </a:lnTo>
                  <a:lnTo>
                    <a:pt x="347535" y="7766"/>
                  </a:lnTo>
                  <a:lnTo>
                    <a:pt x="339114" y="2083"/>
                  </a:lnTo>
                  <a:lnTo>
                    <a:pt x="328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CDDAE005-E0C6-6FB0-7782-76DBFCBCE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171" y="1503446"/>
            <a:ext cx="4122514" cy="312933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/>
              <a:t>Oordelen of iemand schuldig is aan een misdrijf door de feiten te bekijken</a:t>
            </a:r>
          </a:p>
          <a:p>
            <a:pPr marL="342900" indent="-342900">
              <a:buFont typeface="+mj-lt"/>
              <a:buAutoNum type="arabicPeriod"/>
            </a:pPr>
            <a:endParaRPr lang="nl-NL"/>
          </a:p>
          <a:p>
            <a:pPr marL="342900" indent="-342900">
              <a:buFont typeface="+mj-lt"/>
              <a:buAutoNum type="arabicPeriod"/>
            </a:pPr>
            <a:r>
              <a:rPr lang="nl-NL"/>
              <a:t>Als iemand schuldig is: Een passende straf uitkiezen door de omstandigheden te onderzoeken</a:t>
            </a:r>
          </a:p>
        </p:txBody>
      </p:sp>
    </p:spTree>
    <p:extLst>
      <p:ext uri="{BB962C8B-B14F-4D97-AF65-F5344CB8AC3E}">
        <p14:creationId xmlns:p14="http://schemas.microsoft.com/office/powerpoint/2010/main" val="403116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2FF08-6A6D-62F3-34C5-D925B91CB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DC263AE-7388-0C27-F5FB-F7A9B1A2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720000"/>
            <a:ext cx="6918163" cy="900000"/>
          </a:xfrm>
        </p:spPr>
        <p:txBody>
          <a:bodyPr/>
          <a:lstStyle/>
          <a:p>
            <a:r>
              <a:rPr lang="nl-NL"/>
              <a:t>Hoe kiest de rechter een passende straf?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C4AA7E4-CAF7-9F6D-5BAD-E0F561BD3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EF3FA4A7-376E-3AAE-A914-13B02C789DFD}"/>
              </a:ext>
            </a:extLst>
          </p:cNvPr>
          <p:cNvGrpSpPr/>
          <p:nvPr/>
        </p:nvGrpSpPr>
        <p:grpSpPr>
          <a:xfrm>
            <a:off x="6811243" y="1375642"/>
            <a:ext cx="827750" cy="1483190"/>
            <a:chOff x="5065913" y="3292720"/>
            <a:chExt cx="725810" cy="1291864"/>
          </a:xfrm>
        </p:grpSpPr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3E2D6798-4827-606E-FF0B-0AFC056D5597}"/>
                </a:ext>
              </a:extLst>
            </p:cNvPr>
            <p:cNvSpPr/>
            <p:nvPr/>
          </p:nvSpPr>
          <p:spPr>
            <a:xfrm>
              <a:off x="5065913" y="3773761"/>
              <a:ext cx="725810" cy="810823"/>
            </a:xfrm>
            <a:custGeom>
              <a:avLst/>
              <a:gdLst/>
              <a:ahLst/>
              <a:cxnLst/>
              <a:rect l="l" t="t" r="r" b="b"/>
              <a:pathLst>
                <a:path w="1008379" h="1126489">
                  <a:moveTo>
                    <a:pt x="401205" y="0"/>
                  </a:moveTo>
                  <a:lnTo>
                    <a:pt x="313128" y="39936"/>
                  </a:lnTo>
                  <a:lnTo>
                    <a:pt x="242483" y="74472"/>
                  </a:lnTo>
                  <a:lnTo>
                    <a:pt x="187209" y="103912"/>
                  </a:lnTo>
                  <a:lnTo>
                    <a:pt x="145240" y="128556"/>
                  </a:lnTo>
                  <a:lnTo>
                    <a:pt x="92876" y="164746"/>
                  </a:lnTo>
                  <a:lnTo>
                    <a:pt x="69110" y="202725"/>
                  </a:lnTo>
                  <a:lnTo>
                    <a:pt x="59619" y="260331"/>
                  </a:lnTo>
                  <a:lnTo>
                    <a:pt x="54891" y="299217"/>
                  </a:lnTo>
                  <a:lnTo>
                    <a:pt x="50198" y="343877"/>
                  </a:lnTo>
                  <a:lnTo>
                    <a:pt x="45556" y="393600"/>
                  </a:lnTo>
                  <a:lnTo>
                    <a:pt x="40982" y="447675"/>
                  </a:lnTo>
                  <a:lnTo>
                    <a:pt x="36494" y="505391"/>
                  </a:lnTo>
                  <a:lnTo>
                    <a:pt x="32107" y="566037"/>
                  </a:lnTo>
                  <a:lnTo>
                    <a:pt x="27839" y="628902"/>
                  </a:lnTo>
                  <a:lnTo>
                    <a:pt x="23706" y="693276"/>
                  </a:lnTo>
                  <a:lnTo>
                    <a:pt x="19727" y="758446"/>
                  </a:lnTo>
                  <a:lnTo>
                    <a:pt x="15917" y="823703"/>
                  </a:lnTo>
                  <a:lnTo>
                    <a:pt x="12293" y="888336"/>
                  </a:lnTo>
                  <a:lnTo>
                    <a:pt x="8872" y="951633"/>
                  </a:lnTo>
                  <a:lnTo>
                    <a:pt x="5672" y="1012883"/>
                  </a:lnTo>
                  <a:lnTo>
                    <a:pt x="2709" y="1071376"/>
                  </a:lnTo>
                  <a:lnTo>
                    <a:pt x="0" y="1126401"/>
                  </a:lnTo>
                  <a:lnTo>
                    <a:pt x="1008176" y="1126401"/>
                  </a:lnTo>
                  <a:lnTo>
                    <a:pt x="1005465" y="1071376"/>
                  </a:lnTo>
                  <a:lnTo>
                    <a:pt x="1002500" y="1012883"/>
                  </a:lnTo>
                  <a:lnTo>
                    <a:pt x="999298" y="951633"/>
                  </a:lnTo>
                  <a:lnTo>
                    <a:pt x="995877" y="888336"/>
                  </a:lnTo>
                  <a:lnTo>
                    <a:pt x="992252" y="823703"/>
                  </a:lnTo>
                  <a:lnTo>
                    <a:pt x="988441" y="758446"/>
                  </a:lnTo>
                  <a:lnTo>
                    <a:pt x="984460" y="693276"/>
                  </a:lnTo>
                  <a:lnTo>
                    <a:pt x="980328" y="628902"/>
                  </a:lnTo>
                  <a:lnTo>
                    <a:pt x="976060" y="566037"/>
                  </a:lnTo>
                  <a:lnTo>
                    <a:pt x="971673" y="505391"/>
                  </a:lnTo>
                  <a:lnTo>
                    <a:pt x="967184" y="447675"/>
                  </a:lnTo>
                  <a:lnTo>
                    <a:pt x="962611" y="393600"/>
                  </a:lnTo>
                  <a:lnTo>
                    <a:pt x="957969" y="343877"/>
                  </a:lnTo>
                  <a:lnTo>
                    <a:pt x="953277" y="299217"/>
                  </a:lnTo>
                  <a:lnTo>
                    <a:pt x="948550" y="260331"/>
                  </a:lnTo>
                  <a:lnTo>
                    <a:pt x="939062" y="202725"/>
                  </a:lnTo>
                  <a:lnTo>
                    <a:pt x="915250" y="164670"/>
                  </a:lnTo>
                  <a:lnTo>
                    <a:pt x="863930" y="129095"/>
                  </a:lnTo>
                  <a:lnTo>
                    <a:pt x="822494" y="104741"/>
                  </a:lnTo>
                  <a:lnTo>
                    <a:pt x="767706" y="75567"/>
                  </a:lnTo>
                  <a:lnTo>
                    <a:pt x="697416" y="41224"/>
                  </a:lnTo>
                  <a:lnTo>
                    <a:pt x="609473" y="1358"/>
                  </a:lnTo>
                  <a:lnTo>
                    <a:pt x="40120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bject 41">
              <a:extLst>
                <a:ext uri="{FF2B5EF4-FFF2-40B4-BE49-F238E27FC236}">
                  <a16:creationId xmlns:a16="http://schemas.microsoft.com/office/drawing/2014/main" id="{6090236B-F2BC-96FC-C353-2F62D9C8708A}"/>
                </a:ext>
              </a:extLst>
            </p:cNvPr>
            <p:cNvSpPr/>
            <p:nvPr/>
          </p:nvSpPr>
          <p:spPr>
            <a:xfrm>
              <a:off x="5199687" y="3328757"/>
              <a:ext cx="211618" cy="355135"/>
            </a:xfrm>
            <a:custGeom>
              <a:avLst/>
              <a:gdLst/>
              <a:ahLst/>
              <a:cxnLst/>
              <a:rect l="l" t="t" r="r" b="b"/>
              <a:pathLst>
                <a:path w="294004" h="493394">
                  <a:moveTo>
                    <a:pt x="164445" y="0"/>
                  </a:moveTo>
                  <a:lnTo>
                    <a:pt x="123740" y="5332"/>
                  </a:lnTo>
                  <a:lnTo>
                    <a:pt x="101254" y="21999"/>
                  </a:lnTo>
                  <a:lnTo>
                    <a:pt x="65033" y="32626"/>
                  </a:lnTo>
                  <a:lnTo>
                    <a:pt x="43030" y="60232"/>
                  </a:lnTo>
                  <a:lnTo>
                    <a:pt x="30806" y="98310"/>
                  </a:lnTo>
                  <a:lnTo>
                    <a:pt x="23919" y="140353"/>
                  </a:lnTo>
                  <a:lnTo>
                    <a:pt x="17928" y="179852"/>
                  </a:lnTo>
                  <a:lnTo>
                    <a:pt x="8392" y="210302"/>
                  </a:lnTo>
                  <a:lnTo>
                    <a:pt x="1409" y="236068"/>
                  </a:lnTo>
                  <a:lnTo>
                    <a:pt x="0" y="274437"/>
                  </a:lnTo>
                  <a:lnTo>
                    <a:pt x="4713" y="320479"/>
                  </a:lnTo>
                  <a:lnTo>
                    <a:pt x="16099" y="369263"/>
                  </a:lnTo>
                  <a:lnTo>
                    <a:pt x="34707" y="415860"/>
                  </a:lnTo>
                  <a:lnTo>
                    <a:pt x="61086" y="455338"/>
                  </a:lnTo>
                  <a:lnTo>
                    <a:pt x="95785" y="482768"/>
                  </a:lnTo>
                  <a:lnTo>
                    <a:pt x="139354" y="493220"/>
                  </a:lnTo>
                  <a:lnTo>
                    <a:pt x="181172" y="482885"/>
                  </a:lnTo>
                  <a:lnTo>
                    <a:pt x="216447" y="454871"/>
                  </a:lnTo>
                  <a:lnTo>
                    <a:pt x="245146" y="414564"/>
                  </a:lnTo>
                  <a:lnTo>
                    <a:pt x="267234" y="367349"/>
                  </a:lnTo>
                  <a:lnTo>
                    <a:pt x="282677" y="318611"/>
                  </a:lnTo>
                  <a:lnTo>
                    <a:pt x="291441" y="273737"/>
                  </a:lnTo>
                  <a:lnTo>
                    <a:pt x="293492" y="238112"/>
                  </a:lnTo>
                  <a:lnTo>
                    <a:pt x="288795" y="217122"/>
                  </a:lnTo>
                  <a:lnTo>
                    <a:pt x="278820" y="192487"/>
                  </a:lnTo>
                  <a:lnTo>
                    <a:pt x="274922" y="162455"/>
                  </a:lnTo>
                  <a:lnTo>
                    <a:pt x="267741" y="121535"/>
                  </a:lnTo>
                  <a:lnTo>
                    <a:pt x="247914" y="64239"/>
                  </a:lnTo>
                  <a:lnTo>
                    <a:pt x="210220" y="16227"/>
                  </a:lnTo>
                  <a:lnTo>
                    <a:pt x="164445" y="0"/>
                  </a:lnTo>
                  <a:close/>
                </a:path>
              </a:pathLst>
            </a:custGeom>
            <a:solidFill>
              <a:srgbClr val="A3A5A8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bject 42">
              <a:extLst>
                <a:ext uri="{FF2B5EF4-FFF2-40B4-BE49-F238E27FC236}">
                  <a16:creationId xmlns:a16="http://schemas.microsoft.com/office/drawing/2014/main" id="{28C0186C-79E1-5771-6884-855BB63EA43D}"/>
                </a:ext>
              </a:extLst>
            </p:cNvPr>
            <p:cNvSpPr/>
            <p:nvPr/>
          </p:nvSpPr>
          <p:spPr>
            <a:xfrm>
              <a:off x="5438586" y="3328757"/>
              <a:ext cx="211618" cy="355135"/>
            </a:xfrm>
            <a:custGeom>
              <a:avLst/>
              <a:gdLst/>
              <a:ahLst/>
              <a:cxnLst/>
              <a:rect l="l" t="t" r="r" b="b"/>
              <a:pathLst>
                <a:path w="294004" h="493394">
                  <a:moveTo>
                    <a:pt x="129045" y="0"/>
                  </a:moveTo>
                  <a:lnTo>
                    <a:pt x="83268" y="16227"/>
                  </a:lnTo>
                  <a:lnTo>
                    <a:pt x="45574" y="64239"/>
                  </a:lnTo>
                  <a:lnTo>
                    <a:pt x="25747" y="121535"/>
                  </a:lnTo>
                  <a:lnTo>
                    <a:pt x="18566" y="162455"/>
                  </a:lnTo>
                  <a:lnTo>
                    <a:pt x="14668" y="192487"/>
                  </a:lnTo>
                  <a:lnTo>
                    <a:pt x="4693" y="217122"/>
                  </a:lnTo>
                  <a:lnTo>
                    <a:pt x="0" y="238112"/>
                  </a:lnTo>
                  <a:lnTo>
                    <a:pt x="2052" y="273737"/>
                  </a:lnTo>
                  <a:lnTo>
                    <a:pt x="10817" y="318611"/>
                  </a:lnTo>
                  <a:lnTo>
                    <a:pt x="26260" y="367349"/>
                  </a:lnTo>
                  <a:lnTo>
                    <a:pt x="48349" y="414564"/>
                  </a:lnTo>
                  <a:lnTo>
                    <a:pt x="77048" y="454871"/>
                  </a:lnTo>
                  <a:lnTo>
                    <a:pt x="112325" y="482885"/>
                  </a:lnTo>
                  <a:lnTo>
                    <a:pt x="154146" y="493220"/>
                  </a:lnTo>
                  <a:lnTo>
                    <a:pt x="197715" y="482768"/>
                  </a:lnTo>
                  <a:lnTo>
                    <a:pt x="232413" y="455338"/>
                  </a:lnTo>
                  <a:lnTo>
                    <a:pt x="258789" y="415860"/>
                  </a:lnTo>
                  <a:lnTo>
                    <a:pt x="277395" y="369263"/>
                  </a:lnTo>
                  <a:lnTo>
                    <a:pt x="288779" y="320479"/>
                  </a:lnTo>
                  <a:lnTo>
                    <a:pt x="293490" y="274437"/>
                  </a:lnTo>
                  <a:lnTo>
                    <a:pt x="292080" y="236068"/>
                  </a:lnTo>
                  <a:lnTo>
                    <a:pt x="285096" y="210302"/>
                  </a:lnTo>
                  <a:lnTo>
                    <a:pt x="275565" y="179852"/>
                  </a:lnTo>
                  <a:lnTo>
                    <a:pt x="269578" y="140353"/>
                  </a:lnTo>
                  <a:lnTo>
                    <a:pt x="262693" y="98310"/>
                  </a:lnTo>
                  <a:lnTo>
                    <a:pt x="250470" y="60232"/>
                  </a:lnTo>
                  <a:lnTo>
                    <a:pt x="228468" y="32626"/>
                  </a:lnTo>
                  <a:lnTo>
                    <a:pt x="192246" y="21999"/>
                  </a:lnTo>
                  <a:lnTo>
                    <a:pt x="169754" y="5332"/>
                  </a:lnTo>
                  <a:lnTo>
                    <a:pt x="129045" y="0"/>
                  </a:lnTo>
                  <a:close/>
                </a:path>
              </a:pathLst>
            </a:custGeom>
            <a:solidFill>
              <a:srgbClr val="A3A5A8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bject 43">
              <a:extLst>
                <a:ext uri="{FF2B5EF4-FFF2-40B4-BE49-F238E27FC236}">
                  <a16:creationId xmlns:a16="http://schemas.microsoft.com/office/drawing/2014/main" id="{EFCE30A4-5B95-8038-5138-BF653622ABBB}"/>
                </a:ext>
              </a:extLst>
            </p:cNvPr>
            <p:cNvSpPr/>
            <p:nvPr/>
          </p:nvSpPr>
          <p:spPr>
            <a:xfrm>
              <a:off x="5356804" y="3553932"/>
              <a:ext cx="147173" cy="308515"/>
            </a:xfrm>
            <a:custGeom>
              <a:avLst/>
              <a:gdLst/>
              <a:ahLst/>
              <a:cxnLst/>
              <a:rect l="l" t="t" r="r" b="b"/>
              <a:pathLst>
                <a:path w="204470" h="428625">
                  <a:moveTo>
                    <a:pt x="119070" y="0"/>
                  </a:moveTo>
                  <a:lnTo>
                    <a:pt x="85170" y="0"/>
                  </a:lnTo>
                  <a:lnTo>
                    <a:pt x="52951" y="10006"/>
                  </a:lnTo>
                  <a:lnTo>
                    <a:pt x="25775" y="30019"/>
                  </a:lnTo>
                  <a:lnTo>
                    <a:pt x="7004" y="60039"/>
                  </a:lnTo>
                  <a:lnTo>
                    <a:pt x="0" y="100066"/>
                  </a:lnTo>
                  <a:lnTo>
                    <a:pt x="0" y="350256"/>
                  </a:lnTo>
                  <a:lnTo>
                    <a:pt x="24211" y="388851"/>
                  </a:lnTo>
                  <a:lnTo>
                    <a:pt x="52157" y="414819"/>
                  </a:lnTo>
                  <a:lnTo>
                    <a:pt x="82589" y="428019"/>
                  </a:lnTo>
                  <a:lnTo>
                    <a:pt x="114261" y="428305"/>
                  </a:lnTo>
                  <a:lnTo>
                    <a:pt x="145925" y="415536"/>
                  </a:lnTo>
                  <a:lnTo>
                    <a:pt x="176334" y="389567"/>
                  </a:lnTo>
                  <a:lnTo>
                    <a:pt x="204241" y="350256"/>
                  </a:lnTo>
                  <a:lnTo>
                    <a:pt x="204241" y="100066"/>
                  </a:lnTo>
                  <a:lnTo>
                    <a:pt x="197237" y="60039"/>
                  </a:lnTo>
                  <a:lnTo>
                    <a:pt x="178466" y="30019"/>
                  </a:lnTo>
                  <a:lnTo>
                    <a:pt x="151289" y="10006"/>
                  </a:lnTo>
                  <a:lnTo>
                    <a:pt x="119070" y="0"/>
                  </a:lnTo>
                  <a:close/>
                </a:path>
              </a:pathLst>
            </a:custGeom>
            <a:solidFill>
              <a:srgbClr val="F9DCD3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bject 44">
              <a:extLst>
                <a:ext uri="{FF2B5EF4-FFF2-40B4-BE49-F238E27FC236}">
                  <a16:creationId xmlns:a16="http://schemas.microsoft.com/office/drawing/2014/main" id="{92DE55AA-80D4-FABE-3CEA-C522627164EC}"/>
                </a:ext>
              </a:extLst>
            </p:cNvPr>
            <p:cNvSpPr/>
            <p:nvPr/>
          </p:nvSpPr>
          <p:spPr>
            <a:xfrm>
              <a:off x="5571688" y="3541081"/>
              <a:ext cx="65524" cy="98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bject 45">
              <a:extLst>
                <a:ext uri="{FF2B5EF4-FFF2-40B4-BE49-F238E27FC236}">
                  <a16:creationId xmlns:a16="http://schemas.microsoft.com/office/drawing/2014/main" id="{EDED0176-366A-DEEF-1542-188F5A228C35}"/>
                </a:ext>
              </a:extLst>
            </p:cNvPr>
            <p:cNvSpPr/>
            <p:nvPr/>
          </p:nvSpPr>
          <p:spPr>
            <a:xfrm>
              <a:off x="5223532" y="3541078"/>
              <a:ext cx="65518" cy="981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object 46">
              <a:extLst>
                <a:ext uri="{FF2B5EF4-FFF2-40B4-BE49-F238E27FC236}">
                  <a16:creationId xmlns:a16="http://schemas.microsoft.com/office/drawing/2014/main" id="{8FFD2652-991E-985A-5144-0195F0350146}"/>
                </a:ext>
              </a:extLst>
            </p:cNvPr>
            <p:cNvSpPr/>
            <p:nvPr/>
          </p:nvSpPr>
          <p:spPr>
            <a:xfrm>
              <a:off x="5356804" y="3715541"/>
              <a:ext cx="147008" cy="510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object 47">
              <a:extLst>
                <a:ext uri="{FF2B5EF4-FFF2-40B4-BE49-F238E27FC236}">
                  <a16:creationId xmlns:a16="http://schemas.microsoft.com/office/drawing/2014/main" id="{9F1ED983-09C5-E5C7-41F4-0B9849D6C2D4}"/>
                </a:ext>
              </a:extLst>
            </p:cNvPr>
            <p:cNvSpPr/>
            <p:nvPr/>
          </p:nvSpPr>
          <p:spPr>
            <a:xfrm>
              <a:off x="5250754" y="3302671"/>
              <a:ext cx="359706" cy="447918"/>
            </a:xfrm>
            <a:custGeom>
              <a:avLst/>
              <a:gdLst/>
              <a:ahLst/>
              <a:cxnLst/>
              <a:rect l="l" t="t" r="r" b="b"/>
              <a:pathLst>
                <a:path w="499745" h="622300">
                  <a:moveTo>
                    <a:pt x="249649" y="0"/>
                  </a:moveTo>
                  <a:lnTo>
                    <a:pt x="201745" y="4354"/>
                  </a:lnTo>
                  <a:lnTo>
                    <a:pt x="158963" y="16762"/>
                  </a:lnTo>
                  <a:lnTo>
                    <a:pt x="121293" y="36243"/>
                  </a:lnTo>
                  <a:lnTo>
                    <a:pt x="88726" y="61817"/>
                  </a:lnTo>
                  <a:lnTo>
                    <a:pt x="61253" y="92502"/>
                  </a:lnTo>
                  <a:lnTo>
                    <a:pt x="38867" y="127317"/>
                  </a:lnTo>
                  <a:lnTo>
                    <a:pt x="21557" y="165282"/>
                  </a:lnTo>
                  <a:lnTo>
                    <a:pt x="9315" y="205416"/>
                  </a:lnTo>
                  <a:lnTo>
                    <a:pt x="2132" y="246737"/>
                  </a:lnTo>
                  <a:lnTo>
                    <a:pt x="0" y="288266"/>
                  </a:lnTo>
                  <a:lnTo>
                    <a:pt x="2909" y="329020"/>
                  </a:lnTo>
                  <a:lnTo>
                    <a:pt x="10850" y="368020"/>
                  </a:lnTo>
                  <a:lnTo>
                    <a:pt x="30397" y="421926"/>
                  </a:lnTo>
                  <a:lnTo>
                    <a:pt x="56712" y="470901"/>
                  </a:lnTo>
                  <a:lnTo>
                    <a:pt x="87882" y="514249"/>
                  </a:lnTo>
                  <a:lnTo>
                    <a:pt x="121996" y="551275"/>
                  </a:lnTo>
                  <a:lnTo>
                    <a:pt x="157142" y="581283"/>
                  </a:lnTo>
                  <a:lnTo>
                    <a:pt x="191407" y="603578"/>
                  </a:lnTo>
                  <a:lnTo>
                    <a:pt x="249649" y="622249"/>
                  </a:lnTo>
                  <a:lnTo>
                    <a:pt x="276416" y="617465"/>
                  </a:lnTo>
                  <a:lnTo>
                    <a:pt x="342145" y="581283"/>
                  </a:lnTo>
                  <a:lnTo>
                    <a:pt x="377285" y="551275"/>
                  </a:lnTo>
                  <a:lnTo>
                    <a:pt x="411395" y="514249"/>
                  </a:lnTo>
                  <a:lnTo>
                    <a:pt x="442564" y="470901"/>
                  </a:lnTo>
                  <a:lnTo>
                    <a:pt x="468880" y="421926"/>
                  </a:lnTo>
                  <a:lnTo>
                    <a:pt x="488434" y="368020"/>
                  </a:lnTo>
                  <a:lnTo>
                    <a:pt x="496381" y="329020"/>
                  </a:lnTo>
                  <a:lnTo>
                    <a:pt x="499294" y="288266"/>
                  </a:lnTo>
                  <a:lnTo>
                    <a:pt x="497163" y="246737"/>
                  </a:lnTo>
                  <a:lnTo>
                    <a:pt x="489981" y="205416"/>
                  </a:lnTo>
                  <a:lnTo>
                    <a:pt x="477739" y="165282"/>
                  </a:lnTo>
                  <a:lnTo>
                    <a:pt x="460429" y="127317"/>
                  </a:lnTo>
                  <a:lnTo>
                    <a:pt x="438041" y="92502"/>
                  </a:lnTo>
                  <a:lnTo>
                    <a:pt x="410568" y="61817"/>
                  </a:lnTo>
                  <a:lnTo>
                    <a:pt x="378001" y="36243"/>
                  </a:lnTo>
                  <a:lnTo>
                    <a:pt x="340331" y="16762"/>
                  </a:lnTo>
                  <a:lnTo>
                    <a:pt x="297549" y="4354"/>
                  </a:lnTo>
                  <a:lnTo>
                    <a:pt x="249649" y="0"/>
                  </a:lnTo>
                  <a:close/>
                </a:path>
              </a:pathLst>
            </a:custGeom>
            <a:solidFill>
              <a:srgbClr val="F9DCD3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bject 48">
              <a:extLst>
                <a:ext uri="{FF2B5EF4-FFF2-40B4-BE49-F238E27FC236}">
                  <a16:creationId xmlns:a16="http://schemas.microsoft.com/office/drawing/2014/main" id="{9FF164F1-04BD-9547-60A5-3B4147CCD64F}"/>
                </a:ext>
              </a:extLst>
            </p:cNvPr>
            <p:cNvSpPr/>
            <p:nvPr/>
          </p:nvSpPr>
          <p:spPr>
            <a:xfrm>
              <a:off x="5227797" y="3292720"/>
              <a:ext cx="393071" cy="306230"/>
            </a:xfrm>
            <a:custGeom>
              <a:avLst/>
              <a:gdLst/>
              <a:ahLst/>
              <a:cxnLst/>
              <a:rect l="l" t="t" r="r" b="b"/>
              <a:pathLst>
                <a:path w="546100" h="425450">
                  <a:moveTo>
                    <a:pt x="260428" y="0"/>
                  </a:moveTo>
                  <a:lnTo>
                    <a:pt x="186533" y="7472"/>
                  </a:lnTo>
                  <a:lnTo>
                    <a:pt x="146850" y="25513"/>
                  </a:lnTo>
                  <a:lnTo>
                    <a:pt x="109436" y="52741"/>
                  </a:lnTo>
                  <a:lnTo>
                    <a:pt x="75807" y="86320"/>
                  </a:lnTo>
                  <a:lnTo>
                    <a:pt x="47476" y="123411"/>
                  </a:lnTo>
                  <a:lnTo>
                    <a:pt x="25960" y="161177"/>
                  </a:lnTo>
                  <a:lnTo>
                    <a:pt x="3013" y="243899"/>
                  </a:lnTo>
                  <a:lnTo>
                    <a:pt x="0" y="290991"/>
                  </a:lnTo>
                  <a:lnTo>
                    <a:pt x="7183" y="338372"/>
                  </a:lnTo>
                  <a:lnTo>
                    <a:pt x="28013" y="386354"/>
                  </a:lnTo>
                  <a:lnTo>
                    <a:pt x="33397" y="399886"/>
                  </a:lnTo>
                  <a:lnTo>
                    <a:pt x="39104" y="411076"/>
                  </a:lnTo>
                  <a:lnTo>
                    <a:pt x="44981" y="419649"/>
                  </a:lnTo>
                  <a:lnTo>
                    <a:pt x="50873" y="425330"/>
                  </a:lnTo>
                  <a:lnTo>
                    <a:pt x="45658" y="390661"/>
                  </a:lnTo>
                  <a:lnTo>
                    <a:pt x="42830" y="360667"/>
                  </a:lnTo>
                  <a:lnTo>
                    <a:pt x="42207" y="334871"/>
                  </a:lnTo>
                  <a:lnTo>
                    <a:pt x="43608" y="312796"/>
                  </a:lnTo>
                  <a:lnTo>
                    <a:pt x="50235" y="306213"/>
                  </a:lnTo>
                  <a:lnTo>
                    <a:pt x="59536" y="302932"/>
                  </a:lnTo>
                  <a:lnTo>
                    <a:pt x="268838" y="302932"/>
                  </a:lnTo>
                  <a:lnTo>
                    <a:pt x="308076" y="290723"/>
                  </a:lnTo>
                  <a:lnTo>
                    <a:pt x="352700" y="268755"/>
                  </a:lnTo>
                  <a:lnTo>
                    <a:pt x="388624" y="239919"/>
                  </a:lnTo>
                  <a:lnTo>
                    <a:pt x="412048" y="203906"/>
                  </a:lnTo>
                  <a:lnTo>
                    <a:pt x="419544" y="184910"/>
                  </a:lnTo>
                  <a:lnTo>
                    <a:pt x="423725" y="177680"/>
                  </a:lnTo>
                  <a:lnTo>
                    <a:pt x="525712" y="177680"/>
                  </a:lnTo>
                  <a:lnTo>
                    <a:pt x="519599" y="161177"/>
                  </a:lnTo>
                  <a:lnTo>
                    <a:pt x="498081" y="123411"/>
                  </a:lnTo>
                  <a:lnTo>
                    <a:pt x="469748" y="86320"/>
                  </a:lnTo>
                  <a:lnTo>
                    <a:pt x="436118" y="52741"/>
                  </a:lnTo>
                  <a:lnTo>
                    <a:pt x="398704" y="25513"/>
                  </a:lnTo>
                  <a:lnTo>
                    <a:pt x="359022" y="7472"/>
                  </a:lnTo>
                  <a:lnTo>
                    <a:pt x="318589" y="1455"/>
                  </a:lnTo>
                  <a:lnTo>
                    <a:pt x="306068" y="464"/>
                  </a:lnTo>
                  <a:lnTo>
                    <a:pt x="272780" y="464"/>
                  </a:lnTo>
                  <a:lnTo>
                    <a:pt x="260428" y="0"/>
                  </a:lnTo>
                  <a:close/>
                </a:path>
                <a:path w="546100" h="425450">
                  <a:moveTo>
                    <a:pt x="525712" y="177680"/>
                  </a:moveTo>
                  <a:lnTo>
                    <a:pt x="423725" y="177680"/>
                  </a:lnTo>
                  <a:lnTo>
                    <a:pt x="426678" y="183100"/>
                  </a:lnTo>
                  <a:lnTo>
                    <a:pt x="430488" y="202052"/>
                  </a:lnTo>
                  <a:lnTo>
                    <a:pt x="447644" y="254733"/>
                  </a:lnTo>
                  <a:lnTo>
                    <a:pt x="469744" y="286184"/>
                  </a:lnTo>
                  <a:lnTo>
                    <a:pt x="490081" y="303255"/>
                  </a:lnTo>
                  <a:lnTo>
                    <a:pt x="501951" y="312796"/>
                  </a:lnTo>
                  <a:lnTo>
                    <a:pt x="503352" y="334871"/>
                  </a:lnTo>
                  <a:lnTo>
                    <a:pt x="502729" y="360667"/>
                  </a:lnTo>
                  <a:lnTo>
                    <a:pt x="499901" y="390661"/>
                  </a:lnTo>
                  <a:lnTo>
                    <a:pt x="494687" y="425330"/>
                  </a:lnTo>
                  <a:lnTo>
                    <a:pt x="500579" y="419649"/>
                  </a:lnTo>
                  <a:lnTo>
                    <a:pt x="506455" y="411076"/>
                  </a:lnTo>
                  <a:lnTo>
                    <a:pt x="512162" y="399886"/>
                  </a:lnTo>
                  <a:lnTo>
                    <a:pt x="517547" y="386354"/>
                  </a:lnTo>
                  <a:lnTo>
                    <a:pt x="538375" y="338372"/>
                  </a:lnTo>
                  <a:lnTo>
                    <a:pt x="545555" y="290991"/>
                  </a:lnTo>
                  <a:lnTo>
                    <a:pt x="542541" y="243899"/>
                  </a:lnTo>
                  <a:lnTo>
                    <a:pt x="532787" y="196781"/>
                  </a:lnTo>
                  <a:lnTo>
                    <a:pt x="525712" y="177680"/>
                  </a:lnTo>
                  <a:close/>
                </a:path>
                <a:path w="546100" h="425450">
                  <a:moveTo>
                    <a:pt x="268838" y="302932"/>
                  </a:moveTo>
                  <a:lnTo>
                    <a:pt x="59536" y="302932"/>
                  </a:lnTo>
                  <a:lnTo>
                    <a:pt x="71838" y="303478"/>
                  </a:lnTo>
                  <a:lnTo>
                    <a:pt x="87474" y="308376"/>
                  </a:lnTo>
                  <a:lnTo>
                    <a:pt x="118590" y="316106"/>
                  </a:lnTo>
                  <a:lnTo>
                    <a:pt x="160009" y="318515"/>
                  </a:lnTo>
                  <a:lnTo>
                    <a:pt x="207930" y="315294"/>
                  </a:lnTo>
                  <a:lnTo>
                    <a:pt x="258552" y="306133"/>
                  </a:lnTo>
                  <a:lnTo>
                    <a:pt x="268838" y="302932"/>
                  </a:lnTo>
                  <a:close/>
                </a:path>
                <a:path w="546100" h="425450">
                  <a:moveTo>
                    <a:pt x="285131" y="0"/>
                  </a:moveTo>
                  <a:lnTo>
                    <a:pt x="272780" y="464"/>
                  </a:lnTo>
                  <a:lnTo>
                    <a:pt x="306068" y="464"/>
                  </a:lnTo>
                  <a:lnTo>
                    <a:pt x="296913" y="50"/>
                  </a:lnTo>
                  <a:lnTo>
                    <a:pt x="285131" y="0"/>
                  </a:lnTo>
                  <a:close/>
                </a:path>
              </a:pathLst>
            </a:custGeom>
            <a:solidFill>
              <a:srgbClr val="A3A5A8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object 49">
              <a:extLst>
                <a:ext uri="{FF2B5EF4-FFF2-40B4-BE49-F238E27FC236}">
                  <a16:creationId xmlns:a16="http://schemas.microsoft.com/office/drawing/2014/main" id="{5C3329B7-7731-4E6B-E487-148B7C199A66}"/>
                </a:ext>
              </a:extLst>
            </p:cNvPr>
            <p:cNvSpPr/>
            <p:nvPr/>
          </p:nvSpPr>
          <p:spPr>
            <a:xfrm>
              <a:off x="5300988" y="3996294"/>
              <a:ext cx="255496" cy="129805"/>
            </a:xfrm>
            <a:custGeom>
              <a:avLst/>
              <a:gdLst/>
              <a:ahLst/>
              <a:cxnLst/>
              <a:rect l="l" t="t" r="r" b="b"/>
              <a:pathLst>
                <a:path w="354965" h="180339">
                  <a:moveTo>
                    <a:pt x="316712" y="0"/>
                  </a:moveTo>
                  <a:lnTo>
                    <a:pt x="38227" y="0"/>
                  </a:lnTo>
                  <a:lnTo>
                    <a:pt x="0" y="162331"/>
                  </a:lnTo>
                  <a:lnTo>
                    <a:pt x="41558" y="169924"/>
                  </a:lnTo>
                  <a:lnTo>
                    <a:pt x="85167" y="175510"/>
                  </a:lnTo>
                  <a:lnTo>
                    <a:pt x="130560" y="178958"/>
                  </a:lnTo>
                  <a:lnTo>
                    <a:pt x="177469" y="180136"/>
                  </a:lnTo>
                  <a:lnTo>
                    <a:pt x="224380" y="178958"/>
                  </a:lnTo>
                  <a:lnTo>
                    <a:pt x="269776" y="175510"/>
                  </a:lnTo>
                  <a:lnTo>
                    <a:pt x="313386" y="169924"/>
                  </a:lnTo>
                  <a:lnTo>
                    <a:pt x="354939" y="162331"/>
                  </a:lnTo>
                  <a:lnTo>
                    <a:pt x="316712" y="0"/>
                  </a:lnTo>
                  <a:close/>
                </a:path>
              </a:pathLst>
            </a:custGeom>
            <a:solidFill>
              <a:srgbClr val="E7E7E5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object 50">
              <a:extLst>
                <a:ext uri="{FF2B5EF4-FFF2-40B4-BE49-F238E27FC236}">
                  <a16:creationId xmlns:a16="http://schemas.microsoft.com/office/drawing/2014/main" id="{03A3D40C-D1C6-0C64-1BA2-1B22F5B7279E}"/>
                </a:ext>
              </a:extLst>
            </p:cNvPr>
            <p:cNvSpPr/>
            <p:nvPr/>
          </p:nvSpPr>
          <p:spPr>
            <a:xfrm>
              <a:off x="5289553" y="3747682"/>
              <a:ext cx="278806" cy="337767"/>
            </a:xfrm>
            <a:custGeom>
              <a:avLst/>
              <a:gdLst/>
              <a:ahLst/>
              <a:cxnLst/>
              <a:rect l="l" t="t" r="r" b="b"/>
              <a:pathLst>
                <a:path w="387350" h="469264">
                  <a:moveTo>
                    <a:pt x="57937" y="0"/>
                  </a:moveTo>
                  <a:lnTo>
                    <a:pt x="47631" y="2083"/>
                  </a:lnTo>
                  <a:lnTo>
                    <a:pt x="39209" y="7766"/>
                  </a:lnTo>
                  <a:lnTo>
                    <a:pt x="33528" y="16191"/>
                  </a:lnTo>
                  <a:lnTo>
                    <a:pt x="31445" y="26504"/>
                  </a:lnTo>
                  <a:lnTo>
                    <a:pt x="34301" y="45266"/>
                  </a:lnTo>
                  <a:lnTo>
                    <a:pt x="42539" y="58734"/>
                  </a:lnTo>
                  <a:lnTo>
                    <a:pt x="55653" y="70349"/>
                  </a:lnTo>
                  <a:lnTo>
                    <a:pt x="73139" y="83553"/>
                  </a:lnTo>
                  <a:lnTo>
                    <a:pt x="0" y="446354"/>
                  </a:lnTo>
                  <a:lnTo>
                    <a:pt x="45278" y="456020"/>
                  </a:lnTo>
                  <a:lnTo>
                    <a:pt x="92794" y="463132"/>
                  </a:lnTo>
                  <a:lnTo>
                    <a:pt x="142255" y="467522"/>
                  </a:lnTo>
                  <a:lnTo>
                    <a:pt x="193370" y="469023"/>
                  </a:lnTo>
                  <a:lnTo>
                    <a:pt x="244485" y="467522"/>
                  </a:lnTo>
                  <a:lnTo>
                    <a:pt x="293946" y="463132"/>
                  </a:lnTo>
                  <a:lnTo>
                    <a:pt x="341461" y="456020"/>
                  </a:lnTo>
                  <a:lnTo>
                    <a:pt x="386740" y="446354"/>
                  </a:lnTo>
                  <a:lnTo>
                    <a:pt x="313601" y="83553"/>
                  </a:lnTo>
                  <a:lnTo>
                    <a:pt x="331100" y="70344"/>
                  </a:lnTo>
                  <a:lnTo>
                    <a:pt x="334253" y="67551"/>
                  </a:lnTo>
                  <a:lnTo>
                    <a:pt x="193370" y="67551"/>
                  </a:lnTo>
                  <a:lnTo>
                    <a:pt x="158496" y="62045"/>
                  </a:lnTo>
                  <a:lnTo>
                    <a:pt x="123031" y="49447"/>
                  </a:lnTo>
                  <a:lnTo>
                    <a:pt x="95500" y="35640"/>
                  </a:lnTo>
                  <a:lnTo>
                    <a:pt x="84429" y="26504"/>
                  </a:lnTo>
                  <a:lnTo>
                    <a:pt x="82347" y="16191"/>
                  </a:lnTo>
                  <a:lnTo>
                    <a:pt x="76669" y="7766"/>
                  </a:lnTo>
                  <a:lnTo>
                    <a:pt x="68249" y="2083"/>
                  </a:lnTo>
                  <a:lnTo>
                    <a:pt x="57937" y="0"/>
                  </a:lnTo>
                  <a:close/>
                </a:path>
                <a:path w="387350" h="469264">
                  <a:moveTo>
                    <a:pt x="328803" y="0"/>
                  </a:moveTo>
                  <a:lnTo>
                    <a:pt x="318491" y="2083"/>
                  </a:lnTo>
                  <a:lnTo>
                    <a:pt x="310070" y="7766"/>
                  </a:lnTo>
                  <a:lnTo>
                    <a:pt x="304392" y="16191"/>
                  </a:lnTo>
                  <a:lnTo>
                    <a:pt x="302310" y="26504"/>
                  </a:lnTo>
                  <a:lnTo>
                    <a:pt x="291237" y="35640"/>
                  </a:lnTo>
                  <a:lnTo>
                    <a:pt x="263704" y="49447"/>
                  </a:lnTo>
                  <a:lnTo>
                    <a:pt x="228239" y="62045"/>
                  </a:lnTo>
                  <a:lnTo>
                    <a:pt x="193370" y="67551"/>
                  </a:lnTo>
                  <a:lnTo>
                    <a:pt x="334253" y="67551"/>
                  </a:lnTo>
                  <a:lnTo>
                    <a:pt x="344209" y="58729"/>
                  </a:lnTo>
                  <a:lnTo>
                    <a:pt x="352440" y="45264"/>
                  </a:lnTo>
                  <a:lnTo>
                    <a:pt x="355295" y="26504"/>
                  </a:lnTo>
                  <a:lnTo>
                    <a:pt x="353213" y="16191"/>
                  </a:lnTo>
                  <a:lnTo>
                    <a:pt x="347535" y="7766"/>
                  </a:lnTo>
                  <a:lnTo>
                    <a:pt x="339114" y="2083"/>
                  </a:lnTo>
                  <a:lnTo>
                    <a:pt x="328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nl-NL"/>
              </a:defPPr>
              <a:lvl1pPr marL="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15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73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3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289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44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00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857" algn="l" defTabSz="68571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sz="2400">
                <a:solidFill>
                  <a:srgbClr val="FCC2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3F5C9A93-EE97-5194-16D1-49C52EDE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171" y="1374657"/>
            <a:ext cx="4555809" cy="3129336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Een rechter kijkt naar de </a:t>
            </a:r>
            <a:r>
              <a:rPr lang="nl-NL" b="1"/>
              <a:t>omstandigheden</a:t>
            </a:r>
            <a:r>
              <a:rPr lang="nl-NL"/>
              <a:t> in de zaak om een goede straf uit te kiezen, zoals:</a:t>
            </a:r>
            <a:br>
              <a:rPr lang="nl-NL"/>
            </a:br>
            <a:endParaRPr lang="nl-NL">
              <a:cs typeface="Calibri"/>
            </a:endParaRPr>
          </a:p>
          <a:p>
            <a:pPr marL="107950" indent="-107950"/>
            <a:r>
              <a:rPr lang="nl-NL"/>
              <a:t>Was er iemand in gevaar?</a:t>
            </a:r>
            <a:endParaRPr lang="nl-NL">
              <a:cs typeface="Calibri" panose="020F0502020204030204"/>
            </a:endParaRPr>
          </a:p>
          <a:p>
            <a:pPr marL="107950" indent="-107950"/>
            <a:r>
              <a:rPr lang="nl-NL"/>
              <a:t>Is er schade?</a:t>
            </a:r>
            <a:endParaRPr lang="nl-NL">
              <a:cs typeface="Calibri"/>
            </a:endParaRPr>
          </a:p>
          <a:p>
            <a:pPr marL="107950" indent="-107950"/>
            <a:r>
              <a:rPr lang="nl-NL"/>
              <a:t>Waarom zou de verdachte het misdrijf hebben gepleegd?</a:t>
            </a:r>
            <a:endParaRPr lang="nl-NL">
              <a:cs typeface="Calibri"/>
            </a:endParaRPr>
          </a:p>
          <a:p>
            <a:pPr marL="0" indent="0">
              <a:buNone/>
            </a:pPr>
            <a:endParaRPr lang="nl-NL"/>
          </a:p>
          <a:p>
            <a:pPr marL="107950" indent="-107950"/>
            <a:endParaRPr lang="nl-NL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290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Twee strafzaken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5654717-7A08-7938-5B56-DA1F4257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999" y="1483161"/>
            <a:ext cx="6270171" cy="3129336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Jullie krijgen twee voorbeeldzaken voorgelegd. </a:t>
            </a:r>
            <a:endParaRPr lang="en-US"/>
          </a:p>
          <a:p>
            <a:pPr marL="0" indent="0">
              <a:buNone/>
            </a:pPr>
            <a:r>
              <a:rPr lang="nl-NL"/>
              <a:t>Lees eerst wat de feiten zijn in de twee zaken. (3 minuten)</a:t>
            </a:r>
            <a:endParaRPr lang="nl-NL">
              <a:cs typeface="Calibri" panose="020F0502020204030204"/>
            </a:endParaRP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Na 3 min bespreken we de volgende vragen:</a:t>
            </a:r>
            <a:endParaRPr lang="nl-NL">
              <a:cs typeface="Calibri"/>
            </a:endParaRPr>
          </a:p>
          <a:p>
            <a:pPr marL="107950" indent="-107950"/>
            <a:r>
              <a:rPr lang="nl-NL"/>
              <a:t>Zijn allebei de verdachten schuldig?</a:t>
            </a:r>
            <a:endParaRPr lang="nl-NL">
              <a:cs typeface="Calibri" panose="020F0502020204030204"/>
            </a:endParaRPr>
          </a:p>
          <a:p>
            <a:pPr marL="107950" indent="-107950"/>
            <a:r>
              <a:rPr lang="nl-NL"/>
              <a:t>Vinden jullie dat ze allebei dezelfde straf moeten krijgen?</a:t>
            </a:r>
            <a:endParaRPr lang="nl-NL">
              <a:cs typeface="Calibri" panose="020F0502020204030204"/>
            </a:endParaRPr>
          </a:p>
          <a:p>
            <a:pPr marL="0" indent="0">
              <a:buNone/>
            </a:pPr>
            <a:endParaRPr lang="en-NL"/>
          </a:p>
        </p:txBody>
      </p:sp>
      <p:pic>
        <p:nvPicPr>
          <p:cNvPr id="7" name="Afbeelding 6" descr="Afbeelding met overdekt, meubels, muur, tafel&#10;&#10;Automatisch gegenereerde beschrijving">
            <a:extLst>
              <a:ext uri="{FF2B5EF4-FFF2-40B4-BE49-F238E27FC236}">
                <a16:creationId xmlns:a16="http://schemas.microsoft.com/office/drawing/2014/main" id="{A2AE45AD-2986-ECCA-2F79-0368EDFC3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67" t="8960" r="49471"/>
          <a:stretch/>
        </p:blipFill>
        <p:spPr>
          <a:xfrm>
            <a:off x="3" y="460858"/>
            <a:ext cx="1770276" cy="4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153C4-7BA0-D0C1-B3EC-F2E508EAC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BDFF17A-616C-7CAF-84E3-9B19BAA2B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Boete</a:t>
            </a:r>
          </a:p>
          <a:p>
            <a:r>
              <a:rPr lang="nl-NL"/>
              <a:t>Werkstraf</a:t>
            </a:r>
          </a:p>
          <a:p>
            <a:r>
              <a:rPr lang="nl-NL"/>
              <a:t>Leerstraf</a:t>
            </a:r>
          </a:p>
          <a:p>
            <a:r>
              <a:rPr lang="nl-NL"/>
              <a:t>Jeugdgevangenis</a:t>
            </a:r>
          </a:p>
          <a:p>
            <a:r>
              <a:rPr lang="nl-NL"/>
              <a:t>Halt-straf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4E8BFFF-8499-1FCC-7782-CDE47206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Vijf soorten straffen</a:t>
            </a:r>
          </a:p>
        </p:txBody>
      </p:sp>
      <p:pic>
        <p:nvPicPr>
          <p:cNvPr id="4" name="Afbeelding 3" descr="Afbeelding met overdekt, meubels, muur, tafel&#10;&#10;Automatisch gegenereerde beschrijving">
            <a:extLst>
              <a:ext uri="{FF2B5EF4-FFF2-40B4-BE49-F238E27FC236}">
                <a16:creationId xmlns:a16="http://schemas.microsoft.com/office/drawing/2014/main" id="{6B8F588B-218B-C987-87F2-8DB54681E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67" t="8960" r="49471"/>
          <a:stretch/>
        </p:blipFill>
        <p:spPr>
          <a:xfrm>
            <a:off x="3" y="460858"/>
            <a:ext cx="1770276" cy="4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9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2A89C-D390-4863-3A9C-C0130CEA1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12EA506-A721-DBEF-43D0-C1372AFC6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1" y="1442915"/>
            <a:ext cx="3415122" cy="3129336"/>
          </a:xfrm>
        </p:spPr>
        <p:txBody>
          <a:bodyPr/>
          <a:lstStyle/>
          <a:p>
            <a:pPr marL="107950" indent="-107950"/>
            <a:r>
              <a:rPr lang="nl-NL"/>
              <a:t>Bespreek met je groepje: Welke straf past bij welke verdachte?</a:t>
            </a:r>
            <a:endParaRPr lang="en-US"/>
          </a:p>
          <a:p>
            <a:pPr marL="107950" indent="-107950"/>
            <a:r>
              <a:rPr lang="nl-NL"/>
              <a:t>Schrijf de naam van de verdachte op de strafthermometer(s).</a:t>
            </a:r>
            <a:endParaRPr lang="nl-NL">
              <a:cs typeface="Calibri" panose="020F0502020204030204"/>
            </a:endParaRPr>
          </a:p>
          <a:p>
            <a:pPr marL="107950" indent="-107950"/>
            <a:r>
              <a:rPr lang="nl-NL"/>
              <a:t>Hoe hoger op de thermometer, hoe zwaarder de straf.</a:t>
            </a:r>
            <a:endParaRPr lang="nl-NL">
              <a:cs typeface="Calibri"/>
            </a:endParaRPr>
          </a:p>
          <a:p>
            <a:pPr marL="107950" indent="-107950"/>
            <a:r>
              <a:rPr lang="nl-NL"/>
              <a:t>Tijd: 5 min</a:t>
            </a:r>
            <a:endParaRPr lang="nl-NL">
              <a:cs typeface="Calibri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E1C9DD-35F9-B3AD-DFC0-CEE710A7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Opdracht: Kies de straf</a:t>
            </a:r>
          </a:p>
        </p:txBody>
      </p:sp>
      <p:pic>
        <p:nvPicPr>
          <p:cNvPr id="4" name="Afbeelding 3" descr="Afbeelding met kam&#10;&#10;Automatisch gegenereerde beschrijving">
            <a:extLst>
              <a:ext uri="{FF2B5EF4-FFF2-40B4-BE49-F238E27FC236}">
                <a16:creationId xmlns:a16="http://schemas.microsoft.com/office/drawing/2014/main" id="{31337A49-7304-29C6-5B9C-471D7CC17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88" y="924825"/>
            <a:ext cx="1409226" cy="4163416"/>
          </a:xfrm>
          <a:prstGeom prst="rect">
            <a:avLst/>
          </a:prstGeom>
        </p:spPr>
      </p:pic>
      <p:pic>
        <p:nvPicPr>
          <p:cNvPr id="5" name="Afbeelding 4" descr="Afbeelding met overdekt, meubels, muur, tafel&#10;&#10;Automatisch gegenereerde beschrijving">
            <a:extLst>
              <a:ext uri="{FF2B5EF4-FFF2-40B4-BE49-F238E27FC236}">
                <a16:creationId xmlns:a16="http://schemas.microsoft.com/office/drawing/2014/main" id="{E8711E2C-FEDB-4BFF-1CE8-7793D0CA8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67" t="8960" r="49471"/>
          <a:stretch/>
        </p:blipFill>
        <p:spPr>
          <a:xfrm>
            <a:off x="3" y="460858"/>
            <a:ext cx="1770276" cy="4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0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6AC5E-8CCC-D7B9-1EC9-8C9F85D16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D420776-4455-D57C-D388-F1F9C049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574164"/>
          </a:xfrm>
        </p:spPr>
        <p:txBody>
          <a:bodyPr/>
          <a:lstStyle/>
          <a:p>
            <a:r>
              <a:rPr lang="nl-NL"/>
              <a:t>Wat hebben we geleerd?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743A32-40AD-3AA4-23A0-28BA64516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5C9FBB2A-CD21-7FFF-9BD2-A421309CE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171" y="1712727"/>
            <a:ext cx="3799649" cy="2332456"/>
          </a:xfrm>
        </p:spPr>
        <p:txBody>
          <a:bodyPr/>
          <a:lstStyle/>
          <a:p>
            <a:pPr marL="107950" indent="-107950"/>
            <a:r>
              <a:rPr lang="nl-NL"/>
              <a:t>De twee taken van een rechter</a:t>
            </a:r>
            <a:br>
              <a:rPr lang="nl-NL"/>
            </a:br>
            <a:endParaRPr lang="nl-NL">
              <a:cs typeface="Calibri"/>
            </a:endParaRPr>
          </a:p>
          <a:p>
            <a:pPr marL="107950" indent="-107950"/>
            <a:r>
              <a:rPr lang="nl-NL"/>
              <a:t>Wat voor soort straffen een rechter mag uitdelen</a:t>
            </a:r>
            <a:br>
              <a:rPr lang="nl-NL"/>
            </a:br>
            <a:endParaRPr lang="nl-NL">
              <a:cs typeface="Calibri"/>
            </a:endParaRPr>
          </a:p>
          <a:p>
            <a:pPr marL="107950" indent="-107950"/>
            <a:r>
              <a:rPr lang="nl-NL"/>
              <a:t>Hoe een rechter een passende straf uitzoekt</a:t>
            </a:r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22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359696" y="1583928"/>
            <a:ext cx="2412000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>
                <a:solidFill>
                  <a:schemeClr val="bg1"/>
                </a:solidFill>
              </a:rPr>
              <a:t>prodemos.nl</a:t>
            </a:r>
            <a:br>
              <a:rPr lang="nl-NL">
                <a:solidFill>
                  <a:schemeClr val="bg1"/>
                </a:solidFill>
              </a:rPr>
            </a:br>
            <a:br>
              <a:rPr lang="nl-NL">
                <a:solidFill>
                  <a:schemeClr val="bg1"/>
                </a:solidFill>
              </a:rPr>
            </a:br>
            <a:br>
              <a:rPr lang="nl-NL">
                <a:solidFill>
                  <a:schemeClr val="bg1"/>
                </a:solidFill>
              </a:rPr>
            </a:br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rood">
      <a:dk1>
        <a:srgbClr val="F10E41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F10E41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3099-1 ProDemos powerpointtemplate-EN rood.pptx" id="{DC7595D9-F916-0543-96B2-9E1856BE29DE}" vid="{97A8EF0F-45F7-5A4B-B224-E06F04154A6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8" ma:contentTypeDescription="Een nieuw document maken." ma:contentTypeScope="" ma:versionID="8133afb84a15b69cb26b22f1c1db2a09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62832601cabcd8f2266d9163ccbf5c7b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CDDB48-E0FA-4E67-B9DC-15735932BA5B}">
  <ds:schemaRefs>
    <ds:schemaRef ds:uri="3a7bcf79-13ec-4791-9315-eb816fa35df2"/>
    <ds:schemaRef ds:uri="f6166596-befa-4d6e-9b8b-75e822e8a2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5D5F6F-58F4-48BC-81BA-68C4CAF964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6A2F70-AD3E-4268-A79E-2871CAF87F39}">
  <ds:schemaRefs>
    <ds:schemaRef ds:uri="3a7bcf79-13ec-4791-9315-eb816fa35df2"/>
    <ds:schemaRef ds:uri="f6166596-befa-4d6e-9b8b-75e822e8a2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ProDemos</vt:lpstr>
      <vt:lpstr>PowerPoint Presentation</vt:lpstr>
      <vt:lpstr>Wat gaan we leren?</vt:lpstr>
      <vt:lpstr>Wat doet een rechter?</vt:lpstr>
      <vt:lpstr>Hoe kiest de rechter een passende straf?</vt:lpstr>
      <vt:lpstr>Twee strafzaken</vt:lpstr>
      <vt:lpstr>Vijf soorten straffen</vt:lpstr>
      <vt:lpstr>Opdracht: Kies de straf</vt:lpstr>
      <vt:lpstr>Wat hebben we geleerd?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/>
  <cp:keywords/>
  <dc:description/>
  <cp:revision>1</cp:revision>
  <cp:lastPrinted>2017-06-07T13:51:27Z</cp:lastPrinted>
  <dcterms:created xsi:type="dcterms:W3CDTF">2024-03-05T10:31:10Z</dcterms:created>
  <dcterms:modified xsi:type="dcterms:W3CDTF">2024-03-11T10:28:37Z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