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456A17-A06F-4AAD-8362-FD6EA40ACA31}" v="3" dt="2024-03-05T09:55:22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E0456A17-A06F-4AAD-8362-FD6EA40ACA31}"/>
    <pc:docChg chg="undo custSel modSld">
      <pc:chgData name="Sedi van Loon" userId="e92ac43e-c176-40b7-8001-c8e58642eff9" providerId="ADAL" clId="{E0456A17-A06F-4AAD-8362-FD6EA40ACA31}" dt="2024-03-05T11:13:09.532" v="28" actId="20577"/>
      <pc:docMkLst>
        <pc:docMk/>
      </pc:docMkLst>
      <pc:sldChg chg="addSp modSp mod">
        <pc:chgData name="Sedi van Loon" userId="e92ac43e-c176-40b7-8001-c8e58642eff9" providerId="ADAL" clId="{E0456A17-A06F-4AAD-8362-FD6EA40ACA31}" dt="2024-03-05T11:13:09.532" v="28" actId="20577"/>
        <pc:sldMkLst>
          <pc:docMk/>
          <pc:sldMk cId="3762346892" sldId="291"/>
        </pc:sldMkLst>
        <pc:spChg chg="mod">
          <ac:chgData name="Sedi van Loon" userId="e92ac43e-c176-40b7-8001-c8e58642eff9" providerId="ADAL" clId="{E0456A17-A06F-4AAD-8362-FD6EA40ACA31}" dt="2024-03-05T11:13:09.532" v="28" actId="20577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E0456A17-A06F-4AAD-8362-FD6EA40ACA31}" dt="2024-03-05T09:55:46.951" v="13" actId="20577"/>
          <ac:spMkLst>
            <pc:docMk/>
            <pc:sldMk cId="3762346892" sldId="291"/>
            <ac:spMk id="4" creationId="{BD9E5912-17D1-F2E4-C151-59633B344C36}"/>
          </ac:spMkLst>
        </pc:spChg>
        <pc:graphicFrameChg chg="add mod">
          <ac:chgData name="Sedi van Loon" userId="e92ac43e-c176-40b7-8001-c8e58642eff9" providerId="ADAL" clId="{E0456A17-A06F-4AAD-8362-FD6EA40ACA31}" dt="2024-03-05T09:55:19.785" v="0"/>
          <ac:graphicFrameMkLst>
            <pc:docMk/>
            <pc:sldMk cId="3762346892" sldId="291"/>
            <ac:graphicFrameMk id="6" creationId="{19D4B0DB-88E7-AB70-C1C8-1080E98EA45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3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nl-NL" dirty="0"/>
              <a:t> Tweede Kamer</a:t>
            </a:r>
          </a:p>
          <a:p>
            <a:r>
              <a:rPr lang="nl-NL" dirty="0"/>
              <a:t> Eerste Kamer</a:t>
            </a:r>
          </a:p>
          <a:p>
            <a:r>
              <a:rPr lang="nl-NL" dirty="0"/>
              <a:t> Politie</a:t>
            </a:r>
          </a:p>
          <a:p>
            <a:r>
              <a:rPr lang="nl-NL" dirty="0"/>
              <a:t> Andere ambtenaren</a:t>
            </a:r>
          </a:p>
          <a:p>
            <a:r>
              <a:rPr lang="nl-NL" dirty="0"/>
              <a:t> Rechters</a:t>
            </a:r>
          </a:p>
          <a:p>
            <a:r>
              <a:rPr lang="nl-NL" dirty="0"/>
              <a:t> Openbaar Ministerie</a:t>
            </a:r>
          </a:p>
          <a:p>
            <a:r>
              <a:rPr lang="nl-NL" dirty="0"/>
              <a:t> Regering</a:t>
            </a:r>
          </a:p>
          <a:p>
            <a:r>
              <a:rPr lang="nl-NL" dirty="0"/>
              <a:t> Leger</a:t>
            </a:r>
          </a:p>
          <a:p>
            <a:r>
              <a:rPr lang="nl-NL" dirty="0"/>
              <a:t> Bestuursrecht</a:t>
            </a:r>
          </a:p>
          <a:p>
            <a:r>
              <a:rPr lang="nl-NL" dirty="0"/>
              <a:t> Burgerlijk recht</a:t>
            </a:r>
          </a:p>
          <a:p>
            <a:r>
              <a:rPr lang="nl-NL" dirty="0"/>
              <a:t> Strafrecht</a:t>
            </a:r>
          </a:p>
          <a:p>
            <a:r>
              <a:rPr lang="nl-NL" dirty="0"/>
              <a:t> Raad van State</a:t>
            </a:r>
          </a:p>
          <a:p>
            <a:r>
              <a:rPr lang="nl-NL"/>
              <a:t> Hoge </a:t>
            </a:r>
            <a:r>
              <a:rPr lang="nl-NL" dirty="0"/>
              <a:t>Raad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Machtenveld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9E5912-17D1-F2E4-C151-59633B344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Machtenveld uitgebreid</a:t>
            </a:r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Props1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FBCD03-E7AA-4348-89D3-C5414CE5E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44</Words>
  <Application>Microsoft Office PowerPoint</Application>
  <PresentationFormat>Diavoorstelling (16:9)</PresentationFormat>
  <Paragraphs>17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Machtenveld 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11</cp:revision>
  <cp:lastPrinted>2017-06-07T13:51:27Z</cp:lastPrinted>
  <dcterms:created xsi:type="dcterms:W3CDTF">2022-07-11T09:00:15Z</dcterms:created>
  <dcterms:modified xsi:type="dcterms:W3CDTF">2024-03-05T11:13:21Z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</Properties>
</file>