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72" r:id="rId4"/>
  </p:sldMasterIdLst>
  <p:notesMasterIdLst>
    <p:notesMasterId r:id="rId7"/>
  </p:notesMasterIdLst>
  <p:handoutMasterIdLst>
    <p:handoutMasterId r:id="rId8"/>
  </p:handoutMasterIdLst>
  <p:sldIdLst>
    <p:sldId id="291" r:id="rId5"/>
    <p:sldId id="278" r:id="rId6"/>
  </p:sldIdLst>
  <p:sldSz cx="9144000" cy="5143500" type="screen16x9"/>
  <p:notesSz cx="6858000" cy="9144000"/>
  <p:defaultTextStyle>
    <a:defPPr>
      <a:defRPr lang="nl-NL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D404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7949"/>
    <p:restoredTop sz="87090"/>
  </p:normalViewPr>
  <p:slideViewPr>
    <p:cSldViewPr snapToGrid="0" snapToObjects="1">
      <p:cViewPr varScale="1">
        <p:scale>
          <a:sx n="78" d="100"/>
          <a:sy n="78" d="100"/>
        </p:scale>
        <p:origin x="108" y="1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117" d="100"/>
          <a:sy n="117" d="100"/>
        </p:scale>
        <p:origin x="3456" y="17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edi van Loon" userId="e92ac43e-c176-40b7-8001-c8e58642eff9" providerId="ADAL" clId="{371F53A3-919E-4E70-B5DB-8AB9B5B19AE2}"/>
    <pc:docChg chg="modSld">
      <pc:chgData name="Sedi van Loon" userId="e92ac43e-c176-40b7-8001-c8e58642eff9" providerId="ADAL" clId="{371F53A3-919E-4E70-B5DB-8AB9B5B19AE2}" dt="2024-03-05T11:12:29.099" v="6" actId="20577"/>
      <pc:docMkLst>
        <pc:docMk/>
      </pc:docMkLst>
      <pc:sldChg chg="modSp mod">
        <pc:chgData name="Sedi van Loon" userId="e92ac43e-c176-40b7-8001-c8e58642eff9" providerId="ADAL" clId="{371F53A3-919E-4E70-B5DB-8AB9B5B19AE2}" dt="2024-03-05T11:12:29.099" v="6" actId="20577"/>
        <pc:sldMkLst>
          <pc:docMk/>
          <pc:sldMk cId="3762346892" sldId="291"/>
        </pc:sldMkLst>
        <pc:spChg chg="mod">
          <ac:chgData name="Sedi van Loon" userId="e92ac43e-c176-40b7-8001-c8e58642eff9" providerId="ADAL" clId="{371F53A3-919E-4E70-B5DB-8AB9B5B19AE2}" dt="2024-03-05T11:12:29.099" v="6" actId="20577"/>
          <ac:spMkLst>
            <pc:docMk/>
            <pc:sldMk cId="3762346892" sldId="291"/>
            <ac:spMk id="2" creationId="{AA3092FC-6B01-07FA-3057-FF90A4D94229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14FE8B-7A65-9B47-8F56-2D30012BDEEE}" type="datetimeFigureOut">
              <a:rPr lang="nl-NL" smtClean="0"/>
              <a:t>5-3-2024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952CEB-2BFA-B94E-A417-6D5514E5CFB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441776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432D6E-9725-964D-938F-E18D8D177D2F}" type="datetimeFigureOut">
              <a:rPr lang="nl-NL" smtClean="0"/>
              <a:t>5-3-2024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151376-0157-B84F-87E6-9CFD05A2949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555022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+ beelddia">
    <p:bg>
      <p:bgPr>
        <a:solidFill>
          <a:schemeClr val="tx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60000" y="1620000"/>
            <a:ext cx="6270171" cy="3129336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kstvak 3"/>
          <p:cNvSpPr txBox="1"/>
          <p:nvPr userDrawn="1"/>
        </p:nvSpPr>
        <p:spPr>
          <a:xfrm>
            <a:off x="0" y="468000"/>
            <a:ext cx="1764000" cy="4680000"/>
          </a:xfrm>
          <a:prstGeom prst="rect">
            <a:avLst/>
          </a:prstGeom>
          <a:solidFill>
            <a:schemeClr val="bg2"/>
          </a:solidFill>
        </p:spPr>
        <p:txBody>
          <a:bodyPr wrap="square" rtlCol="0" anchor="ctr" anchorCtr="0">
            <a:noAutofit/>
          </a:bodyPr>
          <a:lstStyle/>
          <a:p>
            <a:r>
              <a:rPr lang="nl-NL" dirty="0">
                <a:solidFill>
                  <a:schemeClr val="bg2">
                    <a:lumMod val="75000"/>
                  </a:schemeClr>
                </a:solidFill>
              </a:rPr>
              <a:t>Beeld op de positie van dit grijze kader </a:t>
            </a:r>
          </a:p>
          <a:p>
            <a:r>
              <a:rPr lang="nl-NL" dirty="0">
                <a:solidFill>
                  <a:schemeClr val="bg2">
                    <a:lumMod val="75000"/>
                  </a:schemeClr>
                </a:solidFill>
              </a:rPr>
              <a:t>Breedte 5 cm</a:t>
            </a:r>
          </a:p>
          <a:p>
            <a:r>
              <a:rPr lang="nl-NL" dirty="0">
                <a:solidFill>
                  <a:schemeClr val="bg2">
                    <a:lumMod val="75000"/>
                  </a:schemeClr>
                </a:solidFill>
              </a:rPr>
              <a:t>Hoogte 13 cm</a:t>
            </a:r>
          </a:p>
          <a:p>
            <a:r>
              <a:rPr lang="nl-NL" dirty="0">
                <a:solidFill>
                  <a:schemeClr val="bg2">
                    <a:lumMod val="75000"/>
                  </a:schemeClr>
                </a:solidFill>
              </a:rPr>
              <a:t>Vert. positie 1,3 cm</a:t>
            </a:r>
          </a:p>
          <a:p>
            <a:r>
              <a:rPr lang="nl-NL" dirty="0">
                <a:solidFill>
                  <a:schemeClr val="bg2">
                    <a:lumMod val="75000"/>
                  </a:schemeClr>
                </a:solidFill>
              </a:rPr>
              <a:t>Hor. Positie 0 cm</a:t>
            </a:r>
          </a:p>
          <a:p>
            <a:endParaRPr lang="nl-NL" dirty="0">
              <a:solidFill>
                <a:schemeClr val="bg2">
                  <a:lumMod val="75000"/>
                </a:schemeClr>
              </a:solidFill>
            </a:endParaRPr>
          </a:p>
          <a:p>
            <a:pPr marL="228600" indent="-228600">
              <a:buAutoNum type="arabicPeriod"/>
            </a:pPr>
            <a:r>
              <a:rPr lang="nl-NL" dirty="0">
                <a:solidFill>
                  <a:schemeClr val="bg2">
                    <a:lumMod val="75000"/>
                  </a:schemeClr>
                </a:solidFill>
              </a:rPr>
              <a:t>Voeg een afbeelding toe</a:t>
            </a:r>
          </a:p>
          <a:p>
            <a:pPr marL="228600" indent="-228600">
              <a:buAutoNum type="arabicPeriod"/>
            </a:pPr>
            <a:r>
              <a:rPr lang="nl-NL" dirty="0" err="1">
                <a:solidFill>
                  <a:schemeClr val="bg2">
                    <a:lumMod val="75000"/>
                  </a:schemeClr>
                </a:solidFill>
              </a:rPr>
              <a:t>Muis-klik</a:t>
            </a:r>
            <a:r>
              <a:rPr lang="nl-NL" baseline="0" dirty="0">
                <a:solidFill>
                  <a:schemeClr val="bg2">
                    <a:lumMod val="75000"/>
                  </a:schemeClr>
                </a:solidFill>
              </a:rPr>
              <a:t> rechts op de afbeelding en selecteer ‘Bijsnijden’</a:t>
            </a:r>
          </a:p>
          <a:p>
            <a:pPr marL="228600" indent="-228600">
              <a:buAutoNum type="arabicPeriod"/>
            </a:pPr>
            <a:r>
              <a:rPr lang="nl-NL" baseline="0" dirty="0">
                <a:solidFill>
                  <a:schemeClr val="bg2">
                    <a:lumMod val="75000"/>
                  </a:schemeClr>
                </a:solidFill>
              </a:rPr>
              <a:t>Pas de breedte van de afbeelding aan en </a:t>
            </a:r>
            <a:r>
              <a:rPr lang="nl-NL" baseline="0" dirty="0" err="1">
                <a:solidFill>
                  <a:schemeClr val="bg2">
                    <a:lumMod val="75000"/>
                  </a:schemeClr>
                </a:solidFill>
              </a:rPr>
              <a:t>zonodig</a:t>
            </a:r>
            <a:r>
              <a:rPr lang="nl-NL" baseline="0" dirty="0">
                <a:solidFill>
                  <a:schemeClr val="bg2">
                    <a:lumMod val="75000"/>
                  </a:schemeClr>
                </a:solidFill>
              </a:rPr>
              <a:t> de uitsnede</a:t>
            </a:r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>
          <a:xfrm>
            <a:off x="2160000" y="720000"/>
            <a:ext cx="6270171" cy="900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nl-NL"/>
              <a:t>Titelstijl van model bewerken</a:t>
            </a:r>
            <a:endParaRPr lang="nl-NL" dirty="0"/>
          </a:p>
        </p:txBody>
      </p:sp>
      <p:sp>
        <p:nvSpPr>
          <p:cNvPr id="8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2160000" y="102875"/>
            <a:ext cx="6436800" cy="308563"/>
          </a:xfrm>
          <a:prstGeom prst="rect">
            <a:avLst/>
          </a:prstGeom>
        </p:spPr>
        <p:txBody>
          <a:bodyPr wrap="square" lIns="0" tIns="0" rIns="0" bIns="0" anchor="ctr" anchorCtr="0"/>
          <a:lstStyle>
            <a:lvl1pPr algn="r">
              <a:defRPr sz="1100" b="1">
                <a:solidFill>
                  <a:schemeClr val="bg1"/>
                </a:solidFill>
              </a:defRPr>
            </a:lvl1pPr>
          </a:lstStyle>
          <a:p>
            <a:endParaRPr lang="nl-NL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ofdstukope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hoek 5"/>
          <p:cNvSpPr/>
          <p:nvPr userDrawn="1"/>
        </p:nvSpPr>
        <p:spPr>
          <a:xfrm>
            <a:off x="0" y="3771901"/>
            <a:ext cx="9144000" cy="1371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2" name="Title 1"/>
          <p:cNvSpPr>
            <a:spLocks noGrp="1"/>
          </p:cNvSpPr>
          <p:nvPr>
            <p:ph type="ctrTitle"/>
          </p:nvPr>
        </p:nvSpPr>
        <p:spPr>
          <a:xfrm>
            <a:off x="2057401" y="3771900"/>
            <a:ext cx="6542322" cy="971550"/>
          </a:xfrm>
        </p:spPr>
        <p:txBody>
          <a:bodyPr anchor="b"/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nl-NL"/>
              <a:t>Titelstijl van model bewerken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54028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60000" y="927156"/>
            <a:ext cx="6542322" cy="1790700"/>
          </a:xfrm>
        </p:spPr>
        <p:txBody>
          <a:bodyPr anchor="b"/>
          <a:lstStyle>
            <a:lvl1pPr algn="l">
              <a:defRPr sz="4500"/>
            </a:lvl1pPr>
          </a:lstStyle>
          <a:p>
            <a:r>
              <a:rPr lang="nl-NL"/>
              <a:t>Titelstijl van model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60000" y="2717856"/>
            <a:ext cx="6542322" cy="1241822"/>
          </a:xfrm>
        </p:spPr>
        <p:txBody>
          <a:bodyPr/>
          <a:lstStyle>
            <a:lvl1pPr marL="0" indent="0" algn="l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nl-NL"/>
              <a:t>Klik om de ondertitelstijl van het model te bewerken</a:t>
            </a:r>
            <a:endParaRPr lang="en-US" dirty="0"/>
          </a:p>
        </p:txBody>
      </p:sp>
      <p:sp>
        <p:nvSpPr>
          <p:cNvPr id="4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2160000" y="102875"/>
            <a:ext cx="6436800" cy="308563"/>
          </a:xfrm>
          <a:prstGeom prst="rect">
            <a:avLst/>
          </a:prstGeom>
        </p:spPr>
        <p:txBody>
          <a:bodyPr wrap="square" lIns="0" tIns="0" rIns="0" bIns="0" anchor="ctr" anchorCtr="0"/>
          <a:lstStyle>
            <a:lvl1pPr algn="r">
              <a:defRPr sz="1100" b="1">
                <a:solidFill>
                  <a:schemeClr val="bg1"/>
                </a:solidFill>
              </a:defRPr>
            </a:lvl1pPr>
          </a:lstStyle>
          <a:p>
            <a:endParaRPr lang="nl-NL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ind dia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hoek 3"/>
          <p:cNvSpPr/>
          <p:nvPr userDrawn="1"/>
        </p:nvSpPr>
        <p:spPr>
          <a:xfrm>
            <a:off x="2160000" y="2697695"/>
            <a:ext cx="3586680" cy="692497"/>
          </a:xfrm>
          <a:prstGeom prst="rect">
            <a:avLst/>
          </a:prstGeom>
        </p:spPr>
        <p:txBody>
          <a:bodyPr wrap="square" lIns="0" tIns="0" rIns="0" bIns="0" numCol="2">
            <a:noAutofit/>
          </a:bodyPr>
          <a:lstStyle/>
          <a:p>
            <a:pPr>
              <a:lnSpc>
                <a:spcPts val="2000"/>
              </a:lnSpc>
            </a:pPr>
            <a:r>
              <a:rPr lang="nl-NL" sz="1400" dirty="0">
                <a:solidFill>
                  <a:schemeClr val="bg1"/>
                </a:solidFill>
              </a:rPr>
              <a:t>﻿</a:t>
            </a:r>
            <a:r>
              <a:rPr lang="nl-NL" sz="1400" dirty="0" err="1">
                <a:solidFill>
                  <a:schemeClr val="bg1"/>
                </a:solidFill>
              </a:rPr>
              <a:t>ProDemos</a:t>
            </a:r>
            <a:endParaRPr lang="nl-NL" sz="1400" dirty="0">
              <a:solidFill>
                <a:schemeClr val="bg1"/>
              </a:solidFill>
            </a:endParaRPr>
          </a:p>
          <a:p>
            <a:pPr>
              <a:lnSpc>
                <a:spcPts val="2000"/>
              </a:lnSpc>
            </a:pPr>
            <a:r>
              <a:rPr lang="nl-NL" sz="1400" dirty="0" err="1">
                <a:solidFill>
                  <a:schemeClr val="bg1"/>
                </a:solidFill>
              </a:rPr>
              <a:t>Hofweg</a:t>
            </a:r>
            <a:r>
              <a:rPr lang="nl-NL" sz="1400" dirty="0">
                <a:solidFill>
                  <a:schemeClr val="bg1"/>
                </a:solidFill>
              </a:rPr>
              <a:t> 1H</a:t>
            </a:r>
          </a:p>
          <a:p>
            <a:pPr>
              <a:lnSpc>
                <a:spcPts val="2000"/>
              </a:lnSpc>
            </a:pPr>
            <a:r>
              <a:rPr lang="nl-NL" sz="1400" dirty="0">
                <a:solidFill>
                  <a:schemeClr val="bg1"/>
                </a:solidFill>
              </a:rPr>
              <a:t>2511 AA Den Haag</a:t>
            </a:r>
          </a:p>
          <a:p>
            <a:pPr>
              <a:lnSpc>
                <a:spcPts val="2000"/>
              </a:lnSpc>
            </a:pPr>
            <a:r>
              <a:rPr lang="nl-NL" sz="1400" dirty="0">
                <a:solidFill>
                  <a:schemeClr val="bg1"/>
                </a:solidFill>
              </a:rPr>
              <a:t>(070) 757 02 00</a:t>
            </a:r>
          </a:p>
          <a:p>
            <a:pPr>
              <a:lnSpc>
                <a:spcPts val="2000"/>
              </a:lnSpc>
            </a:pPr>
            <a:r>
              <a:rPr lang="nl-NL" sz="1400" dirty="0" err="1">
                <a:solidFill>
                  <a:schemeClr val="bg1"/>
                </a:solidFill>
              </a:rPr>
              <a:t>info@prodemos.nl</a:t>
            </a:r>
            <a:endParaRPr lang="nl-NL" sz="1400" dirty="0">
              <a:solidFill>
                <a:schemeClr val="bg1"/>
              </a:solidFill>
            </a:endParaRPr>
          </a:p>
          <a:p>
            <a:pPr>
              <a:lnSpc>
                <a:spcPts val="2000"/>
              </a:lnSpc>
            </a:pPr>
            <a:r>
              <a:rPr lang="nl-NL" sz="1400" dirty="0" err="1">
                <a:solidFill>
                  <a:schemeClr val="bg1"/>
                </a:solidFill>
              </a:rPr>
              <a:t>prodemos.nl</a:t>
            </a:r>
            <a:endParaRPr lang="nl-NL" sz="1400" dirty="0">
              <a:solidFill>
                <a:schemeClr val="bg1"/>
              </a:solidFill>
            </a:endParaRPr>
          </a:p>
        </p:txBody>
      </p:sp>
      <p:sp>
        <p:nvSpPr>
          <p:cNvPr id="7" name="Rechthoek 6"/>
          <p:cNvSpPr/>
          <p:nvPr userDrawn="1"/>
        </p:nvSpPr>
        <p:spPr>
          <a:xfrm>
            <a:off x="0" y="0"/>
            <a:ext cx="9144000" cy="46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6" name="Afbeelding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70107"/>
            <a:ext cx="2046543" cy="794362"/>
          </a:xfrm>
          <a:prstGeom prst="rect">
            <a:avLst/>
          </a:prstGeom>
        </p:spPr>
      </p:pic>
      <p:sp>
        <p:nvSpPr>
          <p:cNvPr id="8" name="Titel 1"/>
          <p:cNvSpPr>
            <a:spLocks noGrp="1"/>
          </p:cNvSpPr>
          <p:nvPr>
            <p:ph type="title"/>
          </p:nvPr>
        </p:nvSpPr>
        <p:spPr>
          <a:xfrm>
            <a:off x="2160000" y="1577870"/>
            <a:ext cx="6270171" cy="64720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nl-NL"/>
              <a:t>Titelstijl van model bewerken</a:t>
            </a:r>
            <a:endParaRPr lang="nl-NL" dirty="0"/>
          </a:p>
        </p:txBody>
      </p:sp>
      <p:pic>
        <p:nvPicPr>
          <p:cNvPr id="9" name="Afbeelding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0001" y="4160617"/>
            <a:ext cx="2060308" cy="3125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25051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ekst + icoondia">
    <p:bg>
      <p:bgPr>
        <a:solidFill>
          <a:schemeClr val="tx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60000" y="1620000"/>
            <a:ext cx="6270171" cy="3129336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>
          <a:xfrm>
            <a:off x="2160000" y="720000"/>
            <a:ext cx="6270171" cy="900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nl-NL"/>
              <a:t>Titelstijl van model bewerken</a:t>
            </a:r>
            <a:endParaRPr lang="nl-NL" dirty="0"/>
          </a:p>
        </p:txBody>
      </p:sp>
      <p:sp>
        <p:nvSpPr>
          <p:cNvPr id="8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2160000" y="102875"/>
            <a:ext cx="6436800" cy="308563"/>
          </a:xfrm>
          <a:prstGeom prst="rect">
            <a:avLst/>
          </a:prstGeom>
        </p:spPr>
        <p:txBody>
          <a:bodyPr wrap="square" lIns="0" tIns="0" rIns="0" bIns="0" anchor="ctr" anchorCtr="0"/>
          <a:lstStyle>
            <a:lvl1pPr algn="r">
              <a:defRPr sz="1100" b="1">
                <a:solidFill>
                  <a:schemeClr val="bg1"/>
                </a:solidFill>
              </a:defRPr>
            </a:lvl1pPr>
          </a:lstStyle>
          <a:p>
            <a:endParaRPr lang="nl-NL" dirty="0"/>
          </a:p>
        </p:txBody>
      </p:sp>
      <p:sp>
        <p:nvSpPr>
          <p:cNvPr id="9" name="Rechthoek 8"/>
          <p:cNvSpPr/>
          <p:nvPr userDrawn="1"/>
        </p:nvSpPr>
        <p:spPr>
          <a:xfrm>
            <a:off x="0" y="470669"/>
            <a:ext cx="1979525" cy="4674662"/>
          </a:xfrm>
          <a:prstGeom prst="rect">
            <a:avLst/>
          </a:prstGeom>
          <a:solidFill>
            <a:schemeClr val="tx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5" name="Afbeelding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980613" cy="51435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eld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/>
          <p:cNvSpPr txBox="1"/>
          <p:nvPr userDrawn="1"/>
        </p:nvSpPr>
        <p:spPr>
          <a:xfrm>
            <a:off x="-1" y="468000"/>
            <a:ext cx="9144001" cy="4680000"/>
          </a:xfrm>
          <a:prstGeom prst="rect">
            <a:avLst/>
          </a:prstGeom>
          <a:solidFill>
            <a:schemeClr val="bg2"/>
          </a:solidFill>
        </p:spPr>
        <p:txBody>
          <a:bodyPr wrap="square" rtlCol="0" anchor="ctr" anchorCtr="0">
            <a:noAutofit/>
          </a:bodyPr>
          <a:lstStyle/>
          <a:p>
            <a:r>
              <a:rPr lang="nl-NL" dirty="0" err="1">
                <a:solidFill>
                  <a:schemeClr val="bg2">
                    <a:lumMod val="75000"/>
                  </a:schemeClr>
                </a:solidFill>
              </a:rPr>
              <a:t>Beelddia</a:t>
            </a:r>
            <a:endParaRPr lang="nl-NL" dirty="0">
              <a:solidFill>
                <a:schemeClr val="bg2">
                  <a:lumMod val="75000"/>
                </a:schemeClr>
              </a:solidFill>
            </a:endParaRPr>
          </a:p>
          <a:p>
            <a:endParaRPr lang="nl-NL" dirty="0">
              <a:solidFill>
                <a:schemeClr val="bg2">
                  <a:lumMod val="75000"/>
                </a:schemeClr>
              </a:solidFill>
            </a:endParaRPr>
          </a:p>
          <a:p>
            <a:r>
              <a:rPr lang="nl-NL" dirty="0">
                <a:solidFill>
                  <a:schemeClr val="bg2">
                    <a:lumMod val="75000"/>
                  </a:schemeClr>
                </a:solidFill>
              </a:rPr>
              <a:t>Beeld op de positie van dit grijze kader. </a:t>
            </a:r>
          </a:p>
          <a:p>
            <a:r>
              <a:rPr lang="nl-NL" dirty="0">
                <a:solidFill>
                  <a:schemeClr val="bg2">
                    <a:lumMod val="75000"/>
                  </a:schemeClr>
                </a:solidFill>
              </a:rPr>
              <a:t>Tekst vrij te positioneren.</a:t>
            </a:r>
          </a:p>
          <a:p>
            <a:r>
              <a:rPr lang="nl-NL" dirty="0">
                <a:solidFill>
                  <a:schemeClr val="bg2">
                    <a:lumMod val="75000"/>
                  </a:schemeClr>
                </a:solidFill>
              </a:rPr>
              <a:t>Breedte 25,4 cm</a:t>
            </a:r>
          </a:p>
          <a:p>
            <a:r>
              <a:rPr lang="nl-NL" dirty="0">
                <a:solidFill>
                  <a:schemeClr val="bg2">
                    <a:lumMod val="75000"/>
                  </a:schemeClr>
                </a:solidFill>
              </a:rPr>
              <a:t>Hoogte 13 cm</a:t>
            </a:r>
          </a:p>
          <a:p>
            <a:r>
              <a:rPr lang="nl-NL" dirty="0">
                <a:solidFill>
                  <a:schemeClr val="bg2">
                    <a:lumMod val="75000"/>
                  </a:schemeClr>
                </a:solidFill>
              </a:rPr>
              <a:t>Vert. positie 1,3 cm</a:t>
            </a:r>
          </a:p>
          <a:p>
            <a:r>
              <a:rPr lang="nl-NL" dirty="0">
                <a:solidFill>
                  <a:schemeClr val="bg2">
                    <a:lumMod val="75000"/>
                  </a:schemeClr>
                </a:solidFill>
              </a:rPr>
              <a:t>Hor. Positie 0 cm</a:t>
            </a:r>
          </a:p>
          <a:p>
            <a:endParaRPr lang="nl-NL" dirty="0">
              <a:solidFill>
                <a:schemeClr val="bg2">
                  <a:lumMod val="75000"/>
                </a:schemeClr>
              </a:solidFill>
            </a:endParaRPr>
          </a:p>
          <a:p>
            <a:pPr marL="228600" indent="-228600">
              <a:buAutoNum type="arabicPeriod"/>
            </a:pPr>
            <a:r>
              <a:rPr lang="nl-NL" dirty="0">
                <a:solidFill>
                  <a:schemeClr val="bg2">
                    <a:lumMod val="75000"/>
                  </a:schemeClr>
                </a:solidFill>
              </a:rPr>
              <a:t>Voeg een afbeelding toe</a:t>
            </a:r>
          </a:p>
          <a:p>
            <a:pPr marL="228600" indent="-228600">
              <a:buAutoNum type="arabicPeriod"/>
            </a:pPr>
            <a:r>
              <a:rPr lang="nl-NL" dirty="0" err="1">
                <a:solidFill>
                  <a:schemeClr val="bg2">
                    <a:lumMod val="75000"/>
                  </a:schemeClr>
                </a:solidFill>
              </a:rPr>
              <a:t>Muis-klik</a:t>
            </a:r>
            <a:r>
              <a:rPr lang="nl-NL" baseline="0" dirty="0">
                <a:solidFill>
                  <a:schemeClr val="bg2">
                    <a:lumMod val="75000"/>
                  </a:schemeClr>
                </a:solidFill>
              </a:rPr>
              <a:t> rechts op de afbeelding en selecteer ‘Bijsnijden’</a:t>
            </a:r>
          </a:p>
          <a:p>
            <a:pPr marL="228600" indent="-228600">
              <a:buAutoNum type="arabicPeriod"/>
            </a:pPr>
            <a:r>
              <a:rPr lang="nl-NL" baseline="0" dirty="0">
                <a:solidFill>
                  <a:schemeClr val="bg2">
                    <a:lumMod val="75000"/>
                  </a:schemeClr>
                </a:solidFill>
              </a:rPr>
              <a:t>Pas de breedte van de afbeelding aan en </a:t>
            </a:r>
            <a:r>
              <a:rPr lang="nl-NL" baseline="0" dirty="0" err="1">
                <a:solidFill>
                  <a:schemeClr val="bg2">
                    <a:lumMod val="75000"/>
                  </a:schemeClr>
                </a:solidFill>
              </a:rPr>
              <a:t>zonodig</a:t>
            </a:r>
            <a:r>
              <a:rPr lang="nl-NL" baseline="0" dirty="0">
                <a:solidFill>
                  <a:schemeClr val="bg2">
                    <a:lumMod val="75000"/>
                  </a:schemeClr>
                </a:solidFill>
              </a:rPr>
              <a:t> de uitsnede</a:t>
            </a:r>
          </a:p>
          <a:p>
            <a:pPr marL="228600" indent="-228600">
              <a:buAutoNum type="arabicPeriod"/>
            </a:pPr>
            <a:r>
              <a:rPr lang="nl-NL" baseline="0" dirty="0">
                <a:solidFill>
                  <a:schemeClr val="bg2">
                    <a:lumMod val="75000"/>
                  </a:schemeClr>
                </a:solidFill>
              </a:rPr>
              <a:t>Selecteer de afbeelding en ga naar menu ‘Schikken / Naar achtergrond’ </a:t>
            </a:r>
            <a:br>
              <a:rPr lang="nl-NL" baseline="0" dirty="0">
                <a:solidFill>
                  <a:schemeClr val="bg2">
                    <a:lumMod val="75000"/>
                  </a:schemeClr>
                </a:solidFill>
              </a:rPr>
            </a:br>
            <a:r>
              <a:rPr lang="nl-NL" baseline="0" dirty="0">
                <a:solidFill>
                  <a:schemeClr val="bg2">
                    <a:lumMod val="75000"/>
                  </a:schemeClr>
                </a:solidFill>
              </a:rPr>
              <a:t>om de afbeelding achter de tekst te plaatsen</a:t>
            </a:r>
            <a:endParaRPr lang="nl-NL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744000" y="1447920"/>
            <a:ext cx="5400000" cy="720000"/>
          </a:xfrm>
          <a:solidFill>
            <a:schemeClr val="tx1"/>
          </a:solidFill>
        </p:spPr>
        <p:txBody>
          <a:bodyPr lIns="180000" tIns="180000" rIns="180000" bIns="180000" anchor="ctr" anchorCtr="1"/>
          <a:lstStyle>
            <a:lvl1pPr algn="ctr">
              <a:defRPr>
                <a:ln>
                  <a:noFill/>
                </a:ln>
                <a:solidFill>
                  <a:schemeClr val="bg1"/>
                </a:solidFill>
              </a:defRPr>
            </a:lvl1pPr>
          </a:lstStyle>
          <a:p>
            <a:r>
              <a:rPr lang="nl-NL"/>
              <a:t>Titelstijl van model bewerken</a:t>
            </a:r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2160000" y="102875"/>
            <a:ext cx="6436800" cy="308563"/>
          </a:xfrm>
          <a:prstGeom prst="rect">
            <a:avLst/>
          </a:prstGeom>
        </p:spPr>
        <p:txBody>
          <a:bodyPr wrap="square" lIns="0" tIns="0" rIns="0" bIns="0" anchor="ctr" anchorCtr="0"/>
          <a:lstStyle>
            <a:lvl1pPr algn="r">
              <a:defRPr sz="1100" b="1">
                <a:solidFill>
                  <a:schemeClr val="bg1"/>
                </a:solidFill>
              </a:defRPr>
            </a:lvl1pPr>
          </a:lstStyle>
          <a:p>
            <a:endParaRPr lang="nl-NL" dirty="0"/>
          </a:p>
        </p:txBody>
      </p:sp>
      <p:sp>
        <p:nvSpPr>
          <p:cNvPr id="6" name="Tekstvak 5"/>
          <p:cNvSpPr txBox="1"/>
          <p:nvPr userDrawn="1"/>
        </p:nvSpPr>
        <p:spPr>
          <a:xfrm>
            <a:off x="5985164" y="2603697"/>
            <a:ext cx="2452255" cy="1859130"/>
          </a:xfrm>
          <a:prstGeom prst="rect">
            <a:avLst/>
          </a:prstGeom>
          <a:solidFill>
            <a:schemeClr val="bg2"/>
          </a:solidFill>
        </p:spPr>
        <p:txBody>
          <a:bodyPr wrap="square" rtlCol="0" anchor="ctr" anchorCtr="0">
            <a:noAutofit/>
          </a:bodyPr>
          <a:lstStyle/>
          <a:p>
            <a:r>
              <a:rPr lang="nl-NL" b="1" dirty="0">
                <a:solidFill>
                  <a:schemeClr val="bg2">
                    <a:lumMod val="75000"/>
                  </a:schemeClr>
                </a:solidFill>
              </a:rPr>
              <a:t>Kop</a:t>
            </a:r>
            <a:br>
              <a:rPr lang="nl-NL" dirty="0">
                <a:solidFill>
                  <a:schemeClr val="bg2">
                    <a:lumMod val="75000"/>
                  </a:schemeClr>
                </a:solidFill>
              </a:rPr>
            </a:br>
            <a:r>
              <a:rPr lang="nl-NL" dirty="0">
                <a:solidFill>
                  <a:schemeClr val="bg2">
                    <a:lumMod val="75000"/>
                  </a:schemeClr>
                </a:solidFill>
              </a:rPr>
              <a:t>Plaatsing in gekleurd kader</a:t>
            </a:r>
          </a:p>
          <a:p>
            <a:r>
              <a:rPr lang="nl-NL" dirty="0">
                <a:solidFill>
                  <a:schemeClr val="bg2">
                    <a:lumMod val="75000"/>
                  </a:schemeClr>
                </a:solidFill>
              </a:rPr>
              <a:t>Links of rechts tegen de rand aan plaatsen, hoogte afhankelijk van achterliggende afbeelding</a:t>
            </a:r>
          </a:p>
          <a:p>
            <a:endParaRPr lang="nl-NL" dirty="0">
              <a:solidFill>
                <a:schemeClr val="bg2">
                  <a:lumMod val="75000"/>
                </a:schemeClr>
              </a:solidFill>
            </a:endParaRPr>
          </a:p>
          <a:p>
            <a:r>
              <a:rPr lang="nl-NL" baseline="0" dirty="0">
                <a:solidFill>
                  <a:schemeClr val="bg2">
                    <a:lumMod val="75000"/>
                  </a:schemeClr>
                </a:solidFill>
              </a:rPr>
              <a:t>Maak het kader rondom de tekst ca. 1 cm groter</a:t>
            </a:r>
            <a:endParaRPr lang="nl-NL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75300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eeld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744000" y="1447920"/>
            <a:ext cx="5400000" cy="720000"/>
          </a:xfrm>
          <a:solidFill>
            <a:schemeClr val="tx1"/>
          </a:solidFill>
        </p:spPr>
        <p:txBody>
          <a:bodyPr lIns="180000" tIns="180000" rIns="180000" bIns="180000" anchor="ctr" anchorCtr="1"/>
          <a:lstStyle>
            <a:lvl1pPr algn="ctr">
              <a:defRPr>
                <a:ln>
                  <a:noFill/>
                </a:ln>
                <a:solidFill>
                  <a:schemeClr val="bg1"/>
                </a:solidFill>
              </a:defRPr>
            </a:lvl1pPr>
          </a:lstStyle>
          <a:p>
            <a:r>
              <a:rPr lang="nl-NL"/>
              <a:t>Titelstijl van model bewerken</a:t>
            </a:r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2160000" y="102875"/>
            <a:ext cx="6436800" cy="308563"/>
          </a:xfrm>
          <a:prstGeom prst="rect">
            <a:avLst/>
          </a:prstGeom>
        </p:spPr>
        <p:txBody>
          <a:bodyPr wrap="square" lIns="0" tIns="0" rIns="0" bIns="0" anchor="ctr" anchorCtr="0"/>
          <a:lstStyle>
            <a:lvl1pPr algn="r">
              <a:defRPr sz="1100" b="1">
                <a:solidFill>
                  <a:schemeClr val="bg1"/>
                </a:solidFill>
              </a:defRPr>
            </a:lvl1pPr>
          </a:lstStyle>
          <a:p>
            <a:endParaRPr lang="nl-NL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Icoondia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hoek 3"/>
          <p:cNvSpPr/>
          <p:nvPr userDrawn="1"/>
        </p:nvSpPr>
        <p:spPr>
          <a:xfrm>
            <a:off x="0" y="411438"/>
            <a:ext cx="9144000" cy="473206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6" name="Afbeelding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9" y="0"/>
            <a:ext cx="9141291" cy="5143500"/>
          </a:xfrm>
          <a:prstGeom prst="rect">
            <a:avLst/>
          </a:prstGeom>
        </p:spPr>
      </p:pic>
      <p:sp>
        <p:nvSpPr>
          <p:cNvPr id="7" name="Titel 1"/>
          <p:cNvSpPr txBox="1">
            <a:spLocks/>
          </p:cNvSpPr>
          <p:nvPr userDrawn="1"/>
        </p:nvSpPr>
        <p:spPr>
          <a:xfrm>
            <a:off x="2160000" y="1474045"/>
            <a:ext cx="6436800" cy="720000"/>
          </a:xfrm>
          <a:prstGeom prst="rect">
            <a:avLst/>
          </a:prstGeom>
          <a:noFill/>
        </p:spPr>
        <p:txBody>
          <a:bodyPr vert="horz" lIns="180000" tIns="180000" rIns="180000" bIns="180000" rtlCol="0" anchor="ctr" anchorCtr="1">
            <a:noAutofit/>
          </a:bodyPr>
          <a:lstStyle>
            <a:lvl1pPr algn="l" defTabSz="685800" rtl="0" eaLnBrk="1" latinLnBrk="0" hangingPunct="1">
              <a:lnSpc>
                <a:spcPts val="3600"/>
              </a:lnSpc>
              <a:spcBef>
                <a:spcPct val="0"/>
              </a:spcBef>
              <a:buNone/>
              <a:defRPr sz="3200" b="1" i="0" kern="1200">
                <a:ln>
                  <a:noFill/>
                </a:ln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defRPr>
            </a:lvl1pPr>
          </a:lstStyle>
          <a:p>
            <a:r>
              <a:rPr lang="nl-NL"/>
              <a:t>Titelstijl van model bewerken</a:t>
            </a:r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2160000" y="102875"/>
            <a:ext cx="6436800" cy="308563"/>
          </a:xfrm>
          <a:prstGeom prst="rect">
            <a:avLst/>
          </a:prstGeom>
        </p:spPr>
        <p:txBody>
          <a:bodyPr wrap="square" lIns="0" tIns="0" rIns="0" bIns="0" anchor="ctr" anchorCtr="0"/>
          <a:lstStyle>
            <a:lvl1pPr algn="r">
              <a:defRPr sz="1100" b="1">
                <a:solidFill>
                  <a:schemeClr val="bg1"/>
                </a:solidFill>
              </a:defRPr>
            </a:lvl1pPr>
          </a:lstStyle>
          <a:p>
            <a:endParaRPr lang="nl-NL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Icoondia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hoek 3"/>
          <p:cNvSpPr/>
          <p:nvPr userDrawn="1"/>
        </p:nvSpPr>
        <p:spPr>
          <a:xfrm>
            <a:off x="0" y="411438"/>
            <a:ext cx="9144000" cy="473206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6" name="Afbeelding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9" y="0"/>
            <a:ext cx="9141291" cy="5143500"/>
          </a:xfrm>
          <a:prstGeom prst="rect">
            <a:avLst/>
          </a:prstGeom>
        </p:spPr>
      </p:pic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2160000" y="102875"/>
            <a:ext cx="6436800" cy="308563"/>
          </a:xfrm>
          <a:prstGeom prst="rect">
            <a:avLst/>
          </a:prstGeom>
        </p:spPr>
        <p:txBody>
          <a:bodyPr wrap="square" lIns="0" tIns="0" rIns="0" bIns="0" anchor="ctr" anchorCtr="0"/>
          <a:lstStyle>
            <a:lvl1pPr algn="r">
              <a:defRPr sz="1100" b="1">
                <a:solidFill>
                  <a:schemeClr val="bg1"/>
                </a:solidFill>
              </a:defRPr>
            </a:lvl1pPr>
          </a:lstStyle>
          <a:p>
            <a:endParaRPr lang="nl-NL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160000" y="720000"/>
            <a:ext cx="6270171" cy="900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nl-NL"/>
              <a:t>Titelstijl van model bewerken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160000" y="1620000"/>
            <a:ext cx="6270171" cy="3129336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8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2160000" y="102875"/>
            <a:ext cx="6436800" cy="308563"/>
          </a:xfrm>
          <a:prstGeom prst="rect">
            <a:avLst/>
          </a:prstGeom>
        </p:spPr>
        <p:txBody>
          <a:bodyPr wrap="square" lIns="0" tIns="0" rIns="0" bIns="0" anchor="ctr" anchorCtr="0"/>
          <a:lstStyle>
            <a:lvl1pPr algn="r">
              <a:defRPr sz="1100" b="1">
                <a:solidFill>
                  <a:schemeClr val="bg1"/>
                </a:solidFill>
              </a:defRPr>
            </a:lvl1pPr>
          </a:lstStyle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592117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fiek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160000" y="720000"/>
            <a:ext cx="6270171" cy="900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nl-NL"/>
              <a:t>Titelstijl van model bewerken</a:t>
            </a:r>
            <a:endParaRPr lang="en-US" dirty="0"/>
          </a:p>
        </p:txBody>
      </p:sp>
      <p:sp>
        <p:nvSpPr>
          <p:cNvPr id="8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2160000" y="102875"/>
            <a:ext cx="6436800" cy="308563"/>
          </a:xfrm>
          <a:prstGeom prst="rect">
            <a:avLst/>
          </a:prstGeom>
        </p:spPr>
        <p:txBody>
          <a:bodyPr wrap="square" lIns="0" tIns="0" rIns="0" bIns="0" anchor="ctr" anchorCtr="0"/>
          <a:lstStyle>
            <a:lvl1pPr algn="r">
              <a:defRPr sz="1100" b="1">
                <a:solidFill>
                  <a:schemeClr val="bg1"/>
                </a:solidFill>
              </a:defRPr>
            </a:lvl1pPr>
          </a:lstStyle>
          <a:p>
            <a:endParaRPr lang="nl-NL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+ cirkelbeeld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160000" y="2160000"/>
            <a:ext cx="6270171" cy="277748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nl-NL"/>
              <a:t>Titelstijl van model bewerken</a:t>
            </a:r>
            <a:endParaRPr lang="nl-NL" dirty="0"/>
          </a:p>
        </p:txBody>
      </p:sp>
      <p:sp>
        <p:nvSpPr>
          <p:cNvPr id="8" name="Ovaal 7"/>
          <p:cNvSpPr/>
          <p:nvPr userDrawn="1"/>
        </p:nvSpPr>
        <p:spPr>
          <a:xfrm>
            <a:off x="432000" y="792000"/>
            <a:ext cx="1835999" cy="1835999"/>
          </a:xfrm>
          <a:prstGeom prst="ellips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" name="Tekstvak 5"/>
          <p:cNvSpPr txBox="1"/>
          <p:nvPr userDrawn="1"/>
        </p:nvSpPr>
        <p:spPr>
          <a:xfrm>
            <a:off x="549899" y="936710"/>
            <a:ext cx="1600200" cy="1546577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pPr algn="ctr"/>
            <a:r>
              <a:rPr lang="nl-NL" dirty="0">
                <a:solidFill>
                  <a:schemeClr val="bg2">
                    <a:lumMod val="75000"/>
                  </a:schemeClr>
                </a:solidFill>
              </a:rPr>
              <a:t>Beeld op de positie van dit </a:t>
            </a:r>
            <a:r>
              <a:rPr lang="nl-NL" dirty="0" err="1">
                <a:solidFill>
                  <a:schemeClr val="bg2">
                    <a:lumMod val="75000"/>
                  </a:schemeClr>
                </a:solidFill>
              </a:rPr>
              <a:t>grijzekader</a:t>
            </a:r>
            <a:r>
              <a:rPr lang="nl-NL" dirty="0">
                <a:solidFill>
                  <a:schemeClr val="bg2">
                    <a:lumMod val="75000"/>
                  </a:schemeClr>
                </a:solidFill>
              </a:rPr>
              <a:t> </a:t>
            </a:r>
          </a:p>
          <a:p>
            <a:pPr algn="ctr"/>
            <a:r>
              <a:rPr lang="nl-NL" dirty="0">
                <a:solidFill>
                  <a:schemeClr val="bg2">
                    <a:lumMod val="75000"/>
                  </a:schemeClr>
                </a:solidFill>
              </a:rPr>
              <a:t>Breedte 5,5 cm</a:t>
            </a:r>
          </a:p>
          <a:p>
            <a:pPr algn="ctr"/>
            <a:r>
              <a:rPr lang="nl-NL" dirty="0">
                <a:solidFill>
                  <a:schemeClr val="bg2">
                    <a:lumMod val="75000"/>
                  </a:schemeClr>
                </a:solidFill>
              </a:rPr>
              <a:t>Hoogte 5,5 cm</a:t>
            </a:r>
          </a:p>
          <a:p>
            <a:pPr marL="0" marR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 dirty="0">
                <a:solidFill>
                  <a:schemeClr val="bg2">
                    <a:lumMod val="75000"/>
                  </a:schemeClr>
                </a:solidFill>
              </a:rPr>
              <a:t>Vert. positie 2 m</a:t>
            </a:r>
          </a:p>
          <a:p>
            <a:pPr marL="0" marR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 dirty="0">
                <a:solidFill>
                  <a:schemeClr val="bg2">
                    <a:lumMod val="75000"/>
                  </a:schemeClr>
                </a:solidFill>
              </a:rPr>
              <a:t>Hor. positie</a:t>
            </a:r>
            <a:r>
              <a:rPr lang="nl-NL" baseline="0" dirty="0">
                <a:solidFill>
                  <a:schemeClr val="bg2">
                    <a:lumMod val="75000"/>
                  </a:schemeClr>
                </a:solidFill>
              </a:rPr>
              <a:t> 1 cm</a:t>
            </a:r>
            <a:endParaRPr lang="nl-NL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9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2160000" y="102875"/>
            <a:ext cx="6436800" cy="308563"/>
          </a:xfrm>
          <a:prstGeom prst="rect">
            <a:avLst/>
          </a:prstGeom>
        </p:spPr>
        <p:txBody>
          <a:bodyPr wrap="square" lIns="0" tIns="0" rIns="0" bIns="0" anchor="ctr" anchorCtr="0"/>
          <a:lstStyle>
            <a:lvl1pPr algn="r">
              <a:defRPr sz="1100" b="1">
                <a:solidFill>
                  <a:schemeClr val="bg1"/>
                </a:solidFill>
              </a:defRPr>
            </a:lvl1pPr>
          </a:lstStyle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815011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hoek 8"/>
          <p:cNvSpPr/>
          <p:nvPr userDrawn="1"/>
        </p:nvSpPr>
        <p:spPr>
          <a:xfrm>
            <a:off x="0" y="0"/>
            <a:ext cx="9144000" cy="4680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60000" y="720000"/>
            <a:ext cx="6270171" cy="825751"/>
          </a:xfrm>
          <a:prstGeom prst="rect">
            <a:avLst/>
          </a:prstGeom>
        </p:spPr>
        <p:txBody>
          <a:bodyPr vert="horz" lIns="0" tIns="46800" rIns="0" bIns="0" rtlCol="0" anchor="t" anchorCtr="0">
            <a:noAutofit/>
          </a:bodyPr>
          <a:lstStyle/>
          <a:p>
            <a:r>
              <a:rPr lang="nl-NL" dirty="0"/>
              <a:t>Titelstijl van model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0000" y="1620000"/>
            <a:ext cx="6270171" cy="3129336"/>
          </a:xfrm>
          <a:prstGeom prst="rect">
            <a:avLst/>
          </a:prstGeom>
        </p:spPr>
        <p:txBody>
          <a:bodyPr vert="horz" lIns="0" tIns="46800" rIns="0" bIns="0" rtlCol="0" anchor="t" anchorCtr="0">
            <a:noAutofit/>
          </a:bodyPr>
          <a:lstStyle/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  <a:endParaRPr lang="en-US" dirty="0"/>
          </a:p>
        </p:txBody>
      </p:sp>
      <p:pic>
        <p:nvPicPr>
          <p:cNvPr id="8" name="Afbeelding 7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778" y="32161"/>
            <a:ext cx="1357449" cy="459648"/>
          </a:xfrm>
          <a:prstGeom prst="rect">
            <a:avLst/>
          </a:prstGeom>
        </p:spPr>
      </p:pic>
      <p:sp>
        <p:nvSpPr>
          <p:cNvPr id="10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2160000" y="102875"/>
            <a:ext cx="6436800" cy="308563"/>
          </a:xfrm>
          <a:prstGeom prst="rect">
            <a:avLst/>
          </a:prstGeom>
        </p:spPr>
        <p:txBody>
          <a:bodyPr wrap="square" lIns="0" tIns="0" rIns="0" bIns="0" anchor="ctr" anchorCtr="0"/>
          <a:lstStyle>
            <a:lvl1pPr algn="r">
              <a:defRPr sz="1100" b="1">
                <a:solidFill>
                  <a:schemeClr val="bg1"/>
                </a:solidFill>
              </a:defRPr>
            </a:lvl1pPr>
          </a:lstStyle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9389024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82" r:id="rId2"/>
    <p:sldLayoutId id="2147483678" r:id="rId3"/>
    <p:sldLayoutId id="2147483680" r:id="rId4"/>
    <p:sldLayoutId id="2147483684" r:id="rId5"/>
    <p:sldLayoutId id="2147483683" r:id="rId6"/>
    <p:sldLayoutId id="2147483676" r:id="rId7"/>
    <p:sldLayoutId id="2147483681" r:id="rId8"/>
    <p:sldLayoutId id="2147483677" r:id="rId9"/>
    <p:sldLayoutId id="2147483675" r:id="rId10"/>
    <p:sldLayoutId id="2147483673" r:id="rId11"/>
    <p:sldLayoutId id="2147483679" r:id="rId12"/>
  </p:sldLayoutIdLst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  <p:hf sldNum="0" hdr="0" dt="0"/>
  <p:txStyles>
    <p:titleStyle>
      <a:lvl1pPr algn="l" defTabSz="685800" rtl="0" eaLnBrk="1" latinLnBrk="0" hangingPunct="1">
        <a:lnSpc>
          <a:spcPts val="3600"/>
        </a:lnSpc>
        <a:spcBef>
          <a:spcPct val="0"/>
        </a:spcBef>
        <a:buNone/>
        <a:defRPr sz="3200" b="1" i="0" kern="1200">
          <a:solidFill>
            <a:schemeClr val="tx1"/>
          </a:solidFill>
          <a:latin typeface="Calibri" charset="0"/>
          <a:ea typeface="Calibri" charset="0"/>
          <a:cs typeface="Calibri" charset="0"/>
        </a:defRPr>
      </a:lvl1pPr>
    </p:titleStyle>
    <p:bodyStyle>
      <a:lvl1pPr marL="108000" indent="-108000" algn="l" defTabSz="685800" rtl="0" eaLnBrk="1" fontAlgn="t" latinLnBrk="0" hangingPunct="1">
        <a:lnSpc>
          <a:spcPts val="2400"/>
        </a:lnSpc>
        <a:spcBef>
          <a:spcPts val="750"/>
        </a:spcBef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216000" indent="-108000" algn="l" defTabSz="685800" rtl="0" eaLnBrk="1" fontAlgn="t" latinLnBrk="0" hangingPunct="1">
        <a:lnSpc>
          <a:spcPts val="2400"/>
        </a:lnSpc>
        <a:spcBef>
          <a:spcPts val="0"/>
        </a:spcBef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324000" indent="-108000" algn="l" defTabSz="685800" rtl="0" eaLnBrk="1" fontAlgn="t" latinLnBrk="0" hangingPunct="1">
        <a:lnSpc>
          <a:spcPts val="2400"/>
        </a:lnSpc>
        <a:spcBef>
          <a:spcPts val="0"/>
        </a:spcBef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432000" indent="-108000" algn="l" defTabSz="685800" rtl="0" eaLnBrk="1" fontAlgn="t" latinLnBrk="0" hangingPunct="1">
        <a:lnSpc>
          <a:spcPts val="2400"/>
        </a:lnSpc>
        <a:spcBef>
          <a:spcPts val="0"/>
        </a:spcBef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540000" indent="-108000" algn="l" defTabSz="685800" rtl="0" eaLnBrk="1" fontAlgn="t" latinLnBrk="0" hangingPunct="1">
        <a:lnSpc>
          <a:spcPts val="2400"/>
        </a:lnSpc>
        <a:spcBef>
          <a:spcPts val="0"/>
        </a:spcBef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>
            <a:extLst>
              <a:ext uri="{FF2B5EF4-FFF2-40B4-BE49-F238E27FC236}">
                <a16:creationId xmlns:a16="http://schemas.microsoft.com/office/drawing/2014/main" id="{AA3092FC-6B01-07FA-3057-FF90A4D942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 Tweede Kamer</a:t>
            </a:r>
          </a:p>
          <a:p>
            <a:r>
              <a:rPr lang="nl-NL" dirty="0"/>
              <a:t> Eerste Kamer</a:t>
            </a:r>
          </a:p>
          <a:p>
            <a:r>
              <a:rPr lang="nl-NL" dirty="0"/>
              <a:t> Politie</a:t>
            </a:r>
          </a:p>
          <a:p>
            <a:r>
              <a:rPr lang="nl-NL" dirty="0"/>
              <a:t> Andere ambtenaren</a:t>
            </a:r>
          </a:p>
          <a:p>
            <a:r>
              <a:rPr lang="nl-NL" dirty="0"/>
              <a:t> Rechters</a:t>
            </a:r>
          </a:p>
          <a:p>
            <a:r>
              <a:rPr lang="nl-NL" dirty="0"/>
              <a:t> Openbaar Ministerie</a:t>
            </a:r>
          </a:p>
          <a:p>
            <a:r>
              <a:rPr lang="nl-NL"/>
              <a:t> Regering</a:t>
            </a:r>
            <a:endParaRPr lang="nl-NL" dirty="0"/>
          </a:p>
          <a:p>
            <a:endParaRPr lang="nl-NL" dirty="0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D870467C-4985-CEB9-C705-E58FDEF57E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Begrippen Machtenveld </a:t>
            </a:r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BD9E5912-17D1-F2E4-C151-59633B344C3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nl-NL" dirty="0"/>
              <a:t>Machtenveld basis</a:t>
            </a:r>
          </a:p>
        </p:txBody>
      </p:sp>
    </p:spTree>
    <p:extLst>
      <p:ext uri="{BB962C8B-B14F-4D97-AF65-F5344CB8AC3E}">
        <p14:creationId xmlns:p14="http://schemas.microsoft.com/office/powerpoint/2010/main" val="37623468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1"/>
          <p:cNvSpPr txBox="1">
            <a:spLocks/>
          </p:cNvSpPr>
          <p:nvPr/>
        </p:nvSpPr>
        <p:spPr>
          <a:xfrm>
            <a:off x="2160000" y="1593072"/>
            <a:ext cx="6270171" cy="665496"/>
          </a:xfrm>
          <a:prstGeom prst="rect">
            <a:avLst/>
          </a:prstGeom>
        </p:spPr>
        <p:txBody>
          <a:bodyPr lIns="0" tIns="0" rIns="0" bIns="0"/>
          <a:lstStyle>
            <a:lvl1pPr algn="l" defTabSz="685800" rtl="0" eaLnBrk="1" latinLnBrk="0" hangingPunct="1">
              <a:lnSpc>
                <a:spcPts val="3600"/>
              </a:lnSpc>
              <a:spcBef>
                <a:spcPct val="0"/>
              </a:spcBef>
              <a:buNone/>
              <a:defRPr sz="3200" b="1" i="0" kern="12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defRPr>
            </a:lvl1pPr>
          </a:lstStyle>
          <a:p>
            <a:r>
              <a:rPr lang="nl-NL" dirty="0">
                <a:solidFill>
                  <a:schemeClr val="bg1"/>
                </a:solidFill>
              </a:rPr>
              <a:t>prodemos.nl</a:t>
            </a:r>
            <a:br>
              <a:rPr lang="nl-NL" dirty="0">
                <a:solidFill>
                  <a:schemeClr val="bg1"/>
                </a:solidFill>
              </a:rPr>
            </a:br>
            <a:br>
              <a:rPr lang="nl-NL" dirty="0">
                <a:solidFill>
                  <a:schemeClr val="bg1"/>
                </a:solidFill>
              </a:rPr>
            </a:br>
            <a:endParaRPr lang="nl-NL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886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ProDemos">
  <a:themeElements>
    <a:clrScheme name="ProDemos fuchsia">
      <a:dk1>
        <a:srgbClr val="D7007E"/>
      </a:dk1>
      <a:lt1>
        <a:srgbClr val="FFFFFF"/>
      </a:lt1>
      <a:dk2>
        <a:srgbClr val="1A1918"/>
      </a:dk2>
      <a:lt2>
        <a:srgbClr val="E7E6E6"/>
      </a:lt2>
      <a:accent1>
        <a:srgbClr val="00B3E6"/>
      </a:accent1>
      <a:accent2>
        <a:srgbClr val="58A337"/>
      </a:accent2>
      <a:accent3>
        <a:srgbClr val="FCC241"/>
      </a:accent3>
      <a:accent4>
        <a:srgbClr val="EB5B24"/>
      </a:accent4>
      <a:accent5>
        <a:srgbClr val="D7007E"/>
      </a:accent5>
      <a:accent6>
        <a:srgbClr val="C7B8A3"/>
      </a:accent6>
      <a:hlink>
        <a:srgbClr val="00B3E6"/>
      </a:hlink>
      <a:folHlink>
        <a:srgbClr val="C7B8A3"/>
      </a:folHlink>
    </a:clrScheme>
    <a:fontScheme name="Office-them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h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223099-1 ProDemos powerpointtemplate-NL fuchsia.pptx" id="{19A97B66-AFD8-834E-B55C-0C3D1D8B4BDB}" vid="{C2B59DFF-5C09-2F4F-8ECC-0A4C589803F6}"/>
    </a:ext>
  </a:extLst>
</a:theme>
</file>

<file path=ppt/theme/theme2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EB7D61D776EC44EBF96354E46DD7CF7" ma:contentTypeVersion="18" ma:contentTypeDescription="Een nieuw document maken." ma:contentTypeScope="" ma:versionID="8133afb84a15b69cb26b22f1c1db2a09">
  <xsd:schema xmlns:xsd="http://www.w3.org/2001/XMLSchema" xmlns:xs="http://www.w3.org/2001/XMLSchema" xmlns:p="http://schemas.microsoft.com/office/2006/metadata/properties" xmlns:ns2="f6166596-befa-4d6e-9b8b-75e822e8a231" xmlns:ns3="3a7bcf79-13ec-4791-9315-eb816fa35df2" targetNamespace="http://schemas.microsoft.com/office/2006/metadata/properties" ma:root="true" ma:fieldsID="62832601cabcd8f2266d9163ccbf5c7b" ns2:_="" ns3:_="">
    <xsd:import namespace="f6166596-befa-4d6e-9b8b-75e822e8a231"/>
    <xsd:import namespace="3a7bcf79-13ec-4791-9315-eb816fa35df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2:lcf76f155ced4ddcb4097134ff3c332f" minOccurs="0"/>
                <xsd:element ref="ns3:TaxCatchAll" minOccurs="0"/>
                <xsd:element ref="ns2:MediaServiceLocation" minOccurs="0"/>
                <xsd:element ref="ns2:MediaLengthInSecond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6166596-befa-4d6e-9b8b-75e822e8a23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lcf76f155ced4ddcb4097134ff3c332f" ma:index="20" nillable="true" ma:taxonomy="true" ma:internalName="lcf76f155ced4ddcb4097134ff3c332f" ma:taxonomyFieldName="MediaServiceImageTags" ma:displayName="Afbeeldingtags" ma:readOnly="false" ma:fieldId="{5cf76f15-5ced-4ddc-b409-7134ff3c332f}" ma:taxonomyMulti="true" ma:sspId="990ba098-8963-4177-a9c0-5ce46bfe6f5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2" nillable="true" ma:displayName="Location" ma:indexed="true" ma:internalName="MediaServiceLocation" ma:readOnly="true">
      <xsd:simpleType>
        <xsd:restriction base="dms:Text"/>
      </xsd:simpleType>
    </xsd:element>
    <xsd:element name="MediaLengthInSeconds" ma:index="23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a7bcf79-13ec-4791-9315-eb816fa35df2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35d50a92-1a98-4685-bbfd-29754743debb}" ma:internalName="TaxCatchAll" ma:showField="CatchAllData" ma:web="3a7bcf79-13ec-4791-9315-eb816fa35df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f6166596-befa-4d6e-9b8b-75e822e8a231">
      <Terms xmlns="http://schemas.microsoft.com/office/infopath/2007/PartnerControls"/>
    </lcf76f155ced4ddcb4097134ff3c332f>
    <TaxCatchAll xmlns="3a7bcf79-13ec-4791-9315-eb816fa35df2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265C2C8-E94C-4541-B85E-7EB9DCBACB0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6166596-befa-4d6e-9b8b-75e822e8a231"/>
    <ds:schemaRef ds:uri="3a7bcf79-13ec-4791-9315-eb816fa35df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36433D0-D973-4B5C-A6B4-E77FA826783A}">
  <ds:schemaRefs>
    <ds:schemaRef ds:uri="http://schemas.microsoft.com/office/2006/metadata/properties"/>
    <ds:schemaRef ds:uri="http://schemas.microsoft.com/office/infopath/2007/PartnerControls"/>
    <ds:schemaRef ds:uri="http://purl.org/dc/dcmitype/"/>
    <ds:schemaRef ds:uri="http://schemas.microsoft.com/office/2006/documentManagement/types"/>
    <ds:schemaRef ds:uri="http://purl.org/dc/terms/"/>
    <ds:schemaRef ds:uri="http://purl.org/dc/elements/1.1/"/>
    <ds:schemaRef ds:uri="http://www.w3.org/XML/1998/namespace"/>
    <ds:schemaRef ds:uri="http://schemas.openxmlformats.org/package/2006/metadata/core-properties"/>
    <ds:schemaRef ds:uri="5a090efa-bffa-44a2-86ac-75fb8fda6aaf"/>
    <ds:schemaRef ds:uri="f6166596-befa-4d6e-9b8b-75e822e8a231"/>
    <ds:schemaRef ds:uri="3a7bcf79-13ec-4791-9315-eb816fa35df2"/>
  </ds:schemaRefs>
</ds:datastoreItem>
</file>

<file path=customXml/itemProps3.xml><?xml version="1.0" encoding="utf-8"?>
<ds:datastoreItem xmlns:ds="http://schemas.openxmlformats.org/officeDocument/2006/customXml" ds:itemID="{CF8C1147-CECF-4A68-8DDA-CB069FE434E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</TotalTime>
  <Words>27</Words>
  <Application>Microsoft Office PowerPoint</Application>
  <PresentationFormat>Diavoorstelling (16:9)</PresentationFormat>
  <Paragraphs>10</Paragraphs>
  <Slides>2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</vt:i4>
      </vt:variant>
    </vt:vector>
  </HeadingPairs>
  <TitlesOfParts>
    <vt:vector size="5" baseType="lpstr">
      <vt:lpstr>Arial</vt:lpstr>
      <vt:lpstr>Calibri</vt:lpstr>
      <vt:lpstr>ProDemos</vt:lpstr>
      <vt:lpstr>Begrippen Machtenveld </vt:lpstr>
      <vt:lpstr>PowerPoint-presentatie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ProDemos Powerpoint template | versie juli 2022</dc:title>
  <dc:subject/>
  <dc:creator>Puntspatie [bno], Amsterdam</dc:creator>
  <cp:keywords/>
  <dc:description/>
  <cp:lastModifiedBy>Sedi van Loon</cp:lastModifiedBy>
  <cp:revision>11</cp:revision>
  <cp:lastPrinted>2017-06-07T13:51:27Z</cp:lastPrinted>
  <dcterms:created xsi:type="dcterms:W3CDTF">2022-07-11T09:00:15Z</dcterms:created>
  <dcterms:modified xsi:type="dcterms:W3CDTF">2024-03-05T11:12:31Z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0x010100BEB7D61D776EC44EBF96354E46DD7CF7</vt:lpwstr>
  </property>
  <property fmtid="{D5CDD505-2E9C-101B-9397-08002B2CF9AE}" pid="3" name="Order">
    <vt:r8>6500</vt:r8>
  </property>
  <property fmtid="{D5CDD505-2E9C-101B-9397-08002B2CF9AE}" pid="4" name="xd_ProgID">
    <vt:lpwstr/>
  </property>
  <property fmtid="{D5CDD505-2E9C-101B-9397-08002B2CF9AE}" pid="5" name="MediaServiceImageTags">
    <vt:lpwstr/>
  </property>
  <property fmtid="{D5CDD505-2E9C-101B-9397-08002B2CF9AE}" pid="6" name="ComplianceAssetId">
    <vt:lpwstr/>
  </property>
  <property fmtid="{D5CDD505-2E9C-101B-9397-08002B2CF9AE}" pid="7" name="TemplateUrl">
    <vt:lpwstr/>
  </property>
  <property fmtid="{D5CDD505-2E9C-101B-9397-08002B2CF9AE}" pid="8" name="_dlc_DocIdItemGuid">
    <vt:lpwstr>397fc634-1ff4-4159-a28b-fa3ff3eac936</vt:lpwstr>
  </property>
  <property fmtid="{D5CDD505-2E9C-101B-9397-08002B2CF9AE}" pid="9" name="_ExtendedDescription">
    <vt:lpwstr/>
  </property>
  <property fmtid="{D5CDD505-2E9C-101B-9397-08002B2CF9AE}" pid="10" name="TriggerFlowInfo">
    <vt:lpwstr/>
  </property>
  <property fmtid="{D5CDD505-2E9C-101B-9397-08002B2CF9AE}" pid="11" name="xd_Signature">
    <vt:bool>false</vt:bool>
  </property>
</Properties>
</file>