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1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A6902-C40B-493C-BF0C-D5DFD5778504}" v="3" dt="2024-03-05T09:56:51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9"/>
    <p:restoredTop sz="87090"/>
  </p:normalViewPr>
  <p:slideViewPr>
    <p:cSldViewPr snapToGrid="0" snapToObjects="1">
      <p:cViewPr varScale="1">
        <p:scale>
          <a:sx n="78" d="100"/>
          <a:sy n="78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275A6902-C40B-493C-BF0C-D5DFD5778504}"/>
    <pc:docChg chg="custSel modSld">
      <pc:chgData name="Sedi van Loon" userId="e92ac43e-c176-40b7-8001-c8e58642eff9" providerId="ADAL" clId="{275A6902-C40B-493C-BF0C-D5DFD5778504}" dt="2024-03-05T09:57:24.363" v="58" actId="20577"/>
      <pc:docMkLst>
        <pc:docMk/>
      </pc:docMkLst>
      <pc:sldChg chg="addSp modSp mod">
        <pc:chgData name="Sedi van Loon" userId="e92ac43e-c176-40b7-8001-c8e58642eff9" providerId="ADAL" clId="{275A6902-C40B-493C-BF0C-D5DFD5778504}" dt="2024-03-05T09:57:24.363" v="58" actId="20577"/>
        <pc:sldMkLst>
          <pc:docMk/>
          <pc:sldMk cId="3762346892" sldId="291"/>
        </pc:sldMkLst>
        <pc:spChg chg="mod">
          <ac:chgData name="Sedi van Loon" userId="e92ac43e-c176-40b7-8001-c8e58642eff9" providerId="ADAL" clId="{275A6902-C40B-493C-BF0C-D5DFD5778504}" dt="2024-03-05T09:57:02.495" v="7" actId="5793"/>
          <ac:spMkLst>
            <pc:docMk/>
            <pc:sldMk cId="3762346892" sldId="291"/>
            <ac:spMk id="2" creationId="{AA3092FC-6B01-07FA-3057-FF90A4D94229}"/>
          </ac:spMkLst>
        </pc:spChg>
        <pc:spChg chg="mod">
          <ac:chgData name="Sedi van Loon" userId="e92ac43e-c176-40b7-8001-c8e58642eff9" providerId="ADAL" clId="{275A6902-C40B-493C-BF0C-D5DFD5778504}" dt="2024-03-05T09:57:12.347" v="30" actId="20577"/>
          <ac:spMkLst>
            <pc:docMk/>
            <pc:sldMk cId="3762346892" sldId="291"/>
            <ac:spMk id="3" creationId="{D870467C-4985-CEB9-C705-E58FDEF57E60}"/>
          </ac:spMkLst>
        </pc:spChg>
        <pc:spChg chg="mod">
          <ac:chgData name="Sedi van Loon" userId="e92ac43e-c176-40b7-8001-c8e58642eff9" providerId="ADAL" clId="{275A6902-C40B-493C-BF0C-D5DFD5778504}" dt="2024-03-05T09:57:24.363" v="58" actId="20577"/>
          <ac:spMkLst>
            <pc:docMk/>
            <pc:sldMk cId="3762346892" sldId="291"/>
            <ac:spMk id="4" creationId="{BD9E5912-17D1-F2E4-C151-59633B344C36}"/>
          </ac:spMkLst>
        </pc:spChg>
        <pc:graphicFrameChg chg="add mod">
          <ac:chgData name="Sedi van Loon" userId="e92ac43e-c176-40b7-8001-c8e58642eff9" providerId="ADAL" clId="{275A6902-C40B-493C-BF0C-D5DFD5778504}" dt="2024-03-05T09:56:48.860" v="0"/>
          <ac:graphicFrameMkLst>
            <pc:docMk/>
            <pc:sldMk cId="3762346892" sldId="291"/>
            <ac:graphicFrameMk id="7" creationId="{AA73439D-9D94-4D74-29EF-2F71AD292DC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3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A3092FC-6B01-07FA-3057-FF90A4D9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0" y="1619999"/>
            <a:ext cx="6270171" cy="3223849"/>
          </a:xfrm>
        </p:spPr>
        <p:txBody>
          <a:bodyPr numCol="2"/>
          <a:lstStyle/>
          <a:p>
            <a:r>
              <a:rPr lang="nl-NL" dirty="0"/>
              <a:t>Gemeenteraad</a:t>
            </a:r>
          </a:p>
          <a:p>
            <a:r>
              <a:rPr lang="nl-NL" dirty="0"/>
              <a:t>Burgemeester</a:t>
            </a:r>
          </a:p>
          <a:p>
            <a:r>
              <a:rPr lang="nl-NL" dirty="0"/>
              <a:t>Wethouders</a:t>
            </a:r>
          </a:p>
          <a:p>
            <a:r>
              <a:rPr lang="nl-NL" dirty="0"/>
              <a:t>Provinciale Staten</a:t>
            </a:r>
          </a:p>
          <a:p>
            <a:r>
              <a:rPr lang="nl-NL" dirty="0"/>
              <a:t>Commissaris van de Koning</a:t>
            </a:r>
          </a:p>
          <a:p>
            <a:r>
              <a:rPr lang="nl-NL" dirty="0"/>
              <a:t>Gedeputeerde Staten</a:t>
            </a:r>
          </a:p>
          <a:p>
            <a:r>
              <a:rPr lang="nl-NL" dirty="0"/>
              <a:t>Tweede Kamer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Eerste Kamer</a:t>
            </a:r>
          </a:p>
          <a:p>
            <a:r>
              <a:rPr lang="nl-NL" dirty="0"/>
              <a:t>Minister-president</a:t>
            </a:r>
          </a:p>
          <a:p>
            <a:r>
              <a:rPr lang="nl-NL" dirty="0"/>
              <a:t>Ministers</a:t>
            </a:r>
          </a:p>
          <a:p>
            <a:r>
              <a:rPr lang="nl-NL" dirty="0"/>
              <a:t>Staatssecretarissen</a:t>
            </a:r>
          </a:p>
          <a:p>
            <a:r>
              <a:rPr lang="nl-NL" dirty="0"/>
              <a:t>Koning</a:t>
            </a:r>
          </a:p>
          <a:p>
            <a:r>
              <a:rPr lang="nl-NL" dirty="0"/>
              <a:t>Europees Parlement</a:t>
            </a:r>
          </a:p>
          <a:p>
            <a:r>
              <a:rPr lang="nl-NL" dirty="0"/>
              <a:t>Europese Commissie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70467C-4985-CEB9-C705-E58FDEF5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krachtenveld politiek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9E5912-17D1-F2E4-C151-59633B344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Krachtenveld basis</a:t>
            </a:r>
          </a:p>
        </p:txBody>
      </p:sp>
    </p:spTree>
    <p:extLst>
      <p:ext uri="{BB962C8B-B14F-4D97-AF65-F5344CB8AC3E}">
        <p14:creationId xmlns:p14="http://schemas.microsoft.com/office/powerpoint/2010/main" val="37623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</ds:schemaRefs>
</ds:datastoreItem>
</file>

<file path=customXml/itemProps2.xml><?xml version="1.0" encoding="utf-8"?>
<ds:datastoreItem xmlns:ds="http://schemas.openxmlformats.org/officeDocument/2006/customXml" ds:itemID="{13219759-CE48-422F-B048-8C45A55904D5}"/>
</file>

<file path=customXml/itemProps3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34</Words>
  <Application>Microsoft Office PowerPoint</Application>
  <PresentationFormat>Diavoorstelling (16:9)</PresentationFormat>
  <Paragraphs>19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krachtenveld politiek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12</cp:revision>
  <cp:lastPrinted>2017-06-07T13:51:27Z</cp:lastPrinted>
  <dcterms:created xsi:type="dcterms:W3CDTF">2022-07-11T09:00:15Z</dcterms:created>
  <dcterms:modified xsi:type="dcterms:W3CDTF">2024-03-05T09:57:25Z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</Properties>
</file>