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79" r:id="rId5"/>
    <p:sldId id="280" r:id="rId6"/>
    <p:sldId id="318" r:id="rId7"/>
    <p:sldId id="287" r:id="rId8"/>
    <p:sldId id="296" r:id="rId9"/>
    <p:sldId id="295" r:id="rId10"/>
    <p:sldId id="294" r:id="rId11"/>
    <p:sldId id="285" r:id="rId12"/>
    <p:sldId id="300" r:id="rId13"/>
    <p:sldId id="291" r:id="rId14"/>
    <p:sldId id="293" r:id="rId15"/>
    <p:sldId id="317" r:id="rId16"/>
    <p:sldId id="289" r:id="rId17"/>
    <p:sldId id="320" r:id="rId18"/>
    <p:sldId id="319" r:id="rId19"/>
    <p:sldId id="278" r:id="rId20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1EE02-F0DA-1C07-11CD-EAB3CA3AEA38}" name="Jonnick Kirwan" initials="JK" userId="S::jonnick@prodemos.nl::9a59ccf2-ff56-4baa-9c1a-5e00a0986d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57FEF4-090F-4A23-A042-DADC22C93F2C}" v="35" dt="2024-01-31T14:02:26.035"/>
    <p1510:client id="{8205D0E5-0318-4E61-AF24-B73D9D6324DA}" v="7" dt="2024-01-31T14:10:09.517"/>
    <p1510:client id="{FA6CED0D-10ED-4F75-ACA4-4A7A5B860550}" v="3" dt="2024-01-31T13:53:12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FA2340BF-4555-4869-B0F6-944FCAFD94FF}"/>
    <pc:docChg chg="custSel modSld sldOrd">
      <pc:chgData name="Sandra Boersma" userId="aa0d5c04-0f93-4a70-8f86-d3f3b8229c3c" providerId="ADAL" clId="{FA2340BF-4555-4869-B0F6-944FCAFD94FF}" dt="2023-12-14T12:07:01.528" v="204" actId="12"/>
      <pc:docMkLst>
        <pc:docMk/>
      </pc:docMkLst>
      <pc:sldChg chg="modSp mod">
        <pc:chgData name="Sandra Boersma" userId="aa0d5c04-0f93-4a70-8f86-d3f3b8229c3c" providerId="ADAL" clId="{FA2340BF-4555-4869-B0F6-944FCAFD94FF}" dt="2023-12-14T11:48:59.664" v="65" actId="20577"/>
        <pc:sldMkLst>
          <pc:docMk/>
          <pc:sldMk cId="1700929349" sldId="280"/>
        </pc:sldMkLst>
        <pc:spChg chg="mod">
          <ac:chgData name="Sandra Boersma" userId="aa0d5c04-0f93-4a70-8f86-d3f3b8229c3c" providerId="ADAL" clId="{FA2340BF-4555-4869-B0F6-944FCAFD94FF}" dt="2023-12-14T11:48:59.664" v="65" actId="20577"/>
          <ac:spMkLst>
            <pc:docMk/>
            <pc:sldMk cId="1700929349" sldId="280"/>
            <ac:spMk id="11" creationId="{B89045EB-278A-41C4-2022-AFCFA83CEC67}"/>
          </ac:spMkLst>
        </pc:spChg>
      </pc:sldChg>
      <pc:sldChg chg="modSp mod">
        <pc:chgData name="Sandra Boersma" userId="aa0d5c04-0f93-4a70-8f86-d3f3b8229c3c" providerId="ADAL" clId="{FA2340BF-4555-4869-B0F6-944FCAFD94FF}" dt="2023-12-14T12:00:41.472" v="146" actId="20577"/>
        <pc:sldMkLst>
          <pc:docMk/>
          <pc:sldMk cId="234115516" sldId="285"/>
        </pc:sldMkLst>
        <pc:spChg chg="mod">
          <ac:chgData name="Sandra Boersma" userId="aa0d5c04-0f93-4a70-8f86-d3f3b8229c3c" providerId="ADAL" clId="{FA2340BF-4555-4869-B0F6-944FCAFD94FF}" dt="2023-12-14T12:00:41.472" v="146" actId="20577"/>
          <ac:spMkLst>
            <pc:docMk/>
            <pc:sldMk cId="234115516" sldId="285"/>
            <ac:spMk id="15" creationId="{65E6618F-955C-91B7-79AA-6C565AF6A904}"/>
          </ac:spMkLst>
        </pc:spChg>
      </pc:sldChg>
      <pc:sldChg chg="modSp mod">
        <pc:chgData name="Sandra Boersma" userId="aa0d5c04-0f93-4a70-8f86-d3f3b8229c3c" providerId="ADAL" clId="{FA2340BF-4555-4869-B0F6-944FCAFD94FF}" dt="2023-12-14T11:53:58.361" v="133" actId="20577"/>
        <pc:sldMkLst>
          <pc:docMk/>
          <pc:sldMk cId="4041124477" sldId="287"/>
        </pc:sldMkLst>
        <pc:spChg chg="mod">
          <ac:chgData name="Sandra Boersma" userId="aa0d5c04-0f93-4a70-8f86-d3f3b8229c3c" providerId="ADAL" clId="{FA2340BF-4555-4869-B0F6-944FCAFD94FF}" dt="2023-12-14T11:53:42.411" v="131" actId="20577"/>
          <ac:spMkLst>
            <pc:docMk/>
            <pc:sldMk cId="4041124477" sldId="287"/>
            <ac:spMk id="2" creationId="{AD3D4658-EF2D-F85F-E709-B9FA6742D28F}"/>
          </ac:spMkLst>
        </pc:spChg>
        <pc:spChg chg="mod">
          <ac:chgData name="Sandra Boersma" userId="aa0d5c04-0f93-4a70-8f86-d3f3b8229c3c" providerId="ADAL" clId="{FA2340BF-4555-4869-B0F6-944FCAFD94FF}" dt="2023-12-14T11:51:42.914" v="68" actId="20577"/>
          <ac:spMkLst>
            <pc:docMk/>
            <pc:sldMk cId="4041124477" sldId="287"/>
            <ac:spMk id="3" creationId="{A7C8461C-63F9-D98E-CBC4-6DCBFAD0897D}"/>
          </ac:spMkLst>
        </pc:spChg>
        <pc:spChg chg="mod">
          <ac:chgData name="Sandra Boersma" userId="aa0d5c04-0f93-4a70-8f86-d3f3b8229c3c" providerId="ADAL" clId="{FA2340BF-4555-4869-B0F6-944FCAFD94FF}" dt="2023-12-14T11:53:58.361" v="133" actId="20577"/>
          <ac:spMkLst>
            <pc:docMk/>
            <pc:sldMk cId="4041124477" sldId="287"/>
            <ac:spMk id="4" creationId="{571A5585-55A1-74A0-A736-32945350176A}"/>
          </ac:spMkLst>
        </pc:spChg>
      </pc:sldChg>
      <pc:sldChg chg="modSp mod">
        <pc:chgData name="Sandra Boersma" userId="aa0d5c04-0f93-4a70-8f86-d3f3b8229c3c" providerId="ADAL" clId="{FA2340BF-4555-4869-B0F6-944FCAFD94FF}" dt="2023-12-14T12:05:27.424" v="176" actId="20577"/>
        <pc:sldMkLst>
          <pc:docMk/>
          <pc:sldMk cId="1227393840" sldId="289"/>
        </pc:sldMkLst>
        <pc:spChg chg="mod">
          <ac:chgData name="Sandra Boersma" userId="aa0d5c04-0f93-4a70-8f86-d3f3b8229c3c" providerId="ADAL" clId="{FA2340BF-4555-4869-B0F6-944FCAFD94FF}" dt="2023-12-14T12:05:27.424" v="176" actId="20577"/>
          <ac:spMkLst>
            <pc:docMk/>
            <pc:sldMk cId="1227393840" sldId="289"/>
            <ac:spMk id="3" creationId="{FAC3747D-6467-AD6E-833A-41672CB4257B}"/>
          </ac:spMkLst>
        </pc:spChg>
      </pc:sldChg>
      <pc:sldChg chg="modSp mod">
        <pc:chgData name="Sandra Boersma" userId="aa0d5c04-0f93-4a70-8f86-d3f3b8229c3c" providerId="ADAL" clId="{FA2340BF-4555-4869-B0F6-944FCAFD94FF}" dt="2023-12-14T12:03:18.175" v="151" actId="20577"/>
        <pc:sldMkLst>
          <pc:docMk/>
          <pc:sldMk cId="181447250" sldId="291"/>
        </pc:sldMkLst>
        <pc:spChg chg="mod">
          <ac:chgData name="Sandra Boersma" userId="aa0d5c04-0f93-4a70-8f86-d3f3b8229c3c" providerId="ADAL" clId="{FA2340BF-4555-4869-B0F6-944FCAFD94FF}" dt="2023-12-14T12:03:18.175" v="151" actId="20577"/>
          <ac:spMkLst>
            <pc:docMk/>
            <pc:sldMk cId="181447250" sldId="291"/>
            <ac:spMk id="3" creationId="{122CB1BD-33AF-10E6-4113-A1807252DB71}"/>
          </ac:spMkLst>
        </pc:spChg>
      </pc:sldChg>
      <pc:sldChg chg="modSp mod">
        <pc:chgData name="Sandra Boersma" userId="aa0d5c04-0f93-4a70-8f86-d3f3b8229c3c" providerId="ADAL" clId="{FA2340BF-4555-4869-B0F6-944FCAFD94FF}" dt="2023-12-14T12:03:48.512" v="155" actId="20577"/>
        <pc:sldMkLst>
          <pc:docMk/>
          <pc:sldMk cId="4103454588" sldId="293"/>
        </pc:sldMkLst>
        <pc:spChg chg="mod">
          <ac:chgData name="Sandra Boersma" userId="aa0d5c04-0f93-4a70-8f86-d3f3b8229c3c" providerId="ADAL" clId="{FA2340BF-4555-4869-B0F6-944FCAFD94FF}" dt="2023-12-14T12:03:41.561" v="153" actId="20577"/>
          <ac:spMkLst>
            <pc:docMk/>
            <pc:sldMk cId="4103454588" sldId="293"/>
            <ac:spMk id="2" creationId="{7A4B63ED-F484-1D48-EB7A-C088157DE0D8}"/>
          </ac:spMkLst>
        </pc:spChg>
        <pc:spChg chg="mod">
          <ac:chgData name="Sandra Boersma" userId="aa0d5c04-0f93-4a70-8f86-d3f3b8229c3c" providerId="ADAL" clId="{FA2340BF-4555-4869-B0F6-944FCAFD94FF}" dt="2023-12-14T12:03:48.512" v="155" actId="20577"/>
          <ac:spMkLst>
            <pc:docMk/>
            <pc:sldMk cId="4103454588" sldId="293"/>
            <ac:spMk id="3" creationId="{C5877182-811A-95F4-8346-4A35549F9B2F}"/>
          </ac:spMkLst>
        </pc:spChg>
      </pc:sldChg>
      <pc:sldChg chg="modSp mod">
        <pc:chgData name="Sandra Boersma" userId="aa0d5c04-0f93-4a70-8f86-d3f3b8229c3c" providerId="ADAL" clId="{FA2340BF-4555-4869-B0F6-944FCAFD94FF}" dt="2023-12-14T11:58:40.818" v="144" actId="20577"/>
        <pc:sldMkLst>
          <pc:docMk/>
          <pc:sldMk cId="1546153766" sldId="294"/>
        </pc:sldMkLst>
        <pc:spChg chg="mod">
          <ac:chgData name="Sandra Boersma" userId="aa0d5c04-0f93-4a70-8f86-d3f3b8229c3c" providerId="ADAL" clId="{FA2340BF-4555-4869-B0F6-944FCAFD94FF}" dt="2023-12-14T11:58:40.818" v="144" actId="20577"/>
          <ac:spMkLst>
            <pc:docMk/>
            <pc:sldMk cId="1546153766" sldId="294"/>
            <ac:spMk id="7" creationId="{46AD9B1B-95CE-8322-5C18-E5415E38BA62}"/>
          </ac:spMkLst>
        </pc:spChg>
      </pc:sldChg>
      <pc:sldChg chg="modSp mod">
        <pc:chgData name="Sandra Boersma" userId="aa0d5c04-0f93-4a70-8f86-d3f3b8229c3c" providerId="ADAL" clId="{FA2340BF-4555-4869-B0F6-944FCAFD94FF}" dt="2023-12-14T11:58:31.376" v="142" actId="20577"/>
        <pc:sldMkLst>
          <pc:docMk/>
          <pc:sldMk cId="3199609884" sldId="295"/>
        </pc:sldMkLst>
        <pc:spChg chg="mod">
          <ac:chgData name="Sandra Boersma" userId="aa0d5c04-0f93-4a70-8f86-d3f3b8229c3c" providerId="ADAL" clId="{FA2340BF-4555-4869-B0F6-944FCAFD94FF}" dt="2023-12-14T11:56:35.848" v="140" actId="20577"/>
          <ac:spMkLst>
            <pc:docMk/>
            <pc:sldMk cId="3199609884" sldId="295"/>
            <ac:spMk id="3" creationId="{045CFEF2-AA7E-9DA9-C23D-7021C481DA96}"/>
          </ac:spMkLst>
        </pc:spChg>
        <pc:spChg chg="mod">
          <ac:chgData name="Sandra Boersma" userId="aa0d5c04-0f93-4a70-8f86-d3f3b8229c3c" providerId="ADAL" clId="{FA2340BF-4555-4869-B0F6-944FCAFD94FF}" dt="2023-12-14T11:58:31.376" v="142" actId="20577"/>
          <ac:spMkLst>
            <pc:docMk/>
            <pc:sldMk cId="3199609884" sldId="295"/>
            <ac:spMk id="10" creationId="{34A418E0-476F-B460-9786-8646652B859D}"/>
          </ac:spMkLst>
        </pc:spChg>
      </pc:sldChg>
      <pc:sldChg chg="modSp mod">
        <pc:chgData name="Sandra Boersma" userId="aa0d5c04-0f93-4a70-8f86-d3f3b8229c3c" providerId="ADAL" clId="{FA2340BF-4555-4869-B0F6-944FCAFD94FF}" dt="2023-12-14T11:54:37.972" v="138" actId="20577"/>
        <pc:sldMkLst>
          <pc:docMk/>
          <pc:sldMk cId="568809924" sldId="296"/>
        </pc:sldMkLst>
        <pc:spChg chg="mod">
          <ac:chgData name="Sandra Boersma" userId="aa0d5c04-0f93-4a70-8f86-d3f3b8229c3c" providerId="ADAL" clId="{FA2340BF-4555-4869-B0F6-944FCAFD94FF}" dt="2023-12-14T11:54:37.972" v="138" actId="20577"/>
          <ac:spMkLst>
            <pc:docMk/>
            <pc:sldMk cId="568809924" sldId="296"/>
            <ac:spMk id="3" creationId="{203AE7D3-9CF4-1469-C396-D4323EA8BFDE}"/>
          </ac:spMkLst>
        </pc:spChg>
        <pc:spChg chg="mod">
          <ac:chgData name="Sandra Boersma" userId="aa0d5c04-0f93-4a70-8f86-d3f3b8229c3c" providerId="ADAL" clId="{FA2340BF-4555-4869-B0F6-944FCAFD94FF}" dt="2023-12-14T11:54:20.264" v="135" actId="20577"/>
          <ac:spMkLst>
            <pc:docMk/>
            <pc:sldMk cId="568809924" sldId="296"/>
            <ac:spMk id="4" creationId="{6265F0F6-977C-8D30-F732-8D7D057916AF}"/>
          </ac:spMkLst>
        </pc:spChg>
      </pc:sldChg>
      <pc:sldChg chg="modSp mod">
        <pc:chgData name="Sandra Boersma" userId="aa0d5c04-0f93-4a70-8f86-d3f3b8229c3c" providerId="ADAL" clId="{FA2340BF-4555-4869-B0F6-944FCAFD94FF}" dt="2023-12-14T12:02:38.649" v="149" actId="20577"/>
        <pc:sldMkLst>
          <pc:docMk/>
          <pc:sldMk cId="302523977" sldId="300"/>
        </pc:sldMkLst>
        <pc:spChg chg="mod">
          <ac:chgData name="Sandra Boersma" userId="aa0d5c04-0f93-4a70-8f86-d3f3b8229c3c" providerId="ADAL" clId="{FA2340BF-4555-4869-B0F6-944FCAFD94FF}" dt="2023-12-14T12:02:30.714" v="147" actId="790"/>
          <ac:spMkLst>
            <pc:docMk/>
            <pc:sldMk cId="302523977" sldId="300"/>
            <ac:spMk id="3" creationId="{6B854CF5-8D8C-D772-CDA9-FE521CC8E81C}"/>
          </ac:spMkLst>
        </pc:spChg>
        <pc:spChg chg="mod">
          <ac:chgData name="Sandra Boersma" userId="aa0d5c04-0f93-4a70-8f86-d3f3b8229c3c" providerId="ADAL" clId="{FA2340BF-4555-4869-B0F6-944FCAFD94FF}" dt="2023-12-14T12:02:38.649" v="149" actId="20577"/>
          <ac:spMkLst>
            <pc:docMk/>
            <pc:sldMk cId="302523977" sldId="300"/>
            <ac:spMk id="4" creationId="{8803054D-5E28-A03A-44F7-235071047CA4}"/>
          </ac:spMkLst>
        </pc:spChg>
      </pc:sldChg>
      <pc:sldChg chg="modSp mod">
        <pc:chgData name="Sandra Boersma" userId="aa0d5c04-0f93-4a70-8f86-d3f3b8229c3c" providerId="ADAL" clId="{FA2340BF-4555-4869-B0F6-944FCAFD94FF}" dt="2023-12-14T12:04:56.736" v="174" actId="20577"/>
        <pc:sldMkLst>
          <pc:docMk/>
          <pc:sldMk cId="4087880777" sldId="317"/>
        </pc:sldMkLst>
        <pc:spChg chg="mod">
          <ac:chgData name="Sandra Boersma" userId="aa0d5c04-0f93-4a70-8f86-d3f3b8229c3c" providerId="ADAL" clId="{FA2340BF-4555-4869-B0F6-944FCAFD94FF}" dt="2023-12-14T12:04:56.736" v="174" actId="20577"/>
          <ac:spMkLst>
            <pc:docMk/>
            <pc:sldMk cId="4087880777" sldId="317"/>
            <ac:spMk id="20" creationId="{B492379F-4BF7-ED4E-9C91-A4715FAD6501}"/>
          </ac:spMkLst>
        </pc:spChg>
      </pc:sldChg>
      <pc:sldChg chg="ord">
        <pc:chgData name="Sandra Boersma" userId="aa0d5c04-0f93-4a70-8f86-d3f3b8229c3c" providerId="ADAL" clId="{FA2340BF-4555-4869-B0F6-944FCAFD94FF}" dt="2023-12-14T11:51:11.185" v="67"/>
        <pc:sldMkLst>
          <pc:docMk/>
          <pc:sldMk cId="881431834" sldId="318"/>
        </pc:sldMkLst>
      </pc:sldChg>
      <pc:sldChg chg="modSp mod">
        <pc:chgData name="Sandra Boersma" userId="aa0d5c04-0f93-4a70-8f86-d3f3b8229c3c" providerId="ADAL" clId="{FA2340BF-4555-4869-B0F6-944FCAFD94FF}" dt="2023-12-14T12:07:01.528" v="204" actId="12"/>
        <pc:sldMkLst>
          <pc:docMk/>
          <pc:sldMk cId="889543881" sldId="319"/>
        </pc:sldMkLst>
        <pc:spChg chg="mod">
          <ac:chgData name="Sandra Boersma" userId="aa0d5c04-0f93-4a70-8f86-d3f3b8229c3c" providerId="ADAL" clId="{FA2340BF-4555-4869-B0F6-944FCAFD94FF}" dt="2023-12-14T12:06:17.024" v="180" actId="20577"/>
          <ac:spMkLst>
            <pc:docMk/>
            <pc:sldMk cId="889543881" sldId="319"/>
            <ac:spMk id="3" creationId="{FAC3747D-6467-AD6E-833A-41672CB4257B}"/>
          </ac:spMkLst>
        </pc:spChg>
        <pc:spChg chg="mod">
          <ac:chgData name="Sandra Boersma" userId="aa0d5c04-0f93-4a70-8f86-d3f3b8229c3c" providerId="ADAL" clId="{FA2340BF-4555-4869-B0F6-944FCAFD94FF}" dt="2023-12-14T12:07:01.528" v="204" actId="12"/>
          <ac:spMkLst>
            <pc:docMk/>
            <pc:sldMk cId="889543881" sldId="319"/>
            <ac:spMk id="4" creationId="{1E9F13DF-FF26-54EB-EE32-5DEB60643150}"/>
          </ac:spMkLst>
        </pc:spChg>
      </pc:sldChg>
      <pc:sldChg chg="modSp mod">
        <pc:chgData name="Sandra Boersma" userId="aa0d5c04-0f93-4a70-8f86-d3f3b8229c3c" providerId="ADAL" clId="{FA2340BF-4555-4869-B0F6-944FCAFD94FF}" dt="2023-12-14T12:06:06.752" v="178" actId="20577"/>
        <pc:sldMkLst>
          <pc:docMk/>
          <pc:sldMk cId="420162726" sldId="320"/>
        </pc:sldMkLst>
        <pc:spChg chg="mod">
          <ac:chgData name="Sandra Boersma" userId="aa0d5c04-0f93-4a70-8f86-d3f3b8229c3c" providerId="ADAL" clId="{FA2340BF-4555-4869-B0F6-944FCAFD94FF}" dt="2023-12-14T12:06:06.752" v="178" actId="20577"/>
          <ac:spMkLst>
            <pc:docMk/>
            <pc:sldMk cId="420162726" sldId="320"/>
            <ac:spMk id="3" creationId="{C5877182-811A-95F4-8346-4A35549F9B2F}"/>
          </ac:spMkLst>
        </pc:spChg>
      </pc:sldChg>
    </pc:docChg>
  </pc:docChgLst>
  <pc:docChgLst>
    <pc:chgData name="Jonnick Kirwan" userId="S::jonnick@prodemos.nl::9a59ccf2-ff56-4baa-9c1a-5e00a0986d43" providerId="AD" clId="Web-{8205D0E5-0318-4E61-AF24-B73D9D6324DA}"/>
    <pc:docChg chg="modSld">
      <pc:chgData name="Jonnick Kirwan" userId="S::jonnick@prodemos.nl::9a59ccf2-ff56-4baa-9c1a-5e00a0986d43" providerId="AD" clId="Web-{8205D0E5-0318-4E61-AF24-B73D9D6324DA}" dt="2024-01-31T14:10:09.517" v="6" actId="1076"/>
      <pc:docMkLst>
        <pc:docMk/>
      </pc:docMkLst>
      <pc:sldChg chg="modSp">
        <pc:chgData name="Jonnick Kirwan" userId="S::jonnick@prodemos.nl::9a59ccf2-ff56-4baa-9c1a-5e00a0986d43" providerId="AD" clId="Web-{8205D0E5-0318-4E61-AF24-B73D9D6324DA}" dt="2024-01-31T14:10:09.517" v="6" actId="1076"/>
        <pc:sldMkLst>
          <pc:docMk/>
          <pc:sldMk cId="7667022" sldId="279"/>
        </pc:sldMkLst>
        <pc:picChg chg="mod">
          <ac:chgData name="Jonnick Kirwan" userId="S::jonnick@prodemos.nl::9a59ccf2-ff56-4baa-9c1a-5e00a0986d43" providerId="AD" clId="Web-{8205D0E5-0318-4E61-AF24-B73D9D6324DA}" dt="2024-01-31T14:09:30.780" v="2" actId="14100"/>
          <ac:picMkLst>
            <pc:docMk/>
            <pc:sldMk cId="7667022" sldId="279"/>
            <ac:picMk id="11" creationId="{00000000-0000-0000-0000-000000000000}"/>
          </ac:picMkLst>
        </pc:picChg>
        <pc:picChg chg="mod">
          <ac:chgData name="Jonnick Kirwan" userId="S::jonnick@prodemos.nl::9a59ccf2-ff56-4baa-9c1a-5e00a0986d43" providerId="AD" clId="Web-{8205D0E5-0318-4E61-AF24-B73D9D6324DA}" dt="2024-01-31T14:10:09.517" v="6" actId="1076"/>
          <ac:picMkLst>
            <pc:docMk/>
            <pc:sldMk cId="7667022" sldId="279"/>
            <ac:picMk id="14" creationId="{9EA0AF47-A8BA-0469-862E-06660165F039}"/>
          </ac:picMkLst>
        </pc:picChg>
      </pc:sldChg>
    </pc:docChg>
  </pc:docChgLst>
  <pc:docChgLst>
    <pc:chgData name="Sedi van Loon" userId="e92ac43e-c176-40b7-8001-c8e58642eff9" providerId="ADAL" clId="{65326855-3E5C-427A-B8ED-7E94018BC354}"/>
    <pc:docChg chg="undo custSel addSld delSld modSld sldOrd">
      <pc:chgData name="Sedi van Loon" userId="e92ac43e-c176-40b7-8001-c8e58642eff9" providerId="ADAL" clId="{65326855-3E5C-427A-B8ED-7E94018BC354}" dt="2023-11-28T15:19:05.904" v="2379" actId="729"/>
      <pc:docMkLst>
        <pc:docMk/>
      </pc:docMkLst>
      <pc:sldChg chg="mod modShow">
        <pc:chgData name="Sedi van Loon" userId="e92ac43e-c176-40b7-8001-c8e58642eff9" providerId="ADAL" clId="{65326855-3E5C-427A-B8ED-7E94018BC354}" dt="2023-11-28T15:19:05.904" v="2379" actId="729"/>
        <pc:sldMkLst>
          <pc:docMk/>
          <pc:sldMk cId="1244658166" sldId="286"/>
        </pc:sldMkLst>
      </pc:sldChg>
      <pc:sldChg chg="modSp mod">
        <pc:chgData name="Sedi van Loon" userId="e92ac43e-c176-40b7-8001-c8e58642eff9" providerId="ADAL" clId="{65326855-3E5C-427A-B8ED-7E94018BC354}" dt="2023-11-28T08:38:50.356" v="1706" actId="5793"/>
        <pc:sldMkLst>
          <pc:docMk/>
          <pc:sldMk cId="4041124477" sldId="287"/>
        </pc:sldMkLst>
        <pc:spChg chg="mod">
          <ac:chgData name="Sedi van Loon" userId="e92ac43e-c176-40b7-8001-c8e58642eff9" providerId="ADAL" clId="{65326855-3E5C-427A-B8ED-7E94018BC354}" dt="2023-11-28T08:38:50.356" v="1706" actId="5793"/>
          <ac:spMkLst>
            <pc:docMk/>
            <pc:sldMk cId="4041124477" sldId="287"/>
            <ac:spMk id="2" creationId="{AD3D4658-EF2D-F85F-E709-B9FA6742D28F}"/>
          </ac:spMkLst>
        </pc:spChg>
        <pc:spChg chg="mod">
          <ac:chgData name="Sedi van Loon" userId="e92ac43e-c176-40b7-8001-c8e58642eff9" providerId="ADAL" clId="{65326855-3E5C-427A-B8ED-7E94018BC354}" dt="2023-11-28T08:28:03.167" v="1698" actId="20577"/>
          <ac:spMkLst>
            <pc:docMk/>
            <pc:sldMk cId="4041124477" sldId="287"/>
            <ac:spMk id="3" creationId="{A7C8461C-63F9-D98E-CBC4-6DCBFAD0897D}"/>
          </ac:spMkLst>
        </pc:spChg>
      </pc:sldChg>
      <pc:sldChg chg="mod modShow">
        <pc:chgData name="Sedi van Loon" userId="e92ac43e-c176-40b7-8001-c8e58642eff9" providerId="ADAL" clId="{65326855-3E5C-427A-B8ED-7E94018BC354}" dt="2023-11-28T15:19:05.904" v="2379" actId="729"/>
        <pc:sldMkLst>
          <pc:docMk/>
          <pc:sldMk cId="412562654" sldId="288"/>
        </pc:sldMkLst>
      </pc:sldChg>
      <pc:sldChg chg="modSp mod">
        <pc:chgData name="Sedi van Loon" userId="e92ac43e-c176-40b7-8001-c8e58642eff9" providerId="ADAL" clId="{65326855-3E5C-427A-B8ED-7E94018BC354}" dt="2023-11-27T15:16:41.015" v="459" actId="20577"/>
        <pc:sldMkLst>
          <pc:docMk/>
          <pc:sldMk cId="1227393840" sldId="289"/>
        </pc:sldMkLst>
        <pc:spChg chg="mod">
          <ac:chgData name="Sedi van Loon" userId="e92ac43e-c176-40b7-8001-c8e58642eff9" providerId="ADAL" clId="{65326855-3E5C-427A-B8ED-7E94018BC354}" dt="2023-11-27T15:16:41.015" v="459" actId="20577"/>
          <ac:spMkLst>
            <pc:docMk/>
            <pc:sldMk cId="1227393840" sldId="289"/>
            <ac:spMk id="4" creationId="{1E9F13DF-FF26-54EB-EE32-5DEB60643150}"/>
          </ac:spMkLst>
        </pc:spChg>
      </pc:sldChg>
      <pc:sldChg chg="modSp del mod">
        <pc:chgData name="Sedi van Loon" userId="e92ac43e-c176-40b7-8001-c8e58642eff9" providerId="ADAL" clId="{65326855-3E5C-427A-B8ED-7E94018BC354}" dt="2023-11-28T14:32:36.222" v="2354" actId="47"/>
        <pc:sldMkLst>
          <pc:docMk/>
          <pc:sldMk cId="1556975738" sldId="292"/>
        </pc:sldMkLst>
        <pc:spChg chg="mod">
          <ac:chgData name="Sedi van Loon" userId="e92ac43e-c176-40b7-8001-c8e58642eff9" providerId="ADAL" clId="{65326855-3E5C-427A-B8ED-7E94018BC354}" dt="2023-11-28T14:32:09.013" v="2301" actId="20577"/>
          <ac:spMkLst>
            <pc:docMk/>
            <pc:sldMk cId="1556975738" sldId="292"/>
            <ac:spMk id="5" creationId="{DF39B040-945F-A50A-856F-E8A0614B5A46}"/>
          </ac:spMkLst>
        </pc:spChg>
      </pc:sldChg>
      <pc:sldChg chg="modSp mod">
        <pc:chgData name="Sedi van Loon" userId="e92ac43e-c176-40b7-8001-c8e58642eff9" providerId="ADAL" clId="{65326855-3E5C-427A-B8ED-7E94018BC354}" dt="2023-11-28T14:31:31.764" v="2295" actId="14100"/>
        <pc:sldMkLst>
          <pc:docMk/>
          <pc:sldMk cId="4103454588" sldId="293"/>
        </pc:sldMkLst>
        <pc:spChg chg="mod">
          <ac:chgData name="Sedi van Loon" userId="e92ac43e-c176-40b7-8001-c8e58642eff9" providerId="ADAL" clId="{65326855-3E5C-427A-B8ED-7E94018BC354}" dt="2023-11-28T14:31:31.764" v="2295" actId="14100"/>
          <ac:spMkLst>
            <pc:docMk/>
            <pc:sldMk cId="4103454588" sldId="293"/>
            <ac:spMk id="2" creationId="{7A4B63ED-F484-1D48-EB7A-C088157DE0D8}"/>
          </ac:spMkLst>
        </pc:spChg>
        <pc:spChg chg="mod">
          <ac:chgData name="Sedi van Loon" userId="e92ac43e-c176-40b7-8001-c8e58642eff9" providerId="ADAL" clId="{65326855-3E5C-427A-B8ED-7E94018BC354}" dt="2023-11-28T14:13:45.154" v="2180"/>
          <ac:spMkLst>
            <pc:docMk/>
            <pc:sldMk cId="4103454588" sldId="293"/>
            <ac:spMk id="6" creationId="{25A3E9F2-5BCF-B2D9-23C2-3473ECCA4C16}"/>
          </ac:spMkLst>
        </pc:spChg>
      </pc:sldChg>
      <pc:sldChg chg="mod modShow">
        <pc:chgData name="Sedi van Loon" userId="e92ac43e-c176-40b7-8001-c8e58642eff9" providerId="ADAL" clId="{65326855-3E5C-427A-B8ED-7E94018BC354}" dt="2023-11-28T15:19:05.904" v="2379" actId="729"/>
        <pc:sldMkLst>
          <pc:docMk/>
          <pc:sldMk cId="3862560630" sldId="298"/>
        </pc:sldMkLst>
      </pc:sldChg>
      <pc:sldChg chg="addSp delSp modSp add del mod">
        <pc:chgData name="Sedi van Loon" userId="e92ac43e-c176-40b7-8001-c8e58642eff9" providerId="ADAL" clId="{65326855-3E5C-427A-B8ED-7E94018BC354}" dt="2023-11-28T14:13:23.397" v="2177" actId="47"/>
        <pc:sldMkLst>
          <pc:docMk/>
          <pc:sldMk cId="3429176367" sldId="299"/>
        </pc:sldMkLst>
        <pc:spChg chg="mod">
          <ac:chgData name="Sedi van Loon" userId="e92ac43e-c176-40b7-8001-c8e58642eff9" providerId="ADAL" clId="{65326855-3E5C-427A-B8ED-7E94018BC354}" dt="2023-11-28T12:08:27.086" v="1717" actId="20577"/>
          <ac:spMkLst>
            <pc:docMk/>
            <pc:sldMk cId="3429176367" sldId="299"/>
            <ac:spMk id="2" creationId="{C2A35CEA-B570-C31C-590A-0FECFF9D798A}"/>
          </ac:spMkLst>
        </pc:spChg>
        <pc:spChg chg="add del">
          <ac:chgData name="Sedi van Loon" userId="e92ac43e-c176-40b7-8001-c8e58642eff9" providerId="ADAL" clId="{65326855-3E5C-427A-B8ED-7E94018BC354}" dt="2023-11-28T12:08:47.015" v="1721" actId="22"/>
          <ac:spMkLst>
            <pc:docMk/>
            <pc:sldMk cId="3429176367" sldId="299"/>
            <ac:spMk id="5" creationId="{D19E8AFB-F0F0-572F-7154-D493C9E59036}"/>
          </ac:spMkLst>
        </pc:spChg>
        <pc:spChg chg="add mod">
          <ac:chgData name="Sedi van Loon" userId="e92ac43e-c176-40b7-8001-c8e58642eff9" providerId="ADAL" clId="{65326855-3E5C-427A-B8ED-7E94018BC354}" dt="2023-11-28T12:08:49.148" v="1723" actId="1076"/>
          <ac:spMkLst>
            <pc:docMk/>
            <pc:sldMk cId="3429176367" sldId="299"/>
            <ac:spMk id="7" creationId="{8E19CD4B-F27C-9EF2-30BA-F37F1EB6FF5F}"/>
          </ac:spMkLst>
        </pc:spChg>
      </pc:sldChg>
      <pc:sldChg chg="modSp new mod">
        <pc:chgData name="Sedi van Loon" userId="e92ac43e-c176-40b7-8001-c8e58642eff9" providerId="ADAL" clId="{65326855-3E5C-427A-B8ED-7E94018BC354}" dt="2023-11-28T14:13:25.757" v="2178" actId="20577"/>
        <pc:sldMkLst>
          <pc:docMk/>
          <pc:sldMk cId="302523977" sldId="300"/>
        </pc:sldMkLst>
        <pc:spChg chg="mod">
          <ac:chgData name="Sedi van Loon" userId="e92ac43e-c176-40b7-8001-c8e58642eff9" providerId="ADAL" clId="{65326855-3E5C-427A-B8ED-7E94018BC354}" dt="2023-11-28T14:13:25.757" v="2178" actId="20577"/>
          <ac:spMkLst>
            <pc:docMk/>
            <pc:sldMk cId="302523977" sldId="300"/>
            <ac:spMk id="2" creationId="{6207FADE-8FFC-BD5E-B22D-39D04D9EDB84}"/>
          </ac:spMkLst>
        </pc:spChg>
        <pc:spChg chg="mod">
          <ac:chgData name="Sedi van Loon" userId="e92ac43e-c176-40b7-8001-c8e58642eff9" providerId="ADAL" clId="{65326855-3E5C-427A-B8ED-7E94018BC354}" dt="2023-11-28T12:10:50.733" v="2030" actId="20577"/>
          <ac:spMkLst>
            <pc:docMk/>
            <pc:sldMk cId="302523977" sldId="300"/>
            <ac:spMk id="3" creationId="{6B854CF5-8D8C-D772-CDA9-FE521CC8E81C}"/>
          </ac:spMkLst>
        </pc:spChg>
      </pc:sldChg>
      <pc:sldChg chg="add del">
        <pc:chgData name="Sedi van Loon" userId="e92ac43e-c176-40b7-8001-c8e58642eff9" providerId="ADAL" clId="{65326855-3E5C-427A-B8ED-7E94018BC354}" dt="2023-11-28T12:08:37.464" v="1719" actId="47"/>
        <pc:sldMkLst>
          <pc:docMk/>
          <pc:sldMk cId="3836913126" sldId="300"/>
        </pc:sldMkLst>
      </pc:sldChg>
      <pc:sldChg chg="addSp modSp new del mod modAnim">
        <pc:chgData name="Sedi van Loon" userId="e92ac43e-c176-40b7-8001-c8e58642eff9" providerId="ADAL" clId="{65326855-3E5C-427A-B8ED-7E94018BC354}" dt="2023-11-28T14:27:15.875" v="2210" actId="47"/>
        <pc:sldMkLst>
          <pc:docMk/>
          <pc:sldMk cId="2177932331" sldId="301"/>
        </pc:sldMkLst>
        <pc:spChg chg="mod">
          <ac:chgData name="Sedi van Loon" userId="e92ac43e-c176-40b7-8001-c8e58642eff9" providerId="ADAL" clId="{65326855-3E5C-427A-B8ED-7E94018BC354}" dt="2023-11-28T14:15:39.313" v="2201" actId="20577"/>
          <ac:spMkLst>
            <pc:docMk/>
            <pc:sldMk cId="2177932331" sldId="301"/>
            <ac:spMk id="2" creationId="{15C59466-39D2-E7DA-82BA-1F05BABA2241}"/>
          </ac:spMkLst>
        </pc:spChg>
        <pc:spChg chg="add mod">
          <ac:chgData name="Sedi van Loon" userId="e92ac43e-c176-40b7-8001-c8e58642eff9" providerId="ADAL" clId="{65326855-3E5C-427A-B8ED-7E94018BC354}" dt="2023-11-28T14:26:28.197" v="2203"/>
          <ac:spMkLst>
            <pc:docMk/>
            <pc:sldMk cId="2177932331" sldId="301"/>
            <ac:spMk id="8" creationId="{9898EDCC-F013-EC68-13FB-E84279D56587}"/>
          </ac:spMkLst>
        </pc:spChg>
        <pc:spChg chg="add mod">
          <ac:chgData name="Sedi van Loon" userId="e92ac43e-c176-40b7-8001-c8e58642eff9" providerId="ADAL" clId="{65326855-3E5C-427A-B8ED-7E94018BC354}" dt="2023-11-28T14:26:28.197" v="2203"/>
          <ac:spMkLst>
            <pc:docMk/>
            <pc:sldMk cId="2177932331" sldId="301"/>
            <ac:spMk id="9" creationId="{077CB018-051E-4D8D-FA06-0941D40D97DC}"/>
          </ac:spMkLst>
        </pc:spChg>
        <pc:spChg chg="add mod">
          <ac:chgData name="Sedi van Loon" userId="e92ac43e-c176-40b7-8001-c8e58642eff9" providerId="ADAL" clId="{65326855-3E5C-427A-B8ED-7E94018BC354}" dt="2023-11-28T14:26:28.197" v="2203"/>
          <ac:spMkLst>
            <pc:docMk/>
            <pc:sldMk cId="2177932331" sldId="301"/>
            <ac:spMk id="10" creationId="{7191A99A-555A-DD75-B1E6-7D714A74E177}"/>
          </ac:spMkLst>
        </pc:spChg>
        <pc:spChg chg="add mod">
          <ac:chgData name="Sedi van Loon" userId="e92ac43e-c176-40b7-8001-c8e58642eff9" providerId="ADAL" clId="{65326855-3E5C-427A-B8ED-7E94018BC354}" dt="2023-11-28T14:26:28.197" v="2203"/>
          <ac:spMkLst>
            <pc:docMk/>
            <pc:sldMk cId="2177932331" sldId="301"/>
            <ac:spMk id="11" creationId="{DBDA8804-E224-AA42-605B-80FB357534D1}"/>
          </ac:spMkLst>
        </pc:spChg>
        <pc:spChg chg="add mod">
          <ac:chgData name="Sedi van Loon" userId="e92ac43e-c176-40b7-8001-c8e58642eff9" providerId="ADAL" clId="{65326855-3E5C-427A-B8ED-7E94018BC354}" dt="2023-11-28T14:26:28.197" v="2203"/>
          <ac:spMkLst>
            <pc:docMk/>
            <pc:sldMk cId="2177932331" sldId="301"/>
            <ac:spMk id="12" creationId="{65A41145-53B1-EC22-DE8A-4F60558C2341}"/>
          </ac:spMkLst>
        </pc:spChg>
        <pc:picChg chg="add mod">
          <ac:chgData name="Sedi van Loon" userId="e92ac43e-c176-40b7-8001-c8e58642eff9" providerId="ADAL" clId="{65326855-3E5C-427A-B8ED-7E94018BC354}" dt="2023-11-28T14:26:28.197" v="2203"/>
          <ac:picMkLst>
            <pc:docMk/>
            <pc:sldMk cId="2177932331" sldId="301"/>
            <ac:picMk id="4" creationId="{62BAB722-C7A6-3BDB-A817-38A659AE17ED}"/>
          </ac:picMkLst>
        </pc:picChg>
        <pc:picChg chg="add mod">
          <ac:chgData name="Sedi van Loon" userId="e92ac43e-c176-40b7-8001-c8e58642eff9" providerId="ADAL" clId="{65326855-3E5C-427A-B8ED-7E94018BC354}" dt="2023-11-28T14:26:28.197" v="2203"/>
          <ac:picMkLst>
            <pc:docMk/>
            <pc:sldMk cId="2177932331" sldId="301"/>
            <ac:picMk id="5" creationId="{FFE30518-2063-B44C-E249-7D0E34611B71}"/>
          </ac:picMkLst>
        </pc:picChg>
        <pc:picChg chg="add mod">
          <ac:chgData name="Sedi van Loon" userId="e92ac43e-c176-40b7-8001-c8e58642eff9" providerId="ADAL" clId="{65326855-3E5C-427A-B8ED-7E94018BC354}" dt="2023-11-28T14:26:28.197" v="2203"/>
          <ac:picMkLst>
            <pc:docMk/>
            <pc:sldMk cId="2177932331" sldId="301"/>
            <ac:picMk id="6" creationId="{C23333DC-8709-FF27-F5B7-978407493A79}"/>
          </ac:picMkLst>
        </pc:picChg>
        <pc:picChg chg="add mod">
          <ac:chgData name="Sedi van Loon" userId="e92ac43e-c176-40b7-8001-c8e58642eff9" providerId="ADAL" clId="{65326855-3E5C-427A-B8ED-7E94018BC354}" dt="2023-11-28T14:26:28.197" v="2203"/>
          <ac:picMkLst>
            <pc:docMk/>
            <pc:sldMk cId="2177932331" sldId="301"/>
            <ac:picMk id="7" creationId="{798090F7-3587-E075-DEAE-0DFD183E7984}"/>
          </ac:picMkLst>
        </pc:picChg>
      </pc:sldChg>
      <pc:sldChg chg="addSp delSp modSp add mod ord modNotesTx">
        <pc:chgData name="Sedi van Loon" userId="e92ac43e-c176-40b7-8001-c8e58642eff9" providerId="ADAL" clId="{65326855-3E5C-427A-B8ED-7E94018BC354}" dt="2023-11-28T14:46:42.436" v="2378"/>
        <pc:sldMkLst>
          <pc:docMk/>
          <pc:sldMk cId="4087880777" sldId="317"/>
        </pc:sldMkLst>
        <pc:spChg chg="add mod">
          <ac:chgData name="Sedi van Loon" userId="e92ac43e-c176-40b7-8001-c8e58642eff9" providerId="ADAL" clId="{65326855-3E5C-427A-B8ED-7E94018BC354}" dt="2023-11-28T14:36:05.483" v="2375" actId="1076"/>
          <ac:spMkLst>
            <pc:docMk/>
            <pc:sldMk cId="4087880777" sldId="317"/>
            <ac:spMk id="2" creationId="{C0644518-DB4B-F47D-A159-BA0851E9E24F}"/>
          </ac:spMkLst>
        </pc:spChg>
        <pc:spChg chg="del">
          <ac:chgData name="Sedi van Loon" userId="e92ac43e-c176-40b7-8001-c8e58642eff9" providerId="ADAL" clId="{65326855-3E5C-427A-B8ED-7E94018BC354}" dt="2023-11-28T14:27:10.398" v="2209" actId="478"/>
          <ac:spMkLst>
            <pc:docMk/>
            <pc:sldMk cId="4087880777" sldId="317"/>
            <ac:spMk id="18" creationId="{118854DE-CECB-EAA0-042D-64E51D454251}"/>
          </ac:spMkLst>
        </pc:spChg>
        <pc:spChg chg="mod">
          <ac:chgData name="Sedi van Loon" userId="e92ac43e-c176-40b7-8001-c8e58642eff9" providerId="ADAL" clId="{65326855-3E5C-427A-B8ED-7E94018BC354}" dt="2023-11-28T14:33:02.265" v="2361" actId="20577"/>
          <ac:spMkLst>
            <pc:docMk/>
            <pc:sldMk cId="4087880777" sldId="317"/>
            <ac:spMk id="20" creationId="{B492379F-4BF7-ED4E-9C91-A4715FAD6501}"/>
          </ac:spMkLst>
        </pc:spChg>
      </pc:sldChg>
      <pc:sldChg chg="modSp new del mod">
        <pc:chgData name="Sedi van Loon" userId="e92ac43e-c176-40b7-8001-c8e58642eff9" providerId="ADAL" clId="{65326855-3E5C-427A-B8ED-7E94018BC354}" dt="2023-11-28T14:32:34.014" v="2353" actId="47"/>
        <pc:sldMkLst>
          <pc:docMk/>
          <pc:sldMk cId="1591315963" sldId="318"/>
        </pc:sldMkLst>
        <pc:spChg chg="mod">
          <ac:chgData name="Sedi van Loon" userId="e92ac43e-c176-40b7-8001-c8e58642eff9" providerId="ADAL" clId="{65326855-3E5C-427A-B8ED-7E94018BC354}" dt="2023-11-28T14:32:25.170" v="2352" actId="20577"/>
          <ac:spMkLst>
            <pc:docMk/>
            <pc:sldMk cId="1591315963" sldId="318"/>
            <ac:spMk id="3" creationId="{900FE824-9C25-2BFC-5219-70481EFF8568}"/>
          </ac:spMkLst>
        </pc:spChg>
      </pc:sldChg>
    </pc:docChg>
  </pc:docChgLst>
  <pc:docChgLst>
    <pc:chgData name="Sandra Boersma" userId="S::sandra@prodemos.nl::aa0d5c04-0f93-4a70-8f86-d3f3b8229c3c" providerId="AD" clId="Web-{17666D0A-7009-8277-B23C-8DDB93219CAB}"/>
    <pc:docChg chg="modSld">
      <pc:chgData name="Sandra Boersma" userId="S::sandra@prodemos.nl::aa0d5c04-0f93-4a70-8f86-d3f3b8229c3c" providerId="AD" clId="Web-{17666D0A-7009-8277-B23C-8DDB93219CAB}" dt="2023-12-13T18:15:25.024" v="0" actId="20577"/>
      <pc:docMkLst>
        <pc:docMk/>
      </pc:docMkLst>
      <pc:sldChg chg="modSp">
        <pc:chgData name="Sandra Boersma" userId="S::sandra@prodemos.nl::aa0d5c04-0f93-4a70-8f86-d3f3b8229c3c" providerId="AD" clId="Web-{17666D0A-7009-8277-B23C-8DDB93219CAB}" dt="2023-12-13T18:15:25.024" v="0" actId="20577"/>
        <pc:sldMkLst>
          <pc:docMk/>
          <pc:sldMk cId="7667022" sldId="279"/>
        </pc:sldMkLst>
        <pc:spChg chg="mod">
          <ac:chgData name="Sandra Boersma" userId="S::sandra@prodemos.nl::aa0d5c04-0f93-4a70-8f86-d3f3b8229c3c" providerId="AD" clId="Web-{17666D0A-7009-8277-B23C-8DDB93219CAB}" dt="2023-12-13T18:15:25.024" v="0" actId="20577"/>
          <ac:spMkLst>
            <pc:docMk/>
            <pc:sldMk cId="7667022" sldId="279"/>
            <ac:spMk id="10" creationId="{00000000-0000-0000-0000-000000000000}"/>
          </ac:spMkLst>
        </pc:spChg>
      </pc:sldChg>
    </pc:docChg>
  </pc:docChgLst>
  <pc:docChgLst>
    <pc:chgData name="Jonnick Kirwan" userId="S::jonnick@prodemos.nl::9a59ccf2-ff56-4baa-9c1a-5e00a0986d43" providerId="AD" clId="Web-{92563E36-A72B-492E-3A83-8558B8D2E4FB}"/>
    <pc:docChg chg="mod sldOrd">
      <pc:chgData name="Jonnick Kirwan" userId="S::jonnick@prodemos.nl::9a59ccf2-ff56-4baa-9c1a-5e00a0986d43" providerId="AD" clId="Web-{92563E36-A72B-492E-3A83-8558B8D2E4FB}" dt="2023-11-29T10:25:04.634" v="5"/>
      <pc:docMkLst>
        <pc:docMk/>
      </pc:docMkLst>
      <pc:sldChg chg="addCm">
        <pc:chgData name="Jonnick Kirwan" userId="S::jonnick@prodemos.nl::9a59ccf2-ff56-4baa-9c1a-5e00a0986d43" providerId="AD" clId="Web-{92563E36-A72B-492E-3A83-8558B8D2E4FB}" dt="2023-11-29T10:23:28.506" v="4"/>
        <pc:sldMkLst>
          <pc:docMk/>
          <pc:sldMk cId="1244658166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nick Kirwan" userId="S::jonnick@prodemos.nl::9a59ccf2-ff56-4baa-9c1a-5e00a0986d43" providerId="AD" clId="Web-{92563E36-A72B-492E-3A83-8558B8D2E4FB}" dt="2023-11-29T10:23:28.506" v="4"/>
              <pc2:cmMkLst xmlns:pc2="http://schemas.microsoft.com/office/powerpoint/2019/9/main/command">
                <pc:docMk/>
                <pc:sldMk cId="1244658166" sldId="286"/>
                <pc2:cmMk id="{0248F37A-2E54-4C11-B5EF-AFC389FCB012}"/>
              </pc2:cmMkLst>
            </pc226:cmChg>
          </p:ext>
        </pc:extLst>
      </pc:sldChg>
      <pc:sldChg chg="ord">
        <pc:chgData name="Jonnick Kirwan" userId="S::jonnick@prodemos.nl::9a59ccf2-ff56-4baa-9c1a-5e00a0986d43" providerId="AD" clId="Web-{92563E36-A72B-492E-3A83-8558B8D2E4FB}" dt="2023-11-29T10:00:02.346" v="1"/>
        <pc:sldMkLst>
          <pc:docMk/>
          <pc:sldMk cId="3199609884" sldId="295"/>
        </pc:sldMkLst>
      </pc:sldChg>
      <pc:sldChg chg="addCm">
        <pc:chgData name="Jonnick Kirwan" userId="S::jonnick@prodemos.nl::9a59ccf2-ff56-4baa-9c1a-5e00a0986d43" providerId="AD" clId="Web-{92563E36-A72B-492E-3A83-8558B8D2E4FB}" dt="2023-11-29T10:16:12.850" v="3"/>
        <pc:sldMkLst>
          <pc:docMk/>
          <pc:sldMk cId="2037200795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nick Kirwan" userId="S::jonnick@prodemos.nl::9a59ccf2-ff56-4baa-9c1a-5e00a0986d43" providerId="AD" clId="Web-{92563E36-A72B-492E-3A83-8558B8D2E4FB}" dt="2023-11-29T10:16:12.850" v="3"/>
              <pc2:cmMkLst xmlns:pc2="http://schemas.microsoft.com/office/powerpoint/2019/9/main/command">
                <pc:docMk/>
                <pc:sldMk cId="2037200795" sldId="297"/>
                <pc2:cmMk id="{FB8054B8-452F-4BD0-9F16-0095A55B50B6}"/>
              </pc2:cmMkLst>
            </pc226:cmChg>
          </p:ext>
        </pc:extLst>
      </pc:sldChg>
      <pc:sldChg chg="addCm">
        <pc:chgData name="Jonnick Kirwan" userId="S::jonnick@prodemos.nl::9a59ccf2-ff56-4baa-9c1a-5e00a0986d43" providerId="AD" clId="Web-{92563E36-A72B-492E-3A83-8558B8D2E4FB}" dt="2023-11-29T10:25:04.634" v="5"/>
        <pc:sldMkLst>
          <pc:docMk/>
          <pc:sldMk cId="4087880777" sldId="3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nick Kirwan" userId="S::jonnick@prodemos.nl::9a59ccf2-ff56-4baa-9c1a-5e00a0986d43" providerId="AD" clId="Web-{92563E36-A72B-492E-3A83-8558B8D2E4FB}" dt="2023-11-29T10:25:04.634" v="5"/>
              <pc2:cmMkLst xmlns:pc2="http://schemas.microsoft.com/office/powerpoint/2019/9/main/command">
                <pc:docMk/>
                <pc:sldMk cId="4087880777" sldId="317"/>
                <pc2:cmMk id="{6E14DCD5-FF07-43A9-A51E-E73219C46B08}"/>
              </pc2:cmMkLst>
            </pc226:cmChg>
          </p:ext>
        </pc:extLst>
      </pc:sldChg>
    </pc:docChg>
  </pc:docChgLst>
  <pc:docChgLst>
    <pc:chgData name="Sedi van Loon" userId="S::sedi@prodemos.nl::e92ac43e-c176-40b7-8001-c8e58642eff9" providerId="AD" clId="Web-{EB0F24A1-EF5C-4824-9955-62E4566DCECF}"/>
    <pc:docChg chg="modSld">
      <pc:chgData name="Sedi van Loon" userId="S::sedi@prodemos.nl::e92ac43e-c176-40b7-8001-c8e58642eff9" providerId="AD" clId="Web-{EB0F24A1-EF5C-4824-9955-62E4566DCECF}" dt="2023-11-27T10:49:17.352" v="1" actId="20577"/>
      <pc:docMkLst>
        <pc:docMk/>
      </pc:docMkLst>
      <pc:sldChg chg="delSp modSp">
        <pc:chgData name="Sedi van Loon" userId="S::sedi@prodemos.nl::e92ac43e-c176-40b7-8001-c8e58642eff9" providerId="AD" clId="Web-{EB0F24A1-EF5C-4824-9955-62E4566DCECF}" dt="2023-11-27T10:49:17.352" v="1" actId="20577"/>
        <pc:sldMkLst>
          <pc:docMk/>
          <pc:sldMk cId="7667022" sldId="279"/>
        </pc:sldMkLst>
        <pc:spChg chg="del">
          <ac:chgData name="Sedi van Loon" userId="S::sedi@prodemos.nl::e92ac43e-c176-40b7-8001-c8e58642eff9" providerId="AD" clId="Web-{EB0F24A1-EF5C-4824-9955-62E4566DCECF}" dt="2023-11-27T10:49:17.211" v="0"/>
          <ac:spMkLst>
            <pc:docMk/>
            <pc:sldMk cId="7667022" sldId="279"/>
            <ac:spMk id="3" creationId="{00000000-0000-0000-0000-000000000000}"/>
          </ac:spMkLst>
        </pc:spChg>
        <pc:spChg chg="mod">
          <ac:chgData name="Sedi van Loon" userId="S::sedi@prodemos.nl::e92ac43e-c176-40b7-8001-c8e58642eff9" providerId="AD" clId="Web-{EB0F24A1-EF5C-4824-9955-62E4566DCECF}" dt="2023-11-27T10:49:17.352" v="1" actId="20577"/>
          <ac:spMkLst>
            <pc:docMk/>
            <pc:sldMk cId="7667022" sldId="279"/>
            <ac:spMk id="10" creationId="{00000000-0000-0000-0000-000000000000}"/>
          </ac:spMkLst>
        </pc:spChg>
      </pc:sldChg>
    </pc:docChg>
  </pc:docChgLst>
  <pc:docChgLst>
    <pc:chgData name="Sedi van Loon" userId="e92ac43e-c176-40b7-8001-c8e58642eff9" providerId="ADAL" clId="{0AFFAAE4-90F2-4F7C-8D63-5570DD22EEC0}"/>
    <pc:docChg chg="undo custSel addSld delSld modSld sldOrd">
      <pc:chgData name="Sedi van Loon" userId="e92ac43e-c176-40b7-8001-c8e58642eff9" providerId="ADAL" clId="{0AFFAAE4-90F2-4F7C-8D63-5570DD22EEC0}" dt="2023-12-12T14:00:32.770" v="3149" actId="13822"/>
      <pc:docMkLst>
        <pc:docMk/>
      </pc:docMkLst>
      <pc:sldChg chg="addSp delSp modSp mod modNotesTx">
        <pc:chgData name="Sedi van Loon" userId="e92ac43e-c176-40b7-8001-c8e58642eff9" providerId="ADAL" clId="{0AFFAAE4-90F2-4F7C-8D63-5570DD22EEC0}" dt="2023-12-05T13:34:06.308" v="1321" actId="20577"/>
        <pc:sldMkLst>
          <pc:docMk/>
          <pc:sldMk cId="7667022" sldId="279"/>
        </pc:sldMkLst>
        <pc:spChg chg="mod">
          <ac:chgData name="Sedi van Loon" userId="e92ac43e-c176-40b7-8001-c8e58642eff9" providerId="ADAL" clId="{0AFFAAE4-90F2-4F7C-8D63-5570DD22EEC0}" dt="2023-12-05T13:34:06.308" v="1321" actId="20577"/>
          <ac:spMkLst>
            <pc:docMk/>
            <pc:sldMk cId="7667022" sldId="279"/>
            <ac:spMk id="10" creationId="{00000000-0000-0000-0000-000000000000}"/>
          </ac:spMkLst>
        </pc:spChg>
        <pc:spChg chg="del">
          <ac:chgData name="Sedi van Loon" userId="e92ac43e-c176-40b7-8001-c8e58642eff9" providerId="ADAL" clId="{0AFFAAE4-90F2-4F7C-8D63-5570DD22EEC0}" dt="2023-12-05T13:30:55.443" v="1215" actId="478"/>
          <ac:spMkLst>
            <pc:docMk/>
            <pc:sldMk cId="7667022" sldId="279"/>
            <ac:spMk id="14" creationId="{00000000-0000-0000-0000-000000000000}"/>
          </ac:spMkLst>
        </pc:spChg>
        <pc:picChg chg="add mod ord modCrop">
          <ac:chgData name="Sedi van Loon" userId="e92ac43e-c176-40b7-8001-c8e58642eff9" providerId="ADAL" clId="{0AFFAAE4-90F2-4F7C-8D63-5570DD22EEC0}" dt="2023-12-05T13:31:12.744" v="1220" actId="732"/>
          <ac:picMkLst>
            <pc:docMk/>
            <pc:sldMk cId="7667022" sldId="279"/>
            <ac:picMk id="4" creationId="{41329E54-EAAD-4742-3E2D-8F57B241CA4B}"/>
          </ac:picMkLst>
        </pc:picChg>
      </pc:sldChg>
      <pc:sldChg chg="addSp delSp modSp mod modClrScheme modAnim chgLayout">
        <pc:chgData name="Sedi van Loon" userId="e92ac43e-c176-40b7-8001-c8e58642eff9" providerId="ADAL" clId="{0AFFAAE4-90F2-4F7C-8D63-5570DD22EEC0}" dt="2023-12-05T12:52:37.825" v="1130" actId="20577"/>
        <pc:sldMkLst>
          <pc:docMk/>
          <pc:sldMk cId="234115516" sldId="285"/>
        </pc:sldMkLst>
        <pc:spChg chg="mod">
          <ac:chgData name="Sedi van Loon" userId="e92ac43e-c176-40b7-8001-c8e58642eff9" providerId="ADAL" clId="{0AFFAAE4-90F2-4F7C-8D63-5570DD22EEC0}" dt="2023-12-05T12:52:37.825" v="1130" actId="20577"/>
          <ac:spMkLst>
            <pc:docMk/>
            <pc:sldMk cId="234115516" sldId="285"/>
            <ac:spMk id="2" creationId="{00000000-0000-0000-0000-000000000000}"/>
          </ac:spMkLst>
        </pc:spChg>
        <pc:spChg chg="del">
          <ac:chgData name="Sedi van Loon" userId="e92ac43e-c176-40b7-8001-c8e58642eff9" providerId="ADAL" clId="{0AFFAAE4-90F2-4F7C-8D63-5570DD22EEC0}" dt="2023-11-23T14:31:47.419" v="405" actId="26606"/>
          <ac:spMkLst>
            <pc:docMk/>
            <pc:sldMk cId="234115516" sldId="285"/>
            <ac:spMk id="3" creationId="{00000000-0000-0000-0000-000000000000}"/>
          </ac:spMkLst>
        </pc:spChg>
        <pc:spChg chg="mod">
          <ac:chgData name="Sedi van Loon" userId="e92ac43e-c176-40b7-8001-c8e58642eff9" providerId="ADAL" clId="{0AFFAAE4-90F2-4F7C-8D63-5570DD22EEC0}" dt="2023-11-23T14:31:47.419" v="405" actId="26606"/>
          <ac:spMkLst>
            <pc:docMk/>
            <pc:sldMk cId="234115516" sldId="285"/>
            <ac:spMk id="4" creationId="{9EB30268-DC6B-B9CA-E5BD-33805E186F5F}"/>
          </ac:spMkLst>
        </pc:spChg>
        <pc:spChg chg="add del mod">
          <ac:chgData name="Sedi van Loon" userId="e92ac43e-c176-40b7-8001-c8e58642eff9" providerId="ADAL" clId="{0AFFAAE4-90F2-4F7C-8D63-5570DD22EEC0}" dt="2023-11-23T14:03:32.695" v="323" actId="478"/>
          <ac:spMkLst>
            <pc:docMk/>
            <pc:sldMk cId="234115516" sldId="285"/>
            <ac:spMk id="6" creationId="{2C9489AB-D2AB-59FC-2584-D11DF89EBAB6}"/>
          </ac:spMkLst>
        </pc:spChg>
        <pc:spChg chg="add del mod">
          <ac:chgData name="Sedi van Loon" userId="e92ac43e-c176-40b7-8001-c8e58642eff9" providerId="ADAL" clId="{0AFFAAE4-90F2-4F7C-8D63-5570DD22EEC0}" dt="2023-11-23T14:06:39.074" v="380" actId="478"/>
          <ac:spMkLst>
            <pc:docMk/>
            <pc:sldMk cId="234115516" sldId="285"/>
            <ac:spMk id="8" creationId="{00E39F3F-EAFB-A8B4-D96C-C79F6C830D61}"/>
          </ac:spMkLst>
        </pc:spChg>
        <pc:spChg chg="add mod">
          <ac:chgData name="Sedi van Loon" userId="e92ac43e-c176-40b7-8001-c8e58642eff9" providerId="ADAL" clId="{0AFFAAE4-90F2-4F7C-8D63-5570DD22EEC0}" dt="2023-11-23T14:31:47.419" v="405" actId="26606"/>
          <ac:spMkLst>
            <pc:docMk/>
            <pc:sldMk cId="234115516" sldId="285"/>
            <ac:spMk id="10" creationId="{C0F3107A-FB49-F6B2-5AE8-AEF24A41F081}"/>
          </ac:spMkLst>
        </pc:spChg>
        <pc:spChg chg="add mod">
          <ac:chgData name="Sedi van Loon" userId="e92ac43e-c176-40b7-8001-c8e58642eff9" providerId="ADAL" clId="{0AFFAAE4-90F2-4F7C-8D63-5570DD22EEC0}" dt="2023-11-23T14:31:47.419" v="405" actId="26606"/>
          <ac:spMkLst>
            <pc:docMk/>
            <pc:sldMk cId="234115516" sldId="285"/>
            <ac:spMk id="15" creationId="{65E6618F-955C-91B7-79AA-6C565AF6A904}"/>
          </ac:spMkLst>
        </pc:spChg>
        <pc:picChg chg="add mod ord">
          <ac:chgData name="Sedi van Loon" userId="e92ac43e-c176-40b7-8001-c8e58642eff9" providerId="ADAL" clId="{0AFFAAE4-90F2-4F7C-8D63-5570DD22EEC0}" dt="2023-11-23T14:31:47.419" v="405" actId="26606"/>
          <ac:picMkLst>
            <pc:docMk/>
            <pc:sldMk cId="234115516" sldId="285"/>
            <ac:picMk id="9" creationId="{36D98F79-CA63-46D5-E767-4864A5F6A9EF}"/>
          </ac:picMkLst>
        </pc:picChg>
      </pc:sldChg>
      <pc:sldChg chg="modSp del mod ord">
        <pc:chgData name="Sedi van Loon" userId="e92ac43e-c176-40b7-8001-c8e58642eff9" providerId="ADAL" clId="{0AFFAAE4-90F2-4F7C-8D63-5570DD22EEC0}" dt="2023-12-05T13:11:16.792" v="1131" actId="2696"/>
        <pc:sldMkLst>
          <pc:docMk/>
          <pc:sldMk cId="1244658166" sldId="286"/>
        </pc:sldMkLst>
        <pc:spChg chg="mod">
          <ac:chgData name="Sedi van Loon" userId="e92ac43e-c176-40b7-8001-c8e58642eff9" providerId="ADAL" clId="{0AFFAAE4-90F2-4F7C-8D63-5570DD22EEC0}" dt="2023-11-23T13:54:11.196" v="318" actId="20577"/>
          <ac:spMkLst>
            <pc:docMk/>
            <pc:sldMk cId="1244658166" sldId="286"/>
            <ac:spMk id="2" creationId="{3EC6E3A8-18EC-25CF-C137-B68DC177FCBA}"/>
          </ac:spMkLst>
        </pc:spChg>
      </pc:sldChg>
      <pc:sldChg chg="modSp mod ord">
        <pc:chgData name="Sedi van Loon" userId="e92ac43e-c176-40b7-8001-c8e58642eff9" providerId="ADAL" clId="{0AFFAAE4-90F2-4F7C-8D63-5570DD22EEC0}" dt="2023-12-05T12:16:38.574" v="1112" actId="20577"/>
        <pc:sldMkLst>
          <pc:docMk/>
          <pc:sldMk cId="4041124477" sldId="287"/>
        </pc:sldMkLst>
        <pc:spChg chg="mod">
          <ac:chgData name="Sedi van Loon" userId="e92ac43e-c176-40b7-8001-c8e58642eff9" providerId="ADAL" clId="{0AFFAAE4-90F2-4F7C-8D63-5570DD22EEC0}" dt="2023-12-05T12:16:38.574" v="1112" actId="20577"/>
          <ac:spMkLst>
            <pc:docMk/>
            <pc:sldMk cId="4041124477" sldId="287"/>
            <ac:spMk id="2" creationId="{AD3D4658-EF2D-F85F-E709-B9FA6742D28F}"/>
          </ac:spMkLst>
        </pc:spChg>
      </pc:sldChg>
      <pc:sldChg chg="addSp delSp del ord">
        <pc:chgData name="Sedi van Loon" userId="e92ac43e-c176-40b7-8001-c8e58642eff9" providerId="ADAL" clId="{0AFFAAE4-90F2-4F7C-8D63-5570DD22EEC0}" dt="2023-12-05T13:11:16.792" v="1131" actId="2696"/>
        <pc:sldMkLst>
          <pc:docMk/>
          <pc:sldMk cId="412562654" sldId="288"/>
        </pc:sldMkLst>
        <pc:spChg chg="add del">
          <ac:chgData name="Sedi van Loon" userId="e92ac43e-c176-40b7-8001-c8e58642eff9" providerId="ADAL" clId="{0AFFAAE4-90F2-4F7C-8D63-5570DD22EEC0}" dt="2023-11-23T13:44:07.135" v="1" actId="478"/>
          <ac:spMkLst>
            <pc:docMk/>
            <pc:sldMk cId="412562654" sldId="288"/>
            <ac:spMk id="2" creationId="{791B5D19-8462-72EB-73E4-340653FA5A61}"/>
          </ac:spMkLst>
        </pc:spChg>
      </pc:sldChg>
      <pc:sldChg chg="addSp delSp modSp mod modClrScheme modAnim chgLayout">
        <pc:chgData name="Sedi van Loon" userId="e92ac43e-c176-40b7-8001-c8e58642eff9" providerId="ADAL" clId="{0AFFAAE4-90F2-4F7C-8D63-5570DD22EEC0}" dt="2023-12-12T14:00:32.770" v="3149" actId="13822"/>
        <pc:sldMkLst>
          <pc:docMk/>
          <pc:sldMk cId="1227393840" sldId="289"/>
        </pc:sldMkLst>
        <pc:spChg chg="add del mod">
          <ac:chgData name="Sedi van Loon" userId="e92ac43e-c176-40b7-8001-c8e58642eff9" providerId="ADAL" clId="{0AFFAAE4-90F2-4F7C-8D63-5570DD22EEC0}" dt="2023-12-12T12:25:08.083" v="2746" actId="6549"/>
          <ac:spMkLst>
            <pc:docMk/>
            <pc:sldMk cId="1227393840" sldId="289"/>
            <ac:spMk id="2" creationId="{C0609F2D-A395-F217-8556-297863D6CC85}"/>
          </ac:spMkLst>
        </pc:spChg>
        <pc:spChg chg="add del">
          <ac:chgData name="Sedi van Loon" userId="e92ac43e-c176-40b7-8001-c8e58642eff9" providerId="ADAL" clId="{0AFFAAE4-90F2-4F7C-8D63-5570DD22EEC0}" dt="2023-12-12T11:27:57.421" v="1347" actId="26606"/>
          <ac:spMkLst>
            <pc:docMk/>
            <pc:sldMk cId="1227393840" sldId="289"/>
            <ac:spMk id="3" creationId="{FAC3747D-6467-AD6E-833A-41672CB4257B}"/>
          </ac:spMkLst>
        </pc:spChg>
        <pc:spChg chg="del mod">
          <ac:chgData name="Sedi van Loon" userId="e92ac43e-c176-40b7-8001-c8e58642eff9" providerId="ADAL" clId="{0AFFAAE4-90F2-4F7C-8D63-5570DD22EEC0}" dt="2023-12-12T11:25:05.532" v="1337" actId="478"/>
          <ac:spMkLst>
            <pc:docMk/>
            <pc:sldMk cId="1227393840" sldId="289"/>
            <ac:spMk id="4" creationId="{1E9F13DF-FF26-54EB-EE32-5DEB60643150}"/>
          </ac:spMkLst>
        </pc:spChg>
        <pc:spChg chg="add mod">
          <ac:chgData name="Sedi van Loon" userId="e92ac43e-c176-40b7-8001-c8e58642eff9" providerId="ADAL" clId="{0AFFAAE4-90F2-4F7C-8D63-5570DD22EEC0}" dt="2023-12-12T13:58:22.252" v="3123" actId="1076"/>
          <ac:spMkLst>
            <pc:docMk/>
            <pc:sldMk cId="1227393840" sldId="289"/>
            <ac:spMk id="6" creationId="{160EAAED-BDC9-8768-FE67-8A30B9EFED2B}"/>
          </ac:spMkLst>
        </pc:spChg>
        <pc:spChg chg="add del mod">
          <ac:chgData name="Sedi van Loon" userId="e92ac43e-c176-40b7-8001-c8e58642eff9" providerId="ADAL" clId="{0AFFAAE4-90F2-4F7C-8D63-5570DD22EEC0}" dt="2023-12-12T13:59:04.121" v="3126" actId="478"/>
          <ac:spMkLst>
            <pc:docMk/>
            <pc:sldMk cId="1227393840" sldId="289"/>
            <ac:spMk id="7" creationId="{C2B6B0D1-07F8-F882-DF0B-B0436DF75E26}"/>
          </ac:spMkLst>
        </pc:spChg>
        <pc:picChg chg="add mod">
          <ac:chgData name="Sedi van Loon" userId="e92ac43e-c176-40b7-8001-c8e58642eff9" providerId="ADAL" clId="{0AFFAAE4-90F2-4F7C-8D63-5570DD22EEC0}" dt="2023-12-12T11:27:57.421" v="1347" actId="26606"/>
          <ac:picMkLst>
            <pc:docMk/>
            <pc:sldMk cId="1227393840" sldId="289"/>
            <ac:picMk id="5" creationId="{7AB63221-9F08-AAC3-1603-E593D88581C1}"/>
          </ac:picMkLst>
        </pc:picChg>
        <pc:cxnChg chg="add del mod">
          <ac:chgData name="Sedi van Loon" userId="e92ac43e-c176-40b7-8001-c8e58642eff9" providerId="ADAL" clId="{0AFFAAE4-90F2-4F7C-8D63-5570DD22EEC0}" dt="2023-12-12T14:00:14.683" v="3142" actId="478"/>
          <ac:cxnSpMkLst>
            <pc:docMk/>
            <pc:sldMk cId="1227393840" sldId="289"/>
            <ac:cxnSpMk id="9" creationId="{71B0C398-8C5A-B0DD-4E23-46EBF020F3A4}"/>
          </ac:cxnSpMkLst>
        </pc:cxnChg>
        <pc:cxnChg chg="add mod">
          <ac:chgData name="Sedi van Loon" userId="e92ac43e-c176-40b7-8001-c8e58642eff9" providerId="ADAL" clId="{0AFFAAE4-90F2-4F7C-8D63-5570DD22EEC0}" dt="2023-12-12T14:00:32.770" v="3149" actId="13822"/>
          <ac:cxnSpMkLst>
            <pc:docMk/>
            <pc:sldMk cId="1227393840" sldId="289"/>
            <ac:cxnSpMk id="20" creationId="{A6D8C569-AA5A-5AEE-ED14-0F8BE0A40A37}"/>
          </ac:cxnSpMkLst>
        </pc:cxnChg>
      </pc:sldChg>
      <pc:sldChg chg="del ord">
        <pc:chgData name="Sedi van Loon" userId="e92ac43e-c176-40b7-8001-c8e58642eff9" providerId="ADAL" clId="{0AFFAAE4-90F2-4F7C-8D63-5570DD22EEC0}" dt="2023-11-23T15:14:31.182" v="699" actId="47"/>
        <pc:sldMkLst>
          <pc:docMk/>
          <pc:sldMk cId="571340019" sldId="290"/>
        </pc:sldMkLst>
      </pc:sldChg>
      <pc:sldChg chg="addSp delSp modSp mod">
        <pc:chgData name="Sedi van Loon" userId="e92ac43e-c176-40b7-8001-c8e58642eff9" providerId="ADAL" clId="{0AFFAAE4-90F2-4F7C-8D63-5570DD22EEC0}" dt="2023-12-12T13:08:02.244" v="2997" actId="20577"/>
        <pc:sldMkLst>
          <pc:docMk/>
          <pc:sldMk cId="181447250" sldId="291"/>
        </pc:sldMkLst>
        <pc:spChg chg="mod">
          <ac:chgData name="Sedi van Loon" userId="e92ac43e-c176-40b7-8001-c8e58642eff9" providerId="ADAL" clId="{0AFFAAE4-90F2-4F7C-8D63-5570DD22EEC0}" dt="2023-12-12T13:05:33.770" v="2944" actId="1076"/>
          <ac:spMkLst>
            <pc:docMk/>
            <pc:sldMk cId="181447250" sldId="291"/>
            <ac:spMk id="2" creationId="{C2A35CEA-B570-C31C-590A-0FECFF9D798A}"/>
          </ac:spMkLst>
        </pc:spChg>
        <pc:spChg chg="add del">
          <ac:chgData name="Sedi van Loon" userId="e92ac43e-c176-40b7-8001-c8e58642eff9" providerId="ADAL" clId="{0AFFAAE4-90F2-4F7C-8D63-5570DD22EEC0}" dt="2023-11-23T15:17:58.033" v="894" actId="22"/>
          <ac:spMkLst>
            <pc:docMk/>
            <pc:sldMk cId="181447250" sldId="291"/>
            <ac:spMk id="5" creationId="{99B395EC-7928-58F2-AD9A-410CC61B418D}"/>
          </ac:spMkLst>
        </pc:spChg>
        <pc:spChg chg="add mod">
          <ac:chgData name="Sedi van Loon" userId="e92ac43e-c176-40b7-8001-c8e58642eff9" providerId="ADAL" clId="{0AFFAAE4-90F2-4F7C-8D63-5570DD22EEC0}" dt="2023-12-12T13:08:02.244" v="2997" actId="20577"/>
          <ac:spMkLst>
            <pc:docMk/>
            <pc:sldMk cId="181447250" sldId="291"/>
            <ac:spMk id="6" creationId="{242B5413-79F2-A8C9-1AB1-B0C248D8AE61}"/>
          </ac:spMkLst>
        </pc:spChg>
        <pc:picChg chg="add mod ord modCrop">
          <ac:chgData name="Sedi van Loon" userId="e92ac43e-c176-40b7-8001-c8e58642eff9" providerId="ADAL" clId="{0AFFAAE4-90F2-4F7C-8D63-5570DD22EEC0}" dt="2023-12-12T13:05:28.253" v="2942" actId="167"/>
          <ac:picMkLst>
            <pc:docMk/>
            <pc:sldMk cId="181447250" sldId="291"/>
            <ac:picMk id="5" creationId="{D791FB8F-15D1-6F1C-24E1-17E91EE6EB83}"/>
          </ac:picMkLst>
        </pc:picChg>
      </pc:sldChg>
      <pc:sldChg chg="addSp delSp modSp add mod modNotesTx">
        <pc:chgData name="Sedi van Loon" userId="e92ac43e-c176-40b7-8001-c8e58642eff9" providerId="ADAL" clId="{0AFFAAE4-90F2-4F7C-8D63-5570DD22EEC0}" dt="2023-11-23T14:16:57.062" v="402" actId="20577"/>
        <pc:sldMkLst>
          <pc:docMk/>
          <pc:sldMk cId="1556975738" sldId="292"/>
        </pc:sldMkLst>
        <pc:spChg chg="mod">
          <ac:chgData name="Sedi van Loon" userId="e92ac43e-c176-40b7-8001-c8e58642eff9" providerId="ADAL" clId="{0AFFAAE4-90F2-4F7C-8D63-5570DD22EEC0}" dt="2023-11-23T13:45:35.126" v="10" actId="5793"/>
          <ac:spMkLst>
            <pc:docMk/>
            <pc:sldMk cId="1556975738" sldId="292"/>
            <ac:spMk id="5" creationId="{DF39B040-945F-A50A-856F-E8A0614B5A46}"/>
          </ac:spMkLst>
        </pc:spChg>
        <pc:spChg chg="add del mod">
          <ac:chgData name="Sedi van Loon" userId="e92ac43e-c176-40b7-8001-c8e58642eff9" providerId="ADAL" clId="{0AFFAAE4-90F2-4F7C-8D63-5570DD22EEC0}" dt="2023-11-23T13:45:42.764" v="12"/>
          <ac:spMkLst>
            <pc:docMk/>
            <pc:sldMk cId="1556975738" sldId="292"/>
            <ac:spMk id="6" creationId="{C232D35E-9080-313E-972E-52DDDD1B15F2}"/>
          </ac:spMkLst>
        </pc:spChg>
        <pc:spChg chg="del">
          <ac:chgData name="Sedi van Loon" userId="e92ac43e-c176-40b7-8001-c8e58642eff9" providerId="ADAL" clId="{0AFFAAE4-90F2-4F7C-8D63-5570DD22EEC0}" dt="2023-11-23T13:45:12.092" v="6" actId="478"/>
          <ac:spMkLst>
            <pc:docMk/>
            <pc:sldMk cId="1556975738" sldId="292"/>
            <ac:spMk id="7" creationId="{3C1F0913-83DA-642F-B4C2-F7A505775D65}"/>
          </ac:spMkLst>
        </pc:spChg>
        <pc:spChg chg="add del">
          <ac:chgData name="Sedi van Loon" userId="e92ac43e-c176-40b7-8001-c8e58642eff9" providerId="ADAL" clId="{0AFFAAE4-90F2-4F7C-8D63-5570DD22EEC0}" dt="2023-11-23T13:45:45.912" v="14" actId="478"/>
          <ac:spMkLst>
            <pc:docMk/>
            <pc:sldMk cId="1556975738" sldId="292"/>
            <ac:spMk id="8" creationId="{E3F13F9E-04B5-BDA7-457D-A6CD9ED72C7E}"/>
          </ac:spMkLst>
        </pc:spChg>
        <pc:picChg chg="add del mod">
          <ac:chgData name="Sedi van Loon" userId="e92ac43e-c176-40b7-8001-c8e58642eff9" providerId="ADAL" clId="{0AFFAAE4-90F2-4F7C-8D63-5570DD22EEC0}" dt="2023-11-23T13:46:31.606" v="22" actId="21"/>
          <ac:picMkLst>
            <pc:docMk/>
            <pc:sldMk cId="1556975738" sldId="292"/>
            <ac:picMk id="10" creationId="{D6E59F3A-4263-3D0F-4C58-70D594850CB9}"/>
          </ac:picMkLst>
        </pc:picChg>
      </pc:sldChg>
      <pc:sldChg chg="add del">
        <pc:chgData name="Sedi van Loon" userId="e92ac43e-c176-40b7-8001-c8e58642eff9" providerId="ADAL" clId="{0AFFAAE4-90F2-4F7C-8D63-5570DD22EEC0}" dt="2023-11-23T13:44:34.277" v="4" actId="47"/>
        <pc:sldMkLst>
          <pc:docMk/>
          <pc:sldMk cId="3851170948" sldId="293"/>
        </pc:sldMkLst>
      </pc:sldChg>
      <pc:sldChg chg="addSp delSp modSp new mod modNotesTx">
        <pc:chgData name="Sedi van Loon" userId="e92ac43e-c176-40b7-8001-c8e58642eff9" providerId="ADAL" clId="{0AFFAAE4-90F2-4F7C-8D63-5570DD22EEC0}" dt="2023-11-23T15:18:33.745" v="911" actId="20577"/>
        <pc:sldMkLst>
          <pc:docMk/>
          <pc:sldMk cId="4103454588" sldId="293"/>
        </pc:sldMkLst>
        <pc:spChg chg="mod">
          <ac:chgData name="Sedi van Loon" userId="e92ac43e-c176-40b7-8001-c8e58642eff9" providerId="ADAL" clId="{0AFFAAE4-90F2-4F7C-8D63-5570DD22EEC0}" dt="2023-11-23T15:18:33.745" v="911" actId="20577"/>
          <ac:spMkLst>
            <pc:docMk/>
            <pc:sldMk cId="4103454588" sldId="293"/>
            <ac:spMk id="2" creationId="{7A4B63ED-F484-1D48-EB7A-C088157DE0D8}"/>
          </ac:spMkLst>
        </pc:spChg>
        <pc:spChg chg="add del">
          <ac:chgData name="Sedi van Loon" userId="e92ac43e-c176-40b7-8001-c8e58642eff9" providerId="ADAL" clId="{0AFFAAE4-90F2-4F7C-8D63-5570DD22EEC0}" dt="2023-11-23T13:46:29.251" v="21" actId="478"/>
          <ac:spMkLst>
            <pc:docMk/>
            <pc:sldMk cId="4103454588" sldId="293"/>
            <ac:spMk id="4" creationId="{454F3110-6F1D-21B0-07EC-C617ECA1B1C3}"/>
          </ac:spMkLst>
        </pc:spChg>
        <pc:spChg chg="add mod">
          <ac:chgData name="Sedi van Loon" userId="e92ac43e-c176-40b7-8001-c8e58642eff9" providerId="ADAL" clId="{0AFFAAE4-90F2-4F7C-8D63-5570DD22EEC0}" dt="2023-11-23T13:50:30.934" v="107" actId="1076"/>
          <ac:spMkLst>
            <pc:docMk/>
            <pc:sldMk cId="4103454588" sldId="293"/>
            <ac:spMk id="6" creationId="{25A3E9F2-5BCF-B2D9-23C2-3473ECCA4C16}"/>
          </ac:spMkLst>
        </pc:spChg>
        <pc:picChg chg="add mod ord">
          <ac:chgData name="Sedi van Loon" userId="e92ac43e-c176-40b7-8001-c8e58642eff9" providerId="ADAL" clId="{0AFFAAE4-90F2-4F7C-8D63-5570DD22EEC0}" dt="2023-11-23T13:50:34.629" v="108" actId="1076"/>
          <ac:picMkLst>
            <pc:docMk/>
            <pc:sldMk cId="4103454588" sldId="293"/>
            <ac:picMk id="5" creationId="{9BEE417F-01BA-C25E-4CD6-C5F7E910B82B}"/>
          </ac:picMkLst>
        </pc:picChg>
      </pc:sldChg>
      <pc:sldChg chg="addSp delSp modSp add mod ord modClrScheme delAnim modAnim chgLayout modNotesTx">
        <pc:chgData name="Sedi van Loon" userId="e92ac43e-c176-40b7-8001-c8e58642eff9" providerId="ADAL" clId="{0AFFAAE4-90F2-4F7C-8D63-5570DD22EEC0}" dt="2023-12-05T11:55:14.234" v="1096" actId="20577"/>
        <pc:sldMkLst>
          <pc:docMk/>
          <pc:sldMk cId="1546153766" sldId="294"/>
        </pc:sldMkLst>
        <pc:spChg chg="mod ord">
          <ac:chgData name="Sedi van Loon" userId="e92ac43e-c176-40b7-8001-c8e58642eff9" providerId="ADAL" clId="{0AFFAAE4-90F2-4F7C-8D63-5570DD22EEC0}" dt="2023-12-05T11:55:14.234" v="1096" actId="20577"/>
          <ac:spMkLst>
            <pc:docMk/>
            <pc:sldMk cId="1546153766" sldId="294"/>
            <ac:spMk id="2" creationId="{00000000-0000-0000-0000-000000000000}"/>
          </ac:spMkLst>
        </pc:spChg>
        <pc:spChg chg="del">
          <ac:chgData name="Sedi van Loon" userId="e92ac43e-c176-40b7-8001-c8e58642eff9" providerId="ADAL" clId="{0AFFAAE4-90F2-4F7C-8D63-5570DD22EEC0}" dt="2023-11-23T14:31:42.921" v="404" actId="26606"/>
          <ac:spMkLst>
            <pc:docMk/>
            <pc:sldMk cId="1546153766" sldId="294"/>
            <ac:spMk id="3" creationId="{00000000-0000-0000-0000-000000000000}"/>
          </ac:spMkLst>
        </pc:spChg>
        <pc:spChg chg="del">
          <ac:chgData name="Sedi van Loon" userId="e92ac43e-c176-40b7-8001-c8e58642eff9" providerId="ADAL" clId="{0AFFAAE4-90F2-4F7C-8D63-5570DD22EEC0}" dt="2023-11-23T14:08:03.374" v="398" actId="478"/>
          <ac:spMkLst>
            <pc:docMk/>
            <pc:sldMk cId="1546153766" sldId="294"/>
            <ac:spMk id="4" creationId="{9EB30268-DC6B-B9CA-E5BD-33805E186F5F}"/>
          </ac:spMkLst>
        </pc:spChg>
        <pc:spChg chg="add mod">
          <ac:chgData name="Sedi van Loon" userId="e92ac43e-c176-40b7-8001-c8e58642eff9" providerId="ADAL" clId="{0AFFAAE4-90F2-4F7C-8D63-5570DD22EEC0}" dt="2023-11-23T14:31:42.921" v="404" actId="26606"/>
          <ac:spMkLst>
            <pc:docMk/>
            <pc:sldMk cId="1546153766" sldId="294"/>
            <ac:spMk id="7" creationId="{46AD9B1B-95CE-8322-5C18-E5415E38BA62}"/>
          </ac:spMkLst>
        </pc:spChg>
        <pc:spChg chg="del mod">
          <ac:chgData name="Sedi van Loon" userId="e92ac43e-c176-40b7-8001-c8e58642eff9" providerId="ADAL" clId="{0AFFAAE4-90F2-4F7C-8D63-5570DD22EEC0}" dt="2023-11-23T14:08:02.294" v="397"/>
          <ac:spMkLst>
            <pc:docMk/>
            <pc:sldMk cId="1546153766" sldId="294"/>
            <ac:spMk id="10" creationId="{C0F3107A-FB49-F6B2-5AE8-AEF24A41F081}"/>
          </ac:spMkLst>
        </pc:spChg>
        <pc:picChg chg="add mod">
          <ac:chgData name="Sedi van Loon" userId="e92ac43e-c176-40b7-8001-c8e58642eff9" providerId="ADAL" clId="{0AFFAAE4-90F2-4F7C-8D63-5570DD22EEC0}" dt="2023-11-23T14:35:27.827" v="531" actId="1076"/>
          <ac:picMkLst>
            <pc:docMk/>
            <pc:sldMk cId="1546153766" sldId="294"/>
            <ac:picMk id="5" creationId="{EC5C2CBE-B43E-C24D-1432-FD559E770F42}"/>
          </ac:picMkLst>
        </pc:picChg>
        <pc:picChg chg="del">
          <ac:chgData name="Sedi van Loon" userId="e92ac43e-c176-40b7-8001-c8e58642eff9" providerId="ADAL" clId="{0AFFAAE4-90F2-4F7C-8D63-5570DD22EEC0}" dt="2023-11-23T14:07:57.930" v="394" actId="478"/>
          <ac:picMkLst>
            <pc:docMk/>
            <pc:sldMk cId="1546153766" sldId="294"/>
            <ac:picMk id="9" creationId="{36D98F79-CA63-46D5-E767-4864A5F6A9EF}"/>
          </ac:picMkLst>
        </pc:picChg>
      </pc:sldChg>
      <pc:sldChg chg="addSp delSp modSp new mod ord modAnim">
        <pc:chgData name="Sedi van Loon" userId="e92ac43e-c176-40b7-8001-c8e58642eff9" providerId="ADAL" clId="{0AFFAAE4-90F2-4F7C-8D63-5570DD22EEC0}" dt="2023-12-05T14:41:44.566" v="1333" actId="20577"/>
        <pc:sldMkLst>
          <pc:docMk/>
          <pc:sldMk cId="3199609884" sldId="295"/>
        </pc:sldMkLst>
        <pc:spChg chg="del">
          <ac:chgData name="Sedi van Loon" userId="e92ac43e-c176-40b7-8001-c8e58642eff9" providerId="ADAL" clId="{0AFFAAE4-90F2-4F7C-8D63-5570DD22EEC0}" dt="2023-11-23T14:34:41.863" v="425"/>
          <ac:spMkLst>
            <pc:docMk/>
            <pc:sldMk cId="3199609884" sldId="295"/>
            <ac:spMk id="2" creationId="{C685012D-C3BE-ACC6-01AA-8FF99AF21C6A}"/>
          </ac:spMkLst>
        </pc:spChg>
        <pc:spChg chg="mod">
          <ac:chgData name="Sedi van Loon" userId="e92ac43e-c176-40b7-8001-c8e58642eff9" providerId="ADAL" clId="{0AFFAAE4-90F2-4F7C-8D63-5570DD22EEC0}" dt="2023-12-05T14:41:44.566" v="1333" actId="20577"/>
          <ac:spMkLst>
            <pc:docMk/>
            <pc:sldMk cId="3199609884" sldId="295"/>
            <ac:spMk id="3" creationId="{045CFEF2-AA7E-9DA9-C23D-7021C481DA96}"/>
          </ac:spMkLst>
        </pc:spChg>
        <pc:spChg chg="del">
          <ac:chgData name="Sedi van Loon" userId="e92ac43e-c176-40b7-8001-c8e58642eff9" providerId="ADAL" clId="{0AFFAAE4-90F2-4F7C-8D63-5570DD22EEC0}" dt="2023-11-23T14:34:44.954" v="426" actId="26606"/>
          <ac:spMkLst>
            <pc:docMk/>
            <pc:sldMk cId="3199609884" sldId="295"/>
            <ac:spMk id="4" creationId="{C96ED1D9-5735-82ED-6A6D-54DB1FB745AD}"/>
          </ac:spMkLst>
        </pc:spChg>
        <pc:spChg chg="add">
          <ac:chgData name="Sedi van Loon" userId="e92ac43e-c176-40b7-8001-c8e58642eff9" providerId="ADAL" clId="{0AFFAAE4-90F2-4F7C-8D63-5570DD22EEC0}" dt="2023-11-23T14:34:44.954" v="426" actId="26606"/>
          <ac:spMkLst>
            <pc:docMk/>
            <pc:sldMk cId="3199609884" sldId="295"/>
            <ac:spMk id="10" creationId="{34A418E0-476F-B460-9786-8646652B859D}"/>
          </ac:spMkLst>
        </pc:spChg>
        <pc:picChg chg="add mod">
          <ac:chgData name="Sedi van Loon" userId="e92ac43e-c176-40b7-8001-c8e58642eff9" providerId="ADAL" clId="{0AFFAAE4-90F2-4F7C-8D63-5570DD22EEC0}" dt="2023-11-23T14:34:44.954" v="426" actId="26606"/>
          <ac:picMkLst>
            <pc:docMk/>
            <pc:sldMk cId="3199609884" sldId="295"/>
            <ac:picMk id="5" creationId="{267B10A4-2D96-44A4-DFE7-0C456DF6A0EC}"/>
          </ac:picMkLst>
        </pc:picChg>
      </pc:sldChg>
      <pc:sldChg chg="addSp delSp modSp new mod ord modAnim">
        <pc:chgData name="Sedi van Loon" userId="e92ac43e-c176-40b7-8001-c8e58642eff9" providerId="ADAL" clId="{0AFFAAE4-90F2-4F7C-8D63-5570DD22EEC0}" dt="2023-11-23T14:45:42.674" v="692" actId="20577"/>
        <pc:sldMkLst>
          <pc:docMk/>
          <pc:sldMk cId="568809924" sldId="296"/>
        </pc:sldMkLst>
        <pc:spChg chg="del mod">
          <ac:chgData name="Sedi van Loon" userId="e92ac43e-c176-40b7-8001-c8e58642eff9" providerId="ADAL" clId="{0AFFAAE4-90F2-4F7C-8D63-5570DD22EEC0}" dt="2023-11-23T14:39:29.222" v="597"/>
          <ac:spMkLst>
            <pc:docMk/>
            <pc:sldMk cId="568809924" sldId="296"/>
            <ac:spMk id="2" creationId="{26D3ECC9-82E0-CD6E-37D2-FD971AA8670F}"/>
          </ac:spMkLst>
        </pc:spChg>
        <pc:spChg chg="mod">
          <ac:chgData name="Sedi van Loon" userId="e92ac43e-c176-40b7-8001-c8e58642eff9" providerId="ADAL" clId="{0AFFAAE4-90F2-4F7C-8D63-5570DD22EEC0}" dt="2023-11-23T14:45:42.674" v="692" actId="20577"/>
          <ac:spMkLst>
            <pc:docMk/>
            <pc:sldMk cId="568809924" sldId="296"/>
            <ac:spMk id="3" creationId="{203AE7D3-9CF4-1469-C396-D4323EA8BFDE}"/>
          </ac:spMkLst>
        </pc:spChg>
        <pc:picChg chg="add mod">
          <ac:chgData name="Sedi van Loon" userId="e92ac43e-c176-40b7-8001-c8e58642eff9" providerId="ADAL" clId="{0AFFAAE4-90F2-4F7C-8D63-5570DD22EEC0}" dt="2023-11-23T14:39:29.222" v="597"/>
          <ac:picMkLst>
            <pc:docMk/>
            <pc:sldMk cId="568809924" sldId="296"/>
            <ac:picMk id="5" creationId="{74570AE5-6A01-5353-E041-38B118ABF6A6}"/>
          </ac:picMkLst>
        </pc:picChg>
      </pc:sldChg>
      <pc:sldChg chg="addSp delSp modSp new del mod modAnim">
        <pc:chgData name="Sedi van Loon" userId="e92ac43e-c176-40b7-8001-c8e58642eff9" providerId="ADAL" clId="{0AFFAAE4-90F2-4F7C-8D63-5570DD22EEC0}" dt="2023-12-05T12:16:28.784" v="1109" actId="47"/>
        <pc:sldMkLst>
          <pc:docMk/>
          <pc:sldMk cId="2037200795" sldId="297"/>
        </pc:sldMkLst>
        <pc:spChg chg="del">
          <ac:chgData name="Sedi van Loon" userId="e92ac43e-c176-40b7-8001-c8e58642eff9" providerId="ADAL" clId="{0AFFAAE4-90F2-4F7C-8D63-5570DD22EEC0}" dt="2023-11-23T14:44:28.021" v="605"/>
          <ac:spMkLst>
            <pc:docMk/>
            <pc:sldMk cId="2037200795" sldId="297"/>
            <ac:spMk id="2" creationId="{3B89DB76-5079-B90C-B977-D401285CE85C}"/>
          </ac:spMkLst>
        </pc:spChg>
        <pc:spChg chg="mod">
          <ac:chgData name="Sedi van Loon" userId="e92ac43e-c176-40b7-8001-c8e58642eff9" providerId="ADAL" clId="{0AFFAAE4-90F2-4F7C-8D63-5570DD22EEC0}" dt="2023-11-23T14:45:24.133" v="686" actId="1076"/>
          <ac:spMkLst>
            <pc:docMk/>
            <pc:sldMk cId="2037200795" sldId="297"/>
            <ac:spMk id="3" creationId="{690EF5AE-809C-C0B3-FB31-67B23FF26023}"/>
          </ac:spMkLst>
        </pc:spChg>
        <pc:picChg chg="add mod">
          <ac:chgData name="Sedi van Loon" userId="e92ac43e-c176-40b7-8001-c8e58642eff9" providerId="ADAL" clId="{0AFFAAE4-90F2-4F7C-8D63-5570DD22EEC0}" dt="2023-11-23T14:45:27.148" v="687" actId="1076"/>
          <ac:picMkLst>
            <pc:docMk/>
            <pc:sldMk cId="2037200795" sldId="297"/>
            <ac:picMk id="5" creationId="{C10031CE-115F-FC9E-18F8-801D9A64A88D}"/>
          </ac:picMkLst>
        </pc:picChg>
      </pc:sldChg>
      <pc:sldChg chg="add del ord">
        <pc:chgData name="Sedi van Loon" userId="e92ac43e-c176-40b7-8001-c8e58642eff9" providerId="ADAL" clId="{0AFFAAE4-90F2-4F7C-8D63-5570DD22EEC0}" dt="2023-12-05T13:11:16.792" v="1131" actId="2696"/>
        <pc:sldMkLst>
          <pc:docMk/>
          <pc:sldMk cId="3862560630" sldId="298"/>
        </pc:sldMkLst>
      </pc:sldChg>
      <pc:sldChg chg="modSp mod">
        <pc:chgData name="Sedi van Loon" userId="e92ac43e-c176-40b7-8001-c8e58642eff9" providerId="ADAL" clId="{0AFFAAE4-90F2-4F7C-8D63-5570DD22EEC0}" dt="2023-12-05T12:16:49.484" v="1114" actId="20577"/>
        <pc:sldMkLst>
          <pc:docMk/>
          <pc:sldMk cId="302523977" sldId="300"/>
        </pc:sldMkLst>
        <pc:spChg chg="mod">
          <ac:chgData name="Sedi van Loon" userId="e92ac43e-c176-40b7-8001-c8e58642eff9" providerId="ADAL" clId="{0AFFAAE4-90F2-4F7C-8D63-5570DD22EEC0}" dt="2023-12-05T12:16:49.484" v="1114" actId="20577"/>
          <ac:spMkLst>
            <pc:docMk/>
            <pc:sldMk cId="302523977" sldId="300"/>
            <ac:spMk id="2" creationId="{6207FADE-8FFC-BD5E-B22D-39D04D9EDB84}"/>
          </ac:spMkLst>
        </pc:spChg>
      </pc:sldChg>
      <pc:sldChg chg="addSp delSp modSp mod delAnim modAnim delCm">
        <pc:chgData name="Sedi van Loon" userId="e92ac43e-c176-40b7-8001-c8e58642eff9" providerId="ADAL" clId="{0AFFAAE4-90F2-4F7C-8D63-5570DD22EEC0}" dt="2023-12-12T13:48:29.053" v="3052"/>
        <pc:sldMkLst>
          <pc:docMk/>
          <pc:sldMk cId="4087880777" sldId="317"/>
        </pc:sldMkLst>
        <pc:spChg chg="del mod">
          <ac:chgData name="Sedi van Loon" userId="e92ac43e-c176-40b7-8001-c8e58642eff9" providerId="ADAL" clId="{0AFFAAE4-90F2-4F7C-8D63-5570DD22EEC0}" dt="2023-12-12T13:48:29.053" v="3052"/>
          <ac:spMkLst>
            <pc:docMk/>
            <pc:sldMk cId="4087880777" sldId="317"/>
            <ac:spMk id="2" creationId="{C0644518-DB4B-F47D-A159-BA0851E9E24F}"/>
          </ac:spMkLst>
        </pc:spChg>
        <pc:picChg chg="add del mod">
          <ac:chgData name="Sedi van Loon" userId="e92ac43e-c176-40b7-8001-c8e58642eff9" providerId="ADAL" clId="{0AFFAAE4-90F2-4F7C-8D63-5570DD22EEC0}" dt="2023-12-12T11:25:01.932" v="1336" actId="21"/>
          <ac:picMkLst>
            <pc:docMk/>
            <pc:sldMk cId="4087880777" sldId="317"/>
            <ac:picMk id="3" creationId="{7C56F7B1-8CA9-7ABE-6B92-2B0D25ADD0D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edi van Loon" userId="e92ac43e-c176-40b7-8001-c8e58642eff9" providerId="ADAL" clId="{0AFFAAE4-90F2-4F7C-8D63-5570DD22EEC0}" dt="2023-12-05T11:57:45.108" v="1108"/>
              <pc2:cmMkLst xmlns:pc2="http://schemas.microsoft.com/office/powerpoint/2019/9/main/command">
                <pc:docMk/>
                <pc:sldMk cId="4087880777" sldId="317"/>
                <pc2:cmMk id="{6E14DCD5-FF07-43A9-A51E-E73219C46B08}"/>
              </pc2:cmMkLst>
            </pc226:cmChg>
          </p:ext>
        </pc:extLst>
      </pc:sldChg>
      <pc:sldChg chg="delSp modSp add mod delCm">
        <pc:chgData name="Sedi van Loon" userId="e92ac43e-c176-40b7-8001-c8e58642eff9" providerId="ADAL" clId="{0AFFAAE4-90F2-4F7C-8D63-5570DD22EEC0}" dt="2023-12-05T11:57:29.227" v="1107" actId="1076"/>
        <pc:sldMkLst>
          <pc:docMk/>
          <pc:sldMk cId="881431834" sldId="318"/>
        </pc:sldMkLst>
        <pc:spChg chg="del">
          <ac:chgData name="Sedi van Loon" userId="e92ac43e-c176-40b7-8001-c8e58642eff9" providerId="ADAL" clId="{0AFFAAE4-90F2-4F7C-8D63-5570DD22EEC0}" dt="2023-12-05T11:56:59.431" v="1099" actId="478"/>
          <ac:spMkLst>
            <pc:docMk/>
            <pc:sldMk cId="881431834" sldId="318"/>
            <ac:spMk id="2" creationId="{C0644518-DB4B-F47D-A159-BA0851E9E24F}"/>
          </ac:spMkLst>
        </pc:spChg>
        <pc:spChg chg="mod">
          <ac:chgData name="Sedi van Loon" userId="e92ac43e-c176-40b7-8001-c8e58642eff9" providerId="ADAL" clId="{0AFFAAE4-90F2-4F7C-8D63-5570DD22EEC0}" dt="2023-12-05T11:57:29.227" v="1107" actId="1076"/>
          <ac:spMkLst>
            <pc:docMk/>
            <pc:sldMk cId="881431834" sldId="318"/>
            <ac:spMk id="20" creationId="{B492379F-4BF7-ED4E-9C91-A4715FAD65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edi van Loon" userId="e92ac43e-c176-40b7-8001-c8e58642eff9" providerId="ADAL" clId="{0AFFAAE4-90F2-4F7C-8D63-5570DD22EEC0}" dt="2023-12-05T11:56:57.322" v="1098"/>
              <pc2:cmMkLst xmlns:pc2="http://schemas.microsoft.com/office/powerpoint/2019/9/main/command">
                <pc:docMk/>
                <pc:sldMk cId="881431834" sldId="318"/>
                <pc2:cmMk id="{14327133-6A1B-458E-87E1-136F40E55A90}"/>
              </pc2:cmMkLst>
            </pc226:cmChg>
          </p:ext>
        </pc:extLst>
      </pc:sldChg>
      <pc:sldChg chg="modSp add mod">
        <pc:chgData name="Sedi van Loon" userId="e92ac43e-c176-40b7-8001-c8e58642eff9" providerId="ADAL" clId="{0AFFAAE4-90F2-4F7C-8D63-5570DD22EEC0}" dt="2023-12-12T12:29:33.920" v="2917" actId="20577"/>
        <pc:sldMkLst>
          <pc:docMk/>
          <pc:sldMk cId="889543881" sldId="319"/>
        </pc:sldMkLst>
        <pc:spChg chg="mod">
          <ac:chgData name="Sedi van Loon" userId="e92ac43e-c176-40b7-8001-c8e58642eff9" providerId="ADAL" clId="{0AFFAAE4-90F2-4F7C-8D63-5570DD22EEC0}" dt="2023-12-12T12:28:50.670" v="2824" actId="1076"/>
          <ac:spMkLst>
            <pc:docMk/>
            <pc:sldMk cId="889543881" sldId="319"/>
            <ac:spMk id="2" creationId="{C0609F2D-A395-F217-8556-297863D6CC85}"/>
          </ac:spMkLst>
        </pc:spChg>
        <pc:spChg chg="mod">
          <ac:chgData name="Sedi van Loon" userId="e92ac43e-c176-40b7-8001-c8e58642eff9" providerId="ADAL" clId="{0AFFAAE4-90F2-4F7C-8D63-5570DD22EEC0}" dt="2023-12-12T12:29:33.920" v="2917" actId="20577"/>
          <ac:spMkLst>
            <pc:docMk/>
            <pc:sldMk cId="889543881" sldId="319"/>
            <ac:spMk id="4" creationId="{1E9F13DF-FF26-54EB-EE32-5DEB60643150}"/>
          </ac:spMkLst>
        </pc:spChg>
      </pc:sldChg>
      <pc:sldChg chg="addSp modSp add mod">
        <pc:chgData name="Sedi van Loon" userId="e92ac43e-c176-40b7-8001-c8e58642eff9" providerId="ADAL" clId="{0AFFAAE4-90F2-4F7C-8D63-5570DD22EEC0}" dt="2023-12-12T13:38:56.766" v="3049" actId="1076"/>
        <pc:sldMkLst>
          <pc:docMk/>
          <pc:sldMk cId="420162726" sldId="320"/>
        </pc:sldMkLst>
        <pc:spChg chg="mod">
          <ac:chgData name="Sedi van Loon" userId="e92ac43e-c176-40b7-8001-c8e58642eff9" providerId="ADAL" clId="{0AFFAAE4-90F2-4F7C-8D63-5570DD22EEC0}" dt="2023-12-12T11:32:35.831" v="1647" actId="20577"/>
          <ac:spMkLst>
            <pc:docMk/>
            <pc:sldMk cId="420162726" sldId="320"/>
            <ac:spMk id="2" creationId="{7A4B63ED-F484-1D48-EB7A-C088157DE0D8}"/>
          </ac:spMkLst>
        </pc:spChg>
        <pc:spChg chg="add mod">
          <ac:chgData name="Sedi van Loon" userId="e92ac43e-c176-40b7-8001-c8e58642eff9" providerId="ADAL" clId="{0AFFAAE4-90F2-4F7C-8D63-5570DD22EEC0}" dt="2023-12-12T11:31:33.824" v="1469" actId="14100"/>
          <ac:spMkLst>
            <pc:docMk/>
            <pc:sldMk cId="420162726" sldId="320"/>
            <ac:spMk id="4" creationId="{CFDBF57A-E417-0A24-D0A6-65180039E4F8}"/>
          </ac:spMkLst>
        </pc:spChg>
        <pc:spChg chg="add mod">
          <ac:chgData name="Sedi van Loon" userId="e92ac43e-c176-40b7-8001-c8e58642eff9" providerId="ADAL" clId="{0AFFAAE4-90F2-4F7C-8D63-5570DD22EEC0}" dt="2023-12-12T13:37:53.670" v="3042" actId="1076"/>
          <ac:spMkLst>
            <pc:docMk/>
            <pc:sldMk cId="420162726" sldId="320"/>
            <ac:spMk id="7" creationId="{D5413036-51B1-6A54-6675-0BCAAA7D7BF3}"/>
          </ac:spMkLst>
        </pc:spChg>
        <pc:spChg chg="add mod">
          <ac:chgData name="Sedi van Loon" userId="e92ac43e-c176-40b7-8001-c8e58642eff9" providerId="ADAL" clId="{0AFFAAE4-90F2-4F7C-8D63-5570DD22EEC0}" dt="2023-12-12T13:38:56.766" v="3049" actId="1076"/>
          <ac:spMkLst>
            <pc:docMk/>
            <pc:sldMk cId="420162726" sldId="320"/>
            <ac:spMk id="8" creationId="{296F47FE-EC84-7400-D835-B54B928E4495}"/>
          </ac:spMkLst>
        </pc:spChg>
        <pc:picChg chg="mod">
          <ac:chgData name="Sedi van Loon" userId="e92ac43e-c176-40b7-8001-c8e58642eff9" providerId="ADAL" clId="{0AFFAAE4-90F2-4F7C-8D63-5570DD22EEC0}" dt="2023-12-12T11:31:02.037" v="1463" actId="1582"/>
          <ac:picMkLst>
            <pc:docMk/>
            <pc:sldMk cId="420162726" sldId="320"/>
            <ac:picMk id="5" creationId="{9BEE417F-01BA-C25E-4CD6-C5F7E910B82B}"/>
          </ac:picMkLst>
        </pc:picChg>
      </pc:sldChg>
      <pc:sldChg chg="new del">
        <pc:chgData name="Sedi van Loon" userId="e92ac43e-c176-40b7-8001-c8e58642eff9" providerId="ADAL" clId="{0AFFAAE4-90F2-4F7C-8D63-5570DD22EEC0}" dt="2023-12-12T12:33:23.204" v="2918" actId="47"/>
        <pc:sldMkLst>
          <pc:docMk/>
          <pc:sldMk cId="2702893477" sldId="321"/>
        </pc:sldMkLst>
      </pc:sldChg>
      <pc:sldChg chg="addSp modSp new del">
        <pc:chgData name="Sedi van Loon" userId="e92ac43e-c176-40b7-8001-c8e58642eff9" providerId="ADAL" clId="{0AFFAAE4-90F2-4F7C-8D63-5570DD22EEC0}" dt="2023-12-12T12:28:43.254" v="2823" actId="47"/>
        <pc:sldMkLst>
          <pc:docMk/>
          <pc:sldMk cId="914413680" sldId="322"/>
        </pc:sldMkLst>
        <pc:spChg chg="add mod">
          <ac:chgData name="Sedi van Loon" userId="e92ac43e-c176-40b7-8001-c8e58642eff9" providerId="ADAL" clId="{0AFFAAE4-90F2-4F7C-8D63-5570DD22EEC0}" dt="2023-12-12T12:28:22.304" v="2820"/>
          <ac:spMkLst>
            <pc:docMk/>
            <pc:sldMk cId="914413680" sldId="322"/>
            <ac:spMk id="5" creationId="{F80314AB-C813-DADB-9557-B49A39FBA01F}"/>
          </ac:spMkLst>
        </pc:spChg>
      </pc:sldChg>
    </pc:docChg>
  </pc:docChgLst>
  <pc:docChgLst>
    <pc:chgData name="Jonnick Kirwan" userId="S::jonnick@prodemos.nl::9a59ccf2-ff56-4baa-9c1a-5e00a0986d43" providerId="AD" clId="Web-{FA6CED0D-10ED-4F75-ACA4-4A7A5B860550}"/>
    <pc:docChg chg="modSld">
      <pc:chgData name="Jonnick Kirwan" userId="S::jonnick@prodemos.nl::9a59ccf2-ff56-4baa-9c1a-5e00a0986d43" providerId="AD" clId="Web-{FA6CED0D-10ED-4F75-ACA4-4A7A5B860550}" dt="2024-01-31T13:53:12.163" v="1" actId="1076"/>
      <pc:docMkLst>
        <pc:docMk/>
      </pc:docMkLst>
      <pc:sldChg chg="addSp modSp">
        <pc:chgData name="Jonnick Kirwan" userId="S::jonnick@prodemos.nl::9a59ccf2-ff56-4baa-9c1a-5e00a0986d43" providerId="AD" clId="Web-{FA6CED0D-10ED-4F75-ACA4-4A7A5B860550}" dt="2024-01-31T13:53:12.163" v="1" actId="1076"/>
        <pc:sldMkLst>
          <pc:docMk/>
          <pc:sldMk cId="7667022" sldId="279"/>
        </pc:sldMkLst>
        <pc:picChg chg="add mod">
          <ac:chgData name="Jonnick Kirwan" userId="S::jonnick@prodemos.nl::9a59ccf2-ff56-4baa-9c1a-5e00a0986d43" providerId="AD" clId="Web-{FA6CED0D-10ED-4F75-ACA4-4A7A5B860550}" dt="2024-01-31T13:53:12.163" v="1" actId="1076"/>
          <ac:picMkLst>
            <pc:docMk/>
            <pc:sldMk cId="7667022" sldId="279"/>
            <ac:picMk id="3" creationId="{57AB35B4-13EF-F45C-E444-AE3E9434C371}"/>
          </ac:picMkLst>
        </pc:picChg>
      </pc:sldChg>
    </pc:docChg>
  </pc:docChgLst>
  <pc:docChgLst>
    <pc:chgData name="Jonnick Kirwan" userId="S::jonnick@prodemos.nl::9a59ccf2-ff56-4baa-9c1a-5e00a0986d43" providerId="AD" clId="Web-{5A57FEF4-090F-4A23-A042-DADC22C93F2C}"/>
    <pc:docChg chg="modSld">
      <pc:chgData name="Jonnick Kirwan" userId="S::jonnick@prodemos.nl::9a59ccf2-ff56-4baa-9c1a-5e00a0986d43" providerId="AD" clId="Web-{5A57FEF4-090F-4A23-A042-DADC22C93F2C}" dt="2024-01-31T14:02:26.035" v="31" actId="1076"/>
      <pc:docMkLst>
        <pc:docMk/>
      </pc:docMkLst>
      <pc:sldChg chg="addSp delSp modSp">
        <pc:chgData name="Jonnick Kirwan" userId="S::jonnick@prodemos.nl::9a59ccf2-ff56-4baa-9c1a-5e00a0986d43" providerId="AD" clId="Web-{5A57FEF4-090F-4A23-A042-DADC22C93F2C}" dt="2024-01-31T14:02:26.035" v="31" actId="1076"/>
        <pc:sldMkLst>
          <pc:docMk/>
          <pc:sldMk cId="7667022" sldId="279"/>
        </pc:sldMkLst>
        <pc:spChg chg="mod">
          <ac:chgData name="Jonnick Kirwan" userId="S::jonnick@prodemos.nl::9a59ccf2-ff56-4baa-9c1a-5e00a0986d43" providerId="AD" clId="Web-{5A57FEF4-090F-4A23-A042-DADC22C93F2C}" dt="2024-01-31T13:57:47.934" v="12" actId="14100"/>
          <ac:spMkLst>
            <pc:docMk/>
            <pc:sldMk cId="7667022" sldId="279"/>
            <ac:spMk id="8" creationId="{00000000-0000-0000-0000-000000000000}"/>
          </ac:spMkLst>
        </pc:spChg>
        <pc:spChg chg="mod">
          <ac:chgData name="Jonnick Kirwan" userId="S::jonnick@prodemos.nl::9a59ccf2-ff56-4baa-9c1a-5e00a0986d43" providerId="AD" clId="Web-{5A57FEF4-090F-4A23-A042-DADC22C93F2C}" dt="2024-01-31T14:00:58.799" v="27" actId="14100"/>
          <ac:spMkLst>
            <pc:docMk/>
            <pc:sldMk cId="7667022" sldId="279"/>
            <ac:spMk id="10" creationId="{00000000-0000-0000-0000-000000000000}"/>
          </ac:spMkLst>
        </pc:spChg>
        <pc:grpChg chg="mod">
          <ac:chgData name="Jonnick Kirwan" userId="S::jonnick@prodemos.nl::9a59ccf2-ff56-4baa-9c1a-5e00a0986d43" providerId="AD" clId="Web-{5A57FEF4-090F-4A23-A042-DADC22C93F2C}" dt="2024-01-31T13:59:23.671" v="24" actId="14100"/>
          <ac:grpSpMkLst>
            <pc:docMk/>
            <pc:sldMk cId="7667022" sldId="279"/>
            <ac:grpSpMk id="5" creationId="{00000000-0000-0000-0000-000000000000}"/>
          </ac:grpSpMkLst>
        </pc:grpChg>
        <pc:picChg chg="del mod">
          <ac:chgData name="Jonnick Kirwan" userId="S::jonnick@prodemos.nl::9a59ccf2-ff56-4baa-9c1a-5e00a0986d43" providerId="AD" clId="Web-{5A57FEF4-090F-4A23-A042-DADC22C93F2C}" dt="2024-01-31T13:58:42.717" v="13"/>
          <ac:picMkLst>
            <pc:docMk/>
            <pc:sldMk cId="7667022" sldId="279"/>
            <ac:picMk id="3" creationId="{57AB35B4-13EF-F45C-E444-AE3E9434C371}"/>
          </ac:picMkLst>
        </pc:picChg>
        <pc:picChg chg="add del mod">
          <ac:chgData name="Jonnick Kirwan" userId="S::jonnick@prodemos.nl::9a59ccf2-ff56-4baa-9c1a-5e00a0986d43" providerId="AD" clId="Web-{5A57FEF4-090F-4A23-A042-DADC22C93F2C}" dt="2024-01-31T13:58:50.842" v="16"/>
          <ac:picMkLst>
            <pc:docMk/>
            <pc:sldMk cId="7667022" sldId="279"/>
            <ac:picMk id="12" creationId="{A118A336-1B63-E311-6524-DA9E92CCF879}"/>
          </ac:picMkLst>
        </pc:picChg>
        <pc:picChg chg="add del mod">
          <ac:chgData name="Jonnick Kirwan" userId="S::jonnick@prodemos.nl::9a59ccf2-ff56-4baa-9c1a-5e00a0986d43" providerId="AD" clId="Web-{5A57FEF4-090F-4A23-A042-DADC22C93F2C}" dt="2024-01-31T13:58:58.655" v="19"/>
          <ac:picMkLst>
            <pc:docMk/>
            <pc:sldMk cId="7667022" sldId="279"/>
            <ac:picMk id="13" creationId="{0B23346B-C9D4-C8C8-5915-73B45388B471}"/>
          </ac:picMkLst>
        </pc:picChg>
        <pc:picChg chg="add mod">
          <ac:chgData name="Jonnick Kirwan" userId="S::jonnick@prodemos.nl::9a59ccf2-ff56-4baa-9c1a-5e00a0986d43" providerId="AD" clId="Web-{5A57FEF4-090F-4A23-A042-DADC22C93F2C}" dt="2024-01-31T14:02:26.035" v="31" actId="1076"/>
          <ac:picMkLst>
            <pc:docMk/>
            <pc:sldMk cId="7667022" sldId="279"/>
            <ac:picMk id="14" creationId="{9EA0AF47-A8BA-0469-862E-06660165F03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31-1-2024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31-1-2024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,Sans-Serif"/>
              <a:buChar char="à"/>
            </a:pPr>
            <a:r>
              <a:rPr lang="nl-NL"/>
              <a:t>De Europese Commissie komt met een wetsvoorstel</a:t>
            </a:r>
            <a:endParaRPr lang="en-US"/>
          </a:p>
          <a:p>
            <a:pPr marL="171450" indent="-171450">
              <a:buFont typeface="Wingdings,Sans-Serif"/>
              <a:buChar char="à"/>
            </a:pPr>
            <a:r>
              <a:rPr lang="nl-NL"/>
              <a:t>Het Europees Parlement én de Raad van de Europese Unie (ministers uit alle lidstaten die het onderwerp waar de wet over gaat in hun portefeuille hebben) moeten instemmen</a:t>
            </a:r>
            <a:endParaRPr lang="en-US"/>
          </a:p>
          <a:p>
            <a:pPr marL="171450" indent="-171450">
              <a:buFont typeface="Wingdings,Sans-Serif"/>
              <a:buChar char="à"/>
            </a:pPr>
            <a:r>
              <a:rPr lang="nl-NL"/>
              <a:t>Daarna gaat de Europese Commissie de wet uitvoeren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14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16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https://www.rtlnieuws.nl/nieuws/video/video/5363666/zo-werkt-de-gezichtsherkenning-van-de-nederlandse-politie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3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0">
                <a:solidFill>
                  <a:srgbClr val="53535A"/>
                </a:solidFill>
                <a:effectLst/>
                <a:latin typeface="Open Sans" panose="020B0606030504020204" pitchFamily="34" charset="0"/>
              </a:rPr>
              <a:t>Hoe meer risico er aan een systeem zit, hoe strenger de regels waaraan deze zich moet houden.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63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,Sans-Serif"/>
              <a:buChar char="à"/>
            </a:pPr>
            <a:r>
              <a:rPr lang="nl-NL"/>
              <a:t>De Europese Commissie komt met een wetsvoorstel</a:t>
            </a:r>
            <a:endParaRPr lang="en-US"/>
          </a:p>
          <a:p>
            <a:pPr marL="171450" indent="-171450">
              <a:buFont typeface="Wingdings,Sans-Serif"/>
              <a:buChar char="à"/>
            </a:pPr>
            <a:r>
              <a:rPr lang="nl-NL"/>
              <a:t>Het Europees Parlement én de Raad van de Europese Unie (ministers uit alle lidstaten die het onderwerp waar de wet over gaat in hun portefeuille hebben) moeten instemmen</a:t>
            </a:r>
            <a:endParaRPr lang="en-US"/>
          </a:p>
          <a:p>
            <a:pPr marL="171450" indent="-171450">
              <a:buFont typeface="Wingdings,Sans-Serif"/>
              <a:buChar char="à"/>
            </a:pPr>
            <a:r>
              <a:rPr lang="nl-NL"/>
              <a:t>Daarna gaat de Europese Commissie de wet uitvoeren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16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0">
                <a:solidFill>
                  <a:srgbClr val="53535A"/>
                </a:solidFill>
                <a:effectLst/>
                <a:latin typeface="Open Sans" panose="020B0606030504020204" pitchFamily="34" charset="0"/>
              </a:rPr>
              <a:t>Hoe meer risico er aan een systeem zit, hoe strenger de regels waaraan deze zich moet houden.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08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6543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470669"/>
            <a:ext cx="1979525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061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JE_ycgR8E8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bS4J2R6zzU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2G9vZKlP48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yq7hkzo8bw?feature=oembed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QMRtDp7hQY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ajorelleblauw, ruimte, schermopname, kunst&#10;&#10;Automatisch gegenereerde beschrijving">
            <a:extLst>
              <a:ext uri="{FF2B5EF4-FFF2-40B4-BE49-F238E27FC236}">
                <a16:creationId xmlns:a16="http://schemas.microsoft.com/office/drawing/2014/main" id="{41329E54-EAAD-4742-3E2D-8F57B241C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5"/>
          <a:stretch/>
        </p:blipFill>
        <p:spPr>
          <a:xfrm>
            <a:off x="337054" y="199176"/>
            <a:ext cx="8452346" cy="4892513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72" y="1"/>
            <a:ext cx="9143928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410433" y="3780000"/>
            <a:ext cx="6359703" cy="1365178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  <a:latin typeface="Calibri"/>
                <a:cs typeface="Calibri"/>
              </a:rPr>
              <a:t>Europese regels voor AI</a:t>
            </a:r>
          </a:p>
          <a:p>
            <a:pPr fontAlgn="ctr">
              <a:lnSpc>
                <a:spcPts val="3200"/>
              </a:lnSpc>
            </a:pPr>
            <a:r>
              <a:rPr lang="nl-NL" sz="1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Als jij het voor het zeggen had als Eurocommissaris…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1635577" cy="633829"/>
          </a:xfrm>
          <a:prstGeom prst="rect">
            <a:avLst/>
          </a:prstGeom>
        </p:spPr>
      </p:pic>
      <p:pic>
        <p:nvPicPr>
          <p:cNvPr id="14" name="Afbeelding 13" descr="Afbeelding met tekst, schermopname, Lettertype, symbool&#10;&#10;Automatisch gegenereerde beschrijving">
            <a:extLst>
              <a:ext uri="{FF2B5EF4-FFF2-40B4-BE49-F238E27FC236}">
                <a16:creationId xmlns:a16="http://schemas.microsoft.com/office/drawing/2014/main" id="{9EA0AF47-A8BA-0469-862E-06660165F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3" y="3744928"/>
            <a:ext cx="1481110" cy="15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whiteboard, Menselijk gezicht&#10;&#10;Automatisch gegenereerde beschrijving">
            <a:extLst>
              <a:ext uri="{FF2B5EF4-FFF2-40B4-BE49-F238E27FC236}">
                <a16:creationId xmlns:a16="http://schemas.microsoft.com/office/drawing/2014/main" id="{D791FB8F-15D1-6F1C-24E1-17E91EE6EB8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4409" b="24409"/>
          <a:stretch/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A35CEA-B570-C31C-590A-0FECFF9D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0" y="3291750"/>
            <a:ext cx="5400000" cy="720000"/>
          </a:xfrm>
        </p:spPr>
        <p:txBody>
          <a:bodyPr/>
          <a:lstStyle/>
          <a:p>
            <a:r>
              <a:rPr lang="nl-NL"/>
              <a:t>Presentaties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2CB1BD-33AF-10E6-4113-A1807252D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42B5413-79F2-A8C9-1AB1-B0C248D8AE61}"/>
              </a:ext>
            </a:extLst>
          </p:cNvPr>
          <p:cNvSpPr txBox="1"/>
          <p:nvPr/>
        </p:nvSpPr>
        <p:spPr>
          <a:xfrm>
            <a:off x="122663" y="567504"/>
            <a:ext cx="2613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i="1">
                <a:solidFill>
                  <a:schemeClr val="bg1"/>
                </a:solidFill>
              </a:rPr>
              <a:t>Foto gegenereerd met AI (Adobe </a:t>
            </a:r>
            <a:r>
              <a:rPr lang="nl-NL" sz="1100" i="1" err="1">
                <a:solidFill>
                  <a:schemeClr val="bg1"/>
                </a:solidFill>
              </a:rPr>
              <a:t>firefly</a:t>
            </a:r>
            <a:r>
              <a:rPr lang="nl-NL" sz="1100" i="1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4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9BEE417F-01BA-C25E-4CD6-C5F7E910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41" y="1677388"/>
            <a:ext cx="8102600" cy="34661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4B63ED-F484-1D48-EB7A-C088157D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769"/>
            <a:ext cx="7266432" cy="720000"/>
          </a:xfrm>
        </p:spPr>
        <p:txBody>
          <a:bodyPr/>
          <a:lstStyle/>
          <a:p>
            <a:r>
              <a:rPr lang="nl-NL"/>
              <a:t>Echt voorstel Eurocommissaris: AI Act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877182-811A-95F4-8346-4A35549F9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5A3E9F2-5BCF-B2D9-23C2-3473ECCA4C16}"/>
              </a:ext>
            </a:extLst>
          </p:cNvPr>
          <p:cNvSpPr txBox="1"/>
          <p:nvPr/>
        </p:nvSpPr>
        <p:spPr>
          <a:xfrm rot="16200000">
            <a:off x="7759700" y="3792034"/>
            <a:ext cx="2362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https://www.betabit.nl</a:t>
            </a:r>
          </a:p>
        </p:txBody>
      </p:sp>
    </p:spTree>
    <p:extLst>
      <p:ext uri="{BB962C8B-B14F-4D97-AF65-F5344CB8AC3E}">
        <p14:creationId xmlns:p14="http://schemas.microsoft.com/office/powerpoint/2010/main" val="41034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E401CAF-24B6-711F-3064-87465E1DC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2" y="2431379"/>
            <a:ext cx="1978702" cy="139031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4E8E591-E094-E10D-D1F3-D55E169EA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8" y="3249242"/>
            <a:ext cx="2004595" cy="1411709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BBA82C4E-7868-37FA-31C3-D15457F38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7" y="1582320"/>
            <a:ext cx="2004595" cy="1411709"/>
          </a:xfrm>
          <a:prstGeom prst="rect">
            <a:avLst/>
          </a:prstGeom>
        </p:spPr>
      </p:pic>
      <p:pic>
        <p:nvPicPr>
          <p:cNvPr id="11" name="Afbeelding 10" descr="Afbeelding met tekst, elektronica&#10;&#10;Automatisch gegenereerde beschrijving">
            <a:extLst>
              <a:ext uri="{FF2B5EF4-FFF2-40B4-BE49-F238E27FC236}">
                <a16:creationId xmlns:a16="http://schemas.microsoft.com/office/drawing/2014/main" id="{85B815E7-4B42-E041-3B52-3664BEBB9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61" y="2424970"/>
            <a:ext cx="1975539" cy="1390311"/>
          </a:xfrm>
          <a:prstGeom prst="rect">
            <a:avLst/>
          </a:prstGeom>
        </p:spPr>
      </p:pic>
      <p:sp>
        <p:nvSpPr>
          <p:cNvPr id="13" name="PIJL-RECHTS 16">
            <a:extLst>
              <a:ext uri="{FF2B5EF4-FFF2-40B4-BE49-F238E27FC236}">
                <a16:creationId xmlns:a16="http://schemas.microsoft.com/office/drawing/2014/main" id="{6977B440-338E-9A7A-5BE1-2ABC93EC0341}"/>
              </a:ext>
            </a:extLst>
          </p:cNvPr>
          <p:cNvSpPr/>
          <p:nvPr/>
        </p:nvSpPr>
        <p:spPr>
          <a:xfrm>
            <a:off x="2564346" y="2967232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RECHTS 17">
            <a:extLst>
              <a:ext uri="{FF2B5EF4-FFF2-40B4-BE49-F238E27FC236}">
                <a16:creationId xmlns:a16="http://schemas.microsoft.com/office/drawing/2014/main" id="{00C8B04D-0C92-B5BE-D1BA-6416F481D2A0}"/>
              </a:ext>
            </a:extLst>
          </p:cNvPr>
          <p:cNvSpPr/>
          <p:nvPr/>
        </p:nvSpPr>
        <p:spPr>
          <a:xfrm>
            <a:off x="5584864" y="2540574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RECHTS 18">
            <a:extLst>
              <a:ext uri="{FF2B5EF4-FFF2-40B4-BE49-F238E27FC236}">
                <a16:creationId xmlns:a16="http://schemas.microsoft.com/office/drawing/2014/main" id="{EECE512C-511D-85F9-182F-723B2356B26C}"/>
              </a:ext>
            </a:extLst>
          </p:cNvPr>
          <p:cNvSpPr/>
          <p:nvPr/>
        </p:nvSpPr>
        <p:spPr>
          <a:xfrm>
            <a:off x="5584864" y="3382439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U-vormig 5">
            <a:extLst>
              <a:ext uri="{FF2B5EF4-FFF2-40B4-BE49-F238E27FC236}">
                <a16:creationId xmlns:a16="http://schemas.microsoft.com/office/drawing/2014/main" id="{05A8587A-05C4-8605-3859-CF509C3F1B6E}"/>
              </a:ext>
            </a:extLst>
          </p:cNvPr>
          <p:cNvSpPr/>
          <p:nvPr/>
        </p:nvSpPr>
        <p:spPr>
          <a:xfrm rot="5400000">
            <a:off x="7614316" y="3708443"/>
            <a:ext cx="1954475" cy="638171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Pijl: U-vormig 15">
            <a:extLst>
              <a:ext uri="{FF2B5EF4-FFF2-40B4-BE49-F238E27FC236}">
                <a16:creationId xmlns:a16="http://schemas.microsoft.com/office/drawing/2014/main" id="{4AA76C9D-9BDA-FE68-F36E-CE720E44AB99}"/>
              </a:ext>
            </a:extLst>
          </p:cNvPr>
          <p:cNvSpPr/>
          <p:nvPr/>
        </p:nvSpPr>
        <p:spPr>
          <a:xfrm rot="16200000">
            <a:off x="2170156" y="3827609"/>
            <a:ext cx="1490104" cy="638171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B492379F-4BF7-ED4E-9C91-A4715FAD6501}"/>
              </a:ext>
            </a:extLst>
          </p:cNvPr>
          <p:cNvSpPr txBox="1">
            <a:spLocks noChangeArrowheads="1"/>
          </p:cNvSpPr>
          <p:nvPr/>
        </p:nvSpPr>
        <p:spPr>
          <a:xfrm>
            <a:off x="546618" y="1009168"/>
            <a:ext cx="5964838" cy="702469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altLang="nl-NL">
                <a:latin typeface="Calibri"/>
                <a:ea typeface="Calibri"/>
                <a:cs typeface="Calibri"/>
              </a:rPr>
              <a:t>Nog eens de weg van een Europees </a:t>
            </a:r>
            <a:br>
              <a:rPr lang="nl-NL" altLang="nl-NL">
                <a:latin typeface="Calibri"/>
                <a:ea typeface="Calibri"/>
                <a:cs typeface="Calibri"/>
              </a:rPr>
            </a:br>
            <a:r>
              <a:rPr lang="nl-NL" altLang="nl-NL">
                <a:latin typeface="Calibri"/>
                <a:ea typeface="Calibri"/>
                <a:cs typeface="Calibri"/>
              </a:rPr>
              <a:t>voorstel: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78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09F2D-A395-F217-8556-297863D6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59443"/>
            <a:ext cx="4572000" cy="2195991"/>
          </a:xfrm>
        </p:spPr>
        <p:txBody>
          <a:bodyPr/>
          <a:lstStyle/>
          <a:p>
            <a:r>
              <a:rPr lang="nl-NL"/>
              <a:t>Akkoord tussen Europees Parlement en Raad van de Europese Unie bereikt!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C3747D-6467-AD6E-833A-41672CB42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pic>
        <p:nvPicPr>
          <p:cNvPr id="5" name="Video Kim Prodemos">
            <a:hlinkClick r:id="" action="ppaction://media"/>
            <a:extLst>
              <a:ext uri="{FF2B5EF4-FFF2-40B4-BE49-F238E27FC236}">
                <a16:creationId xmlns:a16="http://schemas.microsoft.com/office/drawing/2014/main" id="{7AB63221-9F08-AAC3-1603-E593D8858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249" y="0"/>
            <a:ext cx="2894013" cy="51435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60EAAED-BDC9-8768-FE67-8A30B9EFED2B}"/>
              </a:ext>
            </a:extLst>
          </p:cNvPr>
          <p:cNvSpPr txBox="1"/>
          <p:nvPr/>
        </p:nvSpPr>
        <p:spPr>
          <a:xfrm>
            <a:off x="4593161" y="4561367"/>
            <a:ext cx="3588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Filmpje Europarlementariër Kim van Sparrentak!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A6D8C569-AA5A-5AEE-ED14-0F8BE0A40A37}"/>
              </a:ext>
            </a:extLst>
          </p:cNvPr>
          <p:cNvCxnSpPr>
            <a:cxnSpLocks/>
          </p:cNvCxnSpPr>
          <p:nvPr/>
        </p:nvCxnSpPr>
        <p:spPr>
          <a:xfrm flipH="1" flipV="1">
            <a:off x="4657396" y="4008474"/>
            <a:ext cx="709744" cy="44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3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9BEE417F-01BA-C25E-4CD6-C5F7E910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41" y="1677388"/>
            <a:ext cx="8102600" cy="3466112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4B63ED-F484-1D48-EB7A-C088157D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769"/>
            <a:ext cx="7704499" cy="720000"/>
          </a:xfrm>
        </p:spPr>
        <p:txBody>
          <a:bodyPr/>
          <a:lstStyle/>
          <a:p>
            <a:r>
              <a:rPr lang="nl-NL"/>
              <a:t>Er zijn dus wijzigingen aangebracht, zoals: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877182-811A-95F4-8346-4A35549F9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5A3E9F2-5BCF-B2D9-23C2-3473ECCA4C16}"/>
              </a:ext>
            </a:extLst>
          </p:cNvPr>
          <p:cNvSpPr txBox="1"/>
          <p:nvPr/>
        </p:nvSpPr>
        <p:spPr>
          <a:xfrm rot="16200000">
            <a:off x="7759700" y="3792034"/>
            <a:ext cx="2362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https://www.betabit.nl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CFDBF57A-E417-0A24-D0A6-65180039E4F8}"/>
              </a:ext>
            </a:extLst>
          </p:cNvPr>
          <p:cNvSpPr/>
          <p:nvPr/>
        </p:nvSpPr>
        <p:spPr>
          <a:xfrm>
            <a:off x="7266432" y="1864008"/>
            <a:ext cx="1415841" cy="299770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D5413036-51B1-6A54-6675-0BCAAA7D7BF3}"/>
              </a:ext>
            </a:extLst>
          </p:cNvPr>
          <p:cNvSpPr/>
          <p:nvPr/>
        </p:nvSpPr>
        <p:spPr>
          <a:xfrm>
            <a:off x="8091340" y="2163778"/>
            <a:ext cx="233977" cy="490224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96F47FE-EC84-7400-D835-B54B928E4495}"/>
              </a:ext>
            </a:extLst>
          </p:cNvPr>
          <p:cNvSpPr txBox="1"/>
          <p:nvPr/>
        </p:nvSpPr>
        <p:spPr>
          <a:xfrm>
            <a:off x="5988389" y="2254494"/>
            <a:ext cx="260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latin typeface="Arial Nova" panose="020F0502020204030204" pitchFamily="34" charset="0"/>
                <a:cs typeface="Arial" panose="020B0604020202020204" pitchFamily="34" charset="0"/>
              </a:rPr>
              <a:t>+ criminaliteitsvoorspellingen</a:t>
            </a:r>
          </a:p>
        </p:txBody>
      </p:sp>
    </p:spTree>
    <p:extLst>
      <p:ext uri="{BB962C8B-B14F-4D97-AF65-F5344CB8AC3E}">
        <p14:creationId xmlns:p14="http://schemas.microsoft.com/office/powerpoint/2010/main" val="4201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09F2D-A395-F217-8556-297863D6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9444"/>
            <a:ext cx="4572000" cy="720000"/>
          </a:xfrm>
        </p:spPr>
        <p:txBody>
          <a:bodyPr/>
          <a:lstStyle/>
          <a:p>
            <a:r>
              <a:rPr lang="nl-NL"/>
              <a:t>Hoe nu verder?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C3747D-6467-AD6E-833A-41672CB42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9F13DF-FF26-54EB-EE32-5DEB60643150}"/>
              </a:ext>
            </a:extLst>
          </p:cNvPr>
          <p:cNvSpPr txBox="1"/>
          <p:nvPr/>
        </p:nvSpPr>
        <p:spPr>
          <a:xfrm>
            <a:off x="1117600" y="2206171"/>
            <a:ext cx="7707086" cy="31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Voorjaar 2024: het Europese Parlement en de ministers van alle EU-lidstaten (Raad van de Europese Unie) stemmen over het eindresultaat van de onderhandeling.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Wetgeving (waarschijnlijk) goedgekeurd!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/>
              <a:t>Implementatie: 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nl-NL" sz="2000"/>
              <a:t>Verboden gelden dan al na een half jaar. 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nl-NL" sz="2000"/>
              <a:t>De rest van de nieuwe wetgeving treedt 2 jaar later in werking.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>
              <a:highlight>
                <a:srgbClr val="FFFF00"/>
              </a:highlight>
            </a:endParaRPr>
          </a:p>
          <a:p>
            <a:endParaRPr lang="nl-NL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895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prodemos.nl/lesmateriaal</a:t>
            </a: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Kunstmatige intelligentie voor dummies in 2 minuten">
            <a:hlinkClick r:id="" action="ppaction://media"/>
            <a:extLst>
              <a:ext uri="{FF2B5EF4-FFF2-40B4-BE49-F238E27FC236}">
                <a16:creationId xmlns:a16="http://schemas.microsoft.com/office/drawing/2014/main" id="{A7DA4B36-1CEA-891D-BA83-74828BE0CA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5762" y="1620000"/>
            <a:ext cx="5538647" cy="3129336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906FCF5-7DC2-9A5C-2D74-DD536FE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en-US"/>
              <a:t>Wat is AI?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89045EB-278A-41C4-2022-AFCFA83CE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/>
              <a:t>Europese regels voor AI – Als jij het voor het zeggen had…</a:t>
            </a:r>
          </a:p>
        </p:txBody>
      </p:sp>
    </p:spTree>
    <p:extLst>
      <p:ext uri="{BB962C8B-B14F-4D97-AF65-F5344CB8AC3E}">
        <p14:creationId xmlns:p14="http://schemas.microsoft.com/office/powerpoint/2010/main" val="17009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E401CAF-24B6-711F-3064-87465E1DC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2" y="2431379"/>
            <a:ext cx="1978702" cy="139031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4E8E591-E094-E10D-D1F3-D55E169EA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8" y="3249242"/>
            <a:ext cx="2004595" cy="1411709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BBA82C4E-7868-37FA-31C3-D15457F38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7" y="1582320"/>
            <a:ext cx="2004595" cy="1411709"/>
          </a:xfrm>
          <a:prstGeom prst="rect">
            <a:avLst/>
          </a:prstGeom>
        </p:spPr>
      </p:pic>
      <p:pic>
        <p:nvPicPr>
          <p:cNvPr id="11" name="Afbeelding 10" descr="Afbeelding met tekst, elektronica&#10;&#10;Automatisch gegenereerde beschrijving">
            <a:extLst>
              <a:ext uri="{FF2B5EF4-FFF2-40B4-BE49-F238E27FC236}">
                <a16:creationId xmlns:a16="http://schemas.microsoft.com/office/drawing/2014/main" id="{85B815E7-4B42-E041-3B52-3664BEBB9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61" y="2424970"/>
            <a:ext cx="1975539" cy="1390311"/>
          </a:xfrm>
          <a:prstGeom prst="rect">
            <a:avLst/>
          </a:prstGeom>
        </p:spPr>
      </p:pic>
      <p:sp>
        <p:nvSpPr>
          <p:cNvPr id="13" name="PIJL-RECHTS 16">
            <a:extLst>
              <a:ext uri="{FF2B5EF4-FFF2-40B4-BE49-F238E27FC236}">
                <a16:creationId xmlns:a16="http://schemas.microsoft.com/office/drawing/2014/main" id="{6977B440-338E-9A7A-5BE1-2ABC93EC0341}"/>
              </a:ext>
            </a:extLst>
          </p:cNvPr>
          <p:cNvSpPr/>
          <p:nvPr/>
        </p:nvSpPr>
        <p:spPr>
          <a:xfrm>
            <a:off x="2564346" y="2967232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RECHTS 17">
            <a:extLst>
              <a:ext uri="{FF2B5EF4-FFF2-40B4-BE49-F238E27FC236}">
                <a16:creationId xmlns:a16="http://schemas.microsoft.com/office/drawing/2014/main" id="{00C8B04D-0C92-B5BE-D1BA-6416F481D2A0}"/>
              </a:ext>
            </a:extLst>
          </p:cNvPr>
          <p:cNvSpPr/>
          <p:nvPr/>
        </p:nvSpPr>
        <p:spPr>
          <a:xfrm>
            <a:off x="5584864" y="2540574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RECHTS 18">
            <a:extLst>
              <a:ext uri="{FF2B5EF4-FFF2-40B4-BE49-F238E27FC236}">
                <a16:creationId xmlns:a16="http://schemas.microsoft.com/office/drawing/2014/main" id="{EECE512C-511D-85F9-182F-723B2356B26C}"/>
              </a:ext>
            </a:extLst>
          </p:cNvPr>
          <p:cNvSpPr/>
          <p:nvPr/>
        </p:nvSpPr>
        <p:spPr>
          <a:xfrm>
            <a:off x="5584864" y="3382439"/>
            <a:ext cx="517161" cy="308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U-vormig 5">
            <a:extLst>
              <a:ext uri="{FF2B5EF4-FFF2-40B4-BE49-F238E27FC236}">
                <a16:creationId xmlns:a16="http://schemas.microsoft.com/office/drawing/2014/main" id="{05A8587A-05C4-8605-3859-CF509C3F1B6E}"/>
              </a:ext>
            </a:extLst>
          </p:cNvPr>
          <p:cNvSpPr/>
          <p:nvPr/>
        </p:nvSpPr>
        <p:spPr>
          <a:xfrm rot="5400000">
            <a:off x="7614316" y="3708443"/>
            <a:ext cx="1954475" cy="638171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Pijl: U-vormig 15">
            <a:extLst>
              <a:ext uri="{FF2B5EF4-FFF2-40B4-BE49-F238E27FC236}">
                <a16:creationId xmlns:a16="http://schemas.microsoft.com/office/drawing/2014/main" id="{4AA76C9D-9BDA-FE68-F36E-CE720E44AB99}"/>
              </a:ext>
            </a:extLst>
          </p:cNvPr>
          <p:cNvSpPr/>
          <p:nvPr/>
        </p:nvSpPr>
        <p:spPr>
          <a:xfrm rot="16200000">
            <a:off x="2170156" y="3827609"/>
            <a:ext cx="1490104" cy="638171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B492379F-4BF7-ED4E-9C91-A4715FAD6501}"/>
              </a:ext>
            </a:extLst>
          </p:cNvPr>
          <p:cNvSpPr txBox="1">
            <a:spLocks noChangeArrowheads="1"/>
          </p:cNvSpPr>
          <p:nvPr/>
        </p:nvSpPr>
        <p:spPr>
          <a:xfrm>
            <a:off x="419868" y="879851"/>
            <a:ext cx="7529073" cy="702469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altLang="nl-NL">
                <a:latin typeface="Calibri"/>
                <a:ea typeface="Calibri"/>
                <a:cs typeface="Calibri"/>
              </a:rPr>
              <a:t>De weg van een Europees voorstel: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14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D3D4658-EF2D-F85F-E709-B9FA6742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99" y="1751916"/>
            <a:ext cx="6882401" cy="2577636"/>
          </a:xfrm>
        </p:spPr>
        <p:txBody>
          <a:bodyPr/>
          <a:lstStyle/>
          <a:p>
            <a:r>
              <a:rPr lang="nl-NL"/>
              <a:t> Je krijgt zo 4 filmpjes te zien. Elk over een manier waarop AI toegepast kan worden. </a:t>
            </a:r>
          </a:p>
          <a:p>
            <a:r>
              <a:rPr lang="nl-NL"/>
              <a:t> Hoe risicovol vind je deze 4 verschillende AI-toepassingen? Geef op je werkblad voor elke toepassing aan of je het risico laag, beperkt, hoog of onaanvaardbaar vindt. </a:t>
            </a:r>
          </a:p>
          <a:p>
            <a:r>
              <a:rPr lang="nl-NL"/>
              <a:t> Bespreek dit vervolgens in je groepje. Probeer tot consensus te komen.</a:t>
            </a:r>
          </a:p>
          <a:p>
            <a:r>
              <a:rPr lang="nl-NL"/>
              <a:t> Vul samen ook de rest van het werkblad in. Zijn er voorwaarden of regels die jullie willen stellen bij bepaalde toepassingen?</a:t>
            </a:r>
          </a:p>
          <a:p>
            <a:r>
              <a:rPr lang="nl-NL"/>
              <a:t> Presenteer jullie plan.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C8461C-63F9-D98E-CBC4-6DCBFAD0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Jullie zijn Eurocommissaris en moeten regels voorstellen voor AI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1A5585-55A1-74A0-A736-3294535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1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title="Chatbot van Snapchat wil met kinderen afspreken">
            <a:hlinkClick r:id="" action="ppaction://media"/>
            <a:extLst>
              <a:ext uri="{FF2B5EF4-FFF2-40B4-BE49-F238E27FC236}">
                <a16:creationId xmlns:a16="http://schemas.microsoft.com/office/drawing/2014/main" id="{74570AE5-6A01-5353-E041-38B118ABF6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5713" y="1619250"/>
            <a:ext cx="5540375" cy="31305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3AE7D3-9CF4-1469-C396-D4323EA8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AI-toepassing I – Chatbots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65F0F6-977C-8D30-F732-8D7D0579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8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title="Moeten deepfake-video's verboden worden?">
            <a:hlinkClick r:id="" action="ppaction://media"/>
            <a:extLst>
              <a:ext uri="{FF2B5EF4-FFF2-40B4-BE49-F238E27FC236}">
                <a16:creationId xmlns:a16="http://schemas.microsoft.com/office/drawing/2014/main" id="{267B10A4-2D96-44A4-DFE7-0C456DF6A0E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5713" y="1619250"/>
            <a:ext cx="5540375" cy="313055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45CFEF2-AA7E-9DA9-C23D-7021C481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 anchor="t">
            <a:normAutofit/>
          </a:bodyPr>
          <a:lstStyle/>
          <a:p>
            <a:r>
              <a:rPr lang="nl-NL"/>
              <a:t>AI-toepassing II – deepfakes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4A418E0-476F-B460-9786-8646652B8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6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title="Politie gaat gezichtsherkenning gebruiken | NOS op 3">
            <a:hlinkClick r:id="" action="ppaction://media"/>
            <a:extLst>
              <a:ext uri="{FF2B5EF4-FFF2-40B4-BE49-F238E27FC236}">
                <a16:creationId xmlns:a16="http://schemas.microsoft.com/office/drawing/2014/main" id="{EC5C2CBE-B43E-C24D-1432-FD559E770F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5761" y="1796989"/>
            <a:ext cx="5538647" cy="312933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 anchor="t">
            <a:normAutofit fontScale="90000"/>
          </a:bodyPr>
          <a:lstStyle/>
          <a:p>
            <a:r>
              <a:rPr lang="nl-NL"/>
              <a:t>AI-toepassingen III – gezichtsherkenning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6AD9B1B-95CE-8322-5C18-E5415E38B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1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media 8" title="Zo straft China burgers met Big Brother-systeem">
            <a:hlinkClick r:id="" action="ppaction://media"/>
            <a:extLst>
              <a:ext uri="{FF2B5EF4-FFF2-40B4-BE49-F238E27FC236}">
                <a16:creationId xmlns:a16="http://schemas.microsoft.com/office/drawing/2014/main" id="{36D98F79-CA63-46D5-E767-4864A5F6A9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5762" y="1620000"/>
            <a:ext cx="5538647" cy="312933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679200" cy="900000"/>
          </a:xfrm>
        </p:spPr>
        <p:txBody>
          <a:bodyPr anchor="t">
            <a:normAutofit/>
          </a:bodyPr>
          <a:lstStyle/>
          <a:p>
            <a:r>
              <a:rPr lang="nl-NL"/>
              <a:t>AI-toepassingen IV – sociale score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5E6618F-955C-91B7-79AA-6C565AF6A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B30268-DC6B-B9CA-E5BD-33805E186F5F}"/>
              </a:ext>
            </a:extLst>
          </p:cNvPr>
          <p:cNvSpPr txBox="1"/>
          <p:nvPr/>
        </p:nvSpPr>
        <p:spPr>
          <a:xfrm>
            <a:off x="1661071" y="5356805"/>
            <a:ext cx="676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>
                <a:highlight>
                  <a:srgbClr val="FFFF00"/>
                </a:highlight>
              </a:rPr>
              <a:t>Paar filmpjes over mogelijkheden van 2023. Positief en negatief.</a:t>
            </a:r>
          </a:p>
          <a:p>
            <a:pPr>
              <a:spcAft>
                <a:spcPts val="600"/>
              </a:spcAft>
            </a:pP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0F3107A-FB49-F6B2-5AE8-AEF24A41F081}"/>
              </a:ext>
            </a:extLst>
          </p:cNvPr>
          <p:cNvSpPr txBox="1"/>
          <p:nvPr/>
        </p:nvSpPr>
        <p:spPr>
          <a:xfrm>
            <a:off x="-380000" y="5434288"/>
            <a:ext cx="254000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/>
              <a:t>Sociaal kredietsysteem, waarbij mensen een </a:t>
            </a:r>
            <a:r>
              <a:rPr lang="nl-NL" b="0" i="0">
                <a:effectLst/>
                <a:latin typeface="Suisse Webfont"/>
              </a:rPr>
              <a:t>score krijgen afhankelijk van gedrag, status of persoonskenmerken.</a:t>
            </a:r>
            <a:endParaRPr lang="nl-NL">
              <a:latin typeface="Suisse Webfont"/>
            </a:endParaRPr>
          </a:p>
          <a:p>
            <a:pPr>
              <a:spcAft>
                <a:spcPts val="600"/>
              </a:spcAft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207FADE-8FFC-BD5E-B22D-39D04D9ED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 Bespreek hoe risicovol jullie de 4 verschillende AI-toepassingen vinden in je groepje. Probeer tot consensus te komen.</a:t>
            </a:r>
          </a:p>
          <a:p>
            <a:r>
              <a:rPr lang="nl-NL"/>
              <a:t> Vul samen ook de rest van het werkblad in. Zijn er voorwaarden of regels die jullie willen stellen bij bepaalde toepassingen?</a:t>
            </a:r>
          </a:p>
          <a:p>
            <a:r>
              <a:rPr lang="nl-NL"/>
              <a:t> Presenteer jullie voorstel over het gebruik van verschillende AI-toepassingen in de Europese Unie. Spreek af wie namens jullie het woord voert.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Jullie krijgen hiervoor 10 minuten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854CF5-8D8C-D772-CDA9-FE521CC8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Groepswerk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03054D-5E28-A03A-44F7-235071047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Europese regels voor AI – Als jij het voor het zeggen had…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fuchsia">
      <a:dk1>
        <a:srgbClr val="D7007E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fuchsia.pptx" id="{19A97B66-AFD8-834E-B55C-0C3D1D8B4BDB}" vid="{C2B59DFF-5C09-2F4F-8ECC-0A4C589803F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  <SharedWithUsers xmlns="3a7bcf79-13ec-4791-9315-eb816fa35df2">
      <UserInfo>
        <DisplayName>Sandra Boersma</DisplayName>
        <AccountId>15</AccountId>
        <AccountType/>
      </UserInfo>
      <UserInfo>
        <DisplayName>Jonnick Kirwan</DisplayName>
        <AccountId>85</AccountId>
        <AccountType/>
      </UserInfo>
      <UserInfo>
        <DisplayName>Sedi van Loon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264B55-E56E-407A-84A9-D9027DA73C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6433D0-D973-4B5C-A6B4-E77FA826783A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8C1147-CECF-4A68-8DDA-CB069FE434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fuchsia</Template>
  <Application>Microsoft Office PowerPoint</Application>
  <PresentationFormat>Diavoorstelling (16:9)</PresentationFormat>
  <Slides>16</Slides>
  <Notes>7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ProDemos</vt:lpstr>
      <vt:lpstr>PowerPoint-presentatie</vt:lpstr>
      <vt:lpstr>Wat is AI?</vt:lpstr>
      <vt:lpstr>PowerPoint-presentatie</vt:lpstr>
      <vt:lpstr>Jullie zijn Eurocommissaris en moeten regels voorstellen voor AI</vt:lpstr>
      <vt:lpstr>AI-toepassing I – Chatbots</vt:lpstr>
      <vt:lpstr>AI-toepassing II – deepfakes</vt:lpstr>
      <vt:lpstr>AI-toepassingen III – gezichtsherkenning</vt:lpstr>
      <vt:lpstr>AI-toepassingen IV – sociale score</vt:lpstr>
      <vt:lpstr>Groepswerk</vt:lpstr>
      <vt:lpstr>Presentaties</vt:lpstr>
      <vt:lpstr>Echt voorstel Eurocommissaris: AI Act</vt:lpstr>
      <vt:lpstr>PowerPoint-presentatie</vt:lpstr>
      <vt:lpstr>Akkoord tussen Europees Parlement en Raad van de Europese Unie bereikt!</vt:lpstr>
      <vt:lpstr>Er zijn dus wijzigingen aangebracht, zoals: </vt:lpstr>
      <vt:lpstr>Hoe nu verder?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Sedi van Loon</dc:creator>
  <cp:keywords/>
  <dc:description/>
  <cp:revision>33</cp:revision>
  <cp:lastPrinted>2017-06-07T13:51:27Z</cp:lastPrinted>
  <dcterms:created xsi:type="dcterms:W3CDTF">2023-11-06T15:39:21Z</dcterms:created>
  <dcterms:modified xsi:type="dcterms:W3CDTF">2024-01-31T14:10:16Z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