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53"/>
  </p:notesMasterIdLst>
  <p:handoutMasterIdLst>
    <p:handoutMasterId r:id="rId54"/>
  </p:handoutMasterIdLst>
  <p:sldIdLst>
    <p:sldId id="279" r:id="rId5"/>
    <p:sldId id="300" r:id="rId6"/>
    <p:sldId id="347" r:id="rId7"/>
    <p:sldId id="355" r:id="rId8"/>
    <p:sldId id="319" r:id="rId9"/>
    <p:sldId id="320" r:id="rId10"/>
    <p:sldId id="288" r:id="rId11"/>
    <p:sldId id="289" r:id="rId12"/>
    <p:sldId id="290" r:id="rId13"/>
    <p:sldId id="321" r:id="rId14"/>
    <p:sldId id="292" r:id="rId15"/>
    <p:sldId id="293" r:id="rId16"/>
    <p:sldId id="348" r:id="rId17"/>
    <p:sldId id="323" r:id="rId18"/>
    <p:sldId id="282" r:id="rId19"/>
    <p:sldId id="336" r:id="rId20"/>
    <p:sldId id="327" r:id="rId21"/>
    <p:sldId id="335" r:id="rId22"/>
    <p:sldId id="333" r:id="rId23"/>
    <p:sldId id="337" r:id="rId24"/>
    <p:sldId id="349" r:id="rId25"/>
    <p:sldId id="356" r:id="rId26"/>
    <p:sldId id="339" r:id="rId27"/>
    <p:sldId id="340" r:id="rId28"/>
    <p:sldId id="341" r:id="rId29"/>
    <p:sldId id="301" r:id="rId30"/>
    <p:sldId id="302" r:id="rId31"/>
    <p:sldId id="303" r:id="rId32"/>
    <p:sldId id="304" r:id="rId33"/>
    <p:sldId id="305" r:id="rId34"/>
    <p:sldId id="342" r:id="rId35"/>
    <p:sldId id="350" r:id="rId36"/>
    <p:sldId id="343" r:id="rId37"/>
    <p:sldId id="351" r:id="rId38"/>
    <p:sldId id="345" r:id="rId39"/>
    <p:sldId id="295" r:id="rId40"/>
    <p:sldId id="306" r:id="rId41"/>
    <p:sldId id="308" r:id="rId42"/>
    <p:sldId id="309" r:id="rId43"/>
    <p:sldId id="310" r:id="rId44"/>
    <p:sldId id="311" r:id="rId45"/>
    <p:sldId id="312" r:id="rId46"/>
    <p:sldId id="313" r:id="rId47"/>
    <p:sldId id="352" r:id="rId48"/>
    <p:sldId id="353" r:id="rId49"/>
    <p:sldId id="354" r:id="rId50"/>
    <p:sldId id="314" r:id="rId51"/>
    <p:sldId id="291" r:id="rId52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C7EAFF-5257-5BCC-A44E-11CE66D2D3C4}" name="Sedi van Loon" initials="Sv" userId="S::sedi@prodemos.nl::e92ac43e-c176-40b7-8001-c8e58642eff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D7CED2-2B2D-48DC-B06B-A9C4E4CE8803}" v="77" dt="2025-07-24T11:37:32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1041" autoAdjust="0"/>
  </p:normalViewPr>
  <p:slideViewPr>
    <p:cSldViewPr snapToGrid="0" snapToObjects="1">
      <p:cViewPr>
        <p:scale>
          <a:sx n="100" d="100"/>
          <a:sy n="100" d="100"/>
        </p:scale>
        <p:origin x="750" y="6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di van Loon" userId="e92ac43e-c176-40b7-8001-c8e58642eff9" providerId="ADAL" clId="{3AD7CED2-2B2D-48DC-B06B-A9C4E4CE8803}"/>
    <pc:docChg chg="undo custSel addSld delSld modSld addMainMaster delMainMaster">
      <pc:chgData name="Sedi van Loon" userId="e92ac43e-c176-40b7-8001-c8e58642eff9" providerId="ADAL" clId="{3AD7CED2-2B2D-48DC-B06B-A9C4E4CE8803}" dt="2025-07-24T11:38:10.361" v="116" actId="47"/>
      <pc:docMkLst>
        <pc:docMk/>
      </pc:docMkLst>
      <pc:sldChg chg="addSp delSp modSp mod">
        <pc:chgData name="Sedi van Loon" userId="e92ac43e-c176-40b7-8001-c8e58642eff9" providerId="ADAL" clId="{3AD7CED2-2B2D-48DC-B06B-A9C4E4CE8803}" dt="2025-07-24T11:26:33.268" v="100" actId="1076"/>
        <pc:sldMkLst>
          <pc:docMk/>
          <pc:sldMk cId="446902518" sldId="282"/>
        </pc:sldMkLst>
        <pc:spChg chg="mod">
          <ac:chgData name="Sedi van Loon" userId="e92ac43e-c176-40b7-8001-c8e58642eff9" providerId="ADAL" clId="{3AD7CED2-2B2D-48DC-B06B-A9C4E4CE8803}" dt="2025-07-24T11:25:10.305" v="77" actId="20577"/>
          <ac:spMkLst>
            <pc:docMk/>
            <pc:sldMk cId="446902518" sldId="282"/>
            <ac:spMk id="3" creationId="{E3FF2D2C-2BF8-4A37-AAEB-15E0B01F6031}"/>
          </ac:spMkLst>
        </pc:spChg>
        <pc:picChg chg="add mod">
          <ac:chgData name="Sedi van Loon" userId="e92ac43e-c176-40b7-8001-c8e58642eff9" providerId="ADAL" clId="{3AD7CED2-2B2D-48DC-B06B-A9C4E4CE8803}" dt="2025-07-24T11:26:33.268" v="100" actId="1076"/>
          <ac:picMkLst>
            <pc:docMk/>
            <pc:sldMk cId="446902518" sldId="282"/>
            <ac:picMk id="2" creationId="{76508E2D-6CB8-9D01-D785-3A18731BEF43}"/>
          </ac:picMkLst>
        </pc:picChg>
        <pc:picChg chg="del mod">
          <ac:chgData name="Sedi van Loon" userId="e92ac43e-c176-40b7-8001-c8e58642eff9" providerId="ADAL" clId="{3AD7CED2-2B2D-48DC-B06B-A9C4E4CE8803}" dt="2025-07-24T11:25:50.402" v="96" actId="478"/>
          <ac:picMkLst>
            <pc:docMk/>
            <pc:sldMk cId="446902518" sldId="282"/>
            <ac:picMk id="19" creationId="{6E2CBE22-6BC3-6EA5-0F74-F678A5E2CDF9}"/>
          </ac:picMkLst>
        </pc:picChg>
        <pc:picChg chg="mod">
          <ac:chgData name="Sedi van Loon" userId="e92ac43e-c176-40b7-8001-c8e58642eff9" providerId="ADAL" clId="{3AD7CED2-2B2D-48DC-B06B-A9C4E4CE8803}" dt="2025-07-24T11:25:41.624" v="92" actId="1076"/>
          <ac:picMkLst>
            <pc:docMk/>
            <pc:sldMk cId="446902518" sldId="282"/>
            <ac:picMk id="20" creationId="{FD7EF466-F1AA-B180-C33E-74F770E1C91A}"/>
          </ac:picMkLst>
        </pc:picChg>
        <pc:picChg chg="mod">
          <ac:chgData name="Sedi van Loon" userId="e92ac43e-c176-40b7-8001-c8e58642eff9" providerId="ADAL" clId="{3AD7CED2-2B2D-48DC-B06B-A9C4E4CE8803}" dt="2025-07-24T11:25:34.203" v="88" actId="1076"/>
          <ac:picMkLst>
            <pc:docMk/>
            <pc:sldMk cId="446902518" sldId="282"/>
            <ac:picMk id="21" creationId="{187256E7-7280-4D90-8F64-3F125AA6D4C5}"/>
          </ac:picMkLst>
        </pc:picChg>
        <pc:picChg chg="del">
          <ac:chgData name="Sedi van Loon" userId="e92ac43e-c176-40b7-8001-c8e58642eff9" providerId="ADAL" clId="{3AD7CED2-2B2D-48DC-B06B-A9C4E4CE8803}" dt="2025-07-24T11:24:28.639" v="11" actId="478"/>
          <ac:picMkLst>
            <pc:docMk/>
            <pc:sldMk cId="446902518" sldId="282"/>
            <ac:picMk id="22" creationId="{92633419-6363-E02C-EE17-836E4B182994}"/>
          </ac:picMkLst>
        </pc:picChg>
        <pc:picChg chg="mod">
          <ac:chgData name="Sedi van Loon" userId="e92ac43e-c176-40b7-8001-c8e58642eff9" providerId="ADAL" clId="{3AD7CED2-2B2D-48DC-B06B-A9C4E4CE8803}" dt="2025-07-24T11:25:30.131" v="86" actId="1076"/>
          <ac:picMkLst>
            <pc:docMk/>
            <pc:sldMk cId="446902518" sldId="282"/>
            <ac:picMk id="24" creationId="{F0B385A5-7EF8-CA11-4F3A-925373FAC93B}"/>
          </ac:picMkLst>
        </pc:picChg>
        <pc:picChg chg="mod">
          <ac:chgData name="Sedi van Loon" userId="e92ac43e-c176-40b7-8001-c8e58642eff9" providerId="ADAL" clId="{3AD7CED2-2B2D-48DC-B06B-A9C4E4CE8803}" dt="2025-07-24T11:25:36.263" v="89" actId="1076"/>
          <ac:picMkLst>
            <pc:docMk/>
            <pc:sldMk cId="446902518" sldId="282"/>
            <ac:picMk id="25" creationId="{C0E96239-0D6B-FE88-1095-D40492512D8B}"/>
          </ac:picMkLst>
        </pc:picChg>
        <pc:picChg chg="mod">
          <ac:chgData name="Sedi van Loon" userId="e92ac43e-c176-40b7-8001-c8e58642eff9" providerId="ADAL" clId="{3AD7CED2-2B2D-48DC-B06B-A9C4E4CE8803}" dt="2025-07-24T11:25:26.064" v="83" actId="1076"/>
          <ac:picMkLst>
            <pc:docMk/>
            <pc:sldMk cId="446902518" sldId="282"/>
            <ac:picMk id="27" creationId="{CA0BA6B5-291B-2DE9-8212-82DFAB54F300}"/>
          </ac:picMkLst>
        </pc:picChg>
        <pc:picChg chg="mod">
          <ac:chgData name="Sedi van Loon" userId="e92ac43e-c176-40b7-8001-c8e58642eff9" providerId="ADAL" clId="{3AD7CED2-2B2D-48DC-B06B-A9C4E4CE8803}" dt="2025-07-24T11:25:38.990" v="90" actId="1076"/>
          <ac:picMkLst>
            <pc:docMk/>
            <pc:sldMk cId="446902518" sldId="282"/>
            <ac:picMk id="29" creationId="{8A7DDB39-3717-7AF4-16AA-9227919701EF}"/>
          </ac:picMkLst>
        </pc:picChg>
        <pc:picChg chg="mod">
          <ac:chgData name="Sedi van Loon" userId="e92ac43e-c176-40b7-8001-c8e58642eff9" providerId="ADAL" clId="{3AD7CED2-2B2D-48DC-B06B-A9C4E4CE8803}" dt="2025-07-24T11:25:40.447" v="91" actId="1076"/>
          <ac:picMkLst>
            <pc:docMk/>
            <pc:sldMk cId="446902518" sldId="282"/>
            <ac:picMk id="31" creationId="{585BC11C-B500-CE57-5A50-D367738297CA}"/>
          </ac:picMkLst>
        </pc:picChg>
        <pc:picChg chg="mod">
          <ac:chgData name="Sedi van Loon" userId="e92ac43e-c176-40b7-8001-c8e58642eff9" providerId="ADAL" clId="{3AD7CED2-2B2D-48DC-B06B-A9C4E4CE8803}" dt="2025-07-24T11:25:47.635" v="94" actId="1076"/>
          <ac:picMkLst>
            <pc:docMk/>
            <pc:sldMk cId="446902518" sldId="282"/>
            <ac:picMk id="32" creationId="{985E1BC7-510D-92DF-60E4-EBBC3BDC1781}"/>
          </ac:picMkLst>
        </pc:picChg>
        <pc:picChg chg="mod">
          <ac:chgData name="Sedi van Loon" userId="e92ac43e-c176-40b7-8001-c8e58642eff9" providerId="ADAL" clId="{3AD7CED2-2B2D-48DC-B06B-A9C4E4CE8803}" dt="2025-07-24T11:25:43.898" v="93" actId="1076"/>
          <ac:picMkLst>
            <pc:docMk/>
            <pc:sldMk cId="446902518" sldId="282"/>
            <ac:picMk id="33" creationId="{F8E98F79-4E22-307E-7A56-7CBF6527FD79}"/>
          </ac:picMkLst>
        </pc:picChg>
        <pc:picChg chg="mod">
          <ac:chgData name="Sedi van Loon" userId="e92ac43e-c176-40b7-8001-c8e58642eff9" providerId="ADAL" clId="{3AD7CED2-2B2D-48DC-B06B-A9C4E4CE8803}" dt="2025-07-24T11:25:27.599" v="84" actId="1076"/>
          <ac:picMkLst>
            <pc:docMk/>
            <pc:sldMk cId="446902518" sldId="282"/>
            <ac:picMk id="34" creationId="{A12D88EA-A02A-B987-E66A-639F34285A1F}"/>
          </ac:picMkLst>
        </pc:picChg>
      </pc:sldChg>
      <pc:sldChg chg="add del modNotesTx">
        <pc:chgData name="Sedi van Loon" userId="e92ac43e-c176-40b7-8001-c8e58642eff9" providerId="ADAL" clId="{3AD7CED2-2B2D-48DC-B06B-A9C4E4CE8803}" dt="2025-07-24T11:24:19.377" v="10" actId="47"/>
        <pc:sldMkLst>
          <pc:docMk/>
          <pc:sldMk cId="4119784693" sldId="318"/>
        </pc:sldMkLst>
      </pc:sldChg>
      <pc:sldChg chg="del">
        <pc:chgData name="Sedi van Loon" userId="e92ac43e-c176-40b7-8001-c8e58642eff9" providerId="ADAL" clId="{3AD7CED2-2B2D-48DC-B06B-A9C4E4CE8803}" dt="2025-07-24T11:30:49.528" v="106" actId="47"/>
        <pc:sldMkLst>
          <pc:docMk/>
          <pc:sldMk cId="3307137842" sldId="338"/>
        </pc:sldMkLst>
      </pc:sldChg>
      <pc:sldChg chg="addSp delSp modSp mod delAnim modAnim modNotesTx">
        <pc:chgData name="Sedi van Loon" userId="e92ac43e-c176-40b7-8001-c8e58642eff9" providerId="ADAL" clId="{3AD7CED2-2B2D-48DC-B06B-A9C4E4CE8803}" dt="2025-07-24T11:38:05.005" v="115" actId="478"/>
        <pc:sldMkLst>
          <pc:docMk/>
          <pc:sldMk cId="3586163950" sldId="343"/>
        </pc:sldMkLst>
        <pc:picChg chg="add del mod">
          <ac:chgData name="Sedi van Loon" userId="e92ac43e-c176-40b7-8001-c8e58642eff9" providerId="ADAL" clId="{3AD7CED2-2B2D-48DC-B06B-A9C4E4CE8803}" dt="2025-07-24T11:38:05.005" v="115" actId="478"/>
          <ac:picMkLst>
            <pc:docMk/>
            <pc:sldMk cId="3586163950" sldId="343"/>
            <ac:picMk id="2" creationId="{F0B219EB-7889-AF30-B283-779AE2ECCDEB}"/>
          </ac:picMkLst>
        </pc:picChg>
      </pc:sldChg>
      <pc:sldChg chg="addSp delSp modSp new mod modClrScheme modAnim chgLayout">
        <pc:chgData name="Sedi van Loon" userId="e92ac43e-c176-40b7-8001-c8e58642eff9" providerId="ADAL" clId="{3AD7CED2-2B2D-48DC-B06B-A9C4E4CE8803}" dt="2025-07-24T11:23:38.827" v="7" actId="14826"/>
        <pc:sldMkLst>
          <pc:docMk/>
          <pc:sldMk cId="1814675689" sldId="355"/>
        </pc:sldMkLst>
        <pc:spChg chg="del">
          <ac:chgData name="Sedi van Loon" userId="e92ac43e-c176-40b7-8001-c8e58642eff9" providerId="ADAL" clId="{3AD7CED2-2B2D-48DC-B06B-A9C4E4CE8803}" dt="2025-07-24T11:22:09.799" v="5"/>
          <ac:spMkLst>
            <pc:docMk/>
            <pc:sldMk cId="1814675689" sldId="355"/>
            <ac:spMk id="2" creationId="{8B83671F-06E5-F8E3-472B-82C1224B432F}"/>
          </ac:spMkLst>
        </pc:spChg>
        <pc:spChg chg="del">
          <ac:chgData name="Sedi van Loon" userId="e92ac43e-c176-40b7-8001-c8e58642eff9" providerId="ADAL" clId="{3AD7CED2-2B2D-48DC-B06B-A9C4E4CE8803}" dt="2025-07-24T11:22:12.424" v="6" actId="26606"/>
          <ac:spMkLst>
            <pc:docMk/>
            <pc:sldMk cId="1814675689" sldId="355"/>
            <ac:spMk id="3" creationId="{7434EC12-A7CE-DD45-8C1B-ABC88709AC0D}"/>
          </ac:spMkLst>
        </pc:spChg>
        <pc:spChg chg="del">
          <ac:chgData name="Sedi van Loon" userId="e92ac43e-c176-40b7-8001-c8e58642eff9" providerId="ADAL" clId="{3AD7CED2-2B2D-48DC-B06B-A9C4E4CE8803}" dt="2025-07-24T11:22:12.424" v="6" actId="26606"/>
          <ac:spMkLst>
            <pc:docMk/>
            <pc:sldMk cId="1814675689" sldId="355"/>
            <ac:spMk id="4" creationId="{5B73F688-20AA-F8B7-A730-8046B567C714}"/>
          </ac:spMkLst>
        </pc:spChg>
        <pc:picChg chg="add mod">
          <ac:chgData name="Sedi van Loon" userId="e92ac43e-c176-40b7-8001-c8e58642eff9" providerId="ADAL" clId="{3AD7CED2-2B2D-48DC-B06B-A9C4E4CE8803}" dt="2025-07-24T11:23:38.827" v="7" actId="14826"/>
          <ac:picMkLst>
            <pc:docMk/>
            <pc:sldMk cId="1814675689" sldId="355"/>
            <ac:picMk id="5" creationId="{4AA471CE-D72F-8038-5478-519B38C95D3C}"/>
          </ac:picMkLst>
        </pc:picChg>
      </pc:sldChg>
      <pc:sldChg chg="addSp delSp modSp add mod delAnim modAnim modNotesTx">
        <pc:chgData name="Sedi van Loon" userId="e92ac43e-c176-40b7-8001-c8e58642eff9" providerId="ADAL" clId="{3AD7CED2-2B2D-48DC-B06B-A9C4E4CE8803}" dt="2025-07-24T11:31:14.162" v="108" actId="5793"/>
        <pc:sldMkLst>
          <pc:docMk/>
          <pc:sldMk cId="843240599" sldId="356"/>
        </pc:sldMkLst>
        <pc:picChg chg="del">
          <ac:chgData name="Sedi van Loon" userId="e92ac43e-c176-40b7-8001-c8e58642eff9" providerId="ADAL" clId="{3AD7CED2-2B2D-48DC-B06B-A9C4E4CE8803}" dt="2025-07-24T11:30:07.640" v="103" actId="478"/>
          <ac:picMkLst>
            <pc:docMk/>
            <pc:sldMk cId="843240599" sldId="356"/>
            <ac:picMk id="2" creationId="{C2B27ADD-843E-781B-C49D-0A08AFF006C8}"/>
          </ac:picMkLst>
        </pc:picChg>
        <pc:picChg chg="add mod">
          <ac:chgData name="Sedi van Loon" userId="e92ac43e-c176-40b7-8001-c8e58642eff9" providerId="ADAL" clId="{3AD7CED2-2B2D-48DC-B06B-A9C4E4CE8803}" dt="2025-07-24T11:30:38.877" v="105" actId="14826"/>
          <ac:picMkLst>
            <pc:docMk/>
            <pc:sldMk cId="843240599" sldId="356"/>
            <ac:picMk id="3" creationId="{F7EE9830-C669-042C-C1CB-6421850D8918}"/>
          </ac:picMkLst>
        </pc:picChg>
      </pc:sldChg>
      <pc:sldChg chg="add del">
        <pc:chgData name="Sedi van Loon" userId="e92ac43e-c176-40b7-8001-c8e58642eff9" providerId="ADAL" clId="{3AD7CED2-2B2D-48DC-B06B-A9C4E4CE8803}" dt="2025-07-24T11:27:16.680" v="101" actId="47"/>
        <pc:sldMkLst>
          <pc:docMk/>
          <pc:sldMk cId="2178175094" sldId="356"/>
        </pc:sldMkLst>
      </pc:sldChg>
      <pc:sldChg chg="delSp add del mod delAnim">
        <pc:chgData name="Sedi van Loon" userId="e92ac43e-c176-40b7-8001-c8e58642eff9" providerId="ADAL" clId="{3AD7CED2-2B2D-48DC-B06B-A9C4E4CE8803}" dt="2025-07-24T11:38:10.361" v="116" actId="47"/>
        <pc:sldMkLst>
          <pc:docMk/>
          <pc:sldMk cId="4030398813" sldId="357"/>
        </pc:sldMkLst>
        <pc:picChg chg="del">
          <ac:chgData name="Sedi van Loon" userId="e92ac43e-c176-40b7-8001-c8e58642eff9" providerId="ADAL" clId="{3AD7CED2-2B2D-48DC-B06B-A9C4E4CE8803}" dt="2025-07-24T11:36:37.086" v="112" actId="478"/>
          <ac:picMkLst>
            <pc:docMk/>
            <pc:sldMk cId="4030398813" sldId="357"/>
            <ac:picMk id="3" creationId="{878B02DC-08ED-A1F6-0316-58A4A3A9C9AE}"/>
          </ac:picMkLst>
        </pc:picChg>
      </pc:sldChg>
      <pc:sldMasterChg chg="add del addSldLayout delSldLayout">
        <pc:chgData name="Sedi van Loon" userId="e92ac43e-c176-40b7-8001-c8e58642eff9" providerId="ADAL" clId="{3AD7CED2-2B2D-48DC-B06B-A9C4E4CE8803}" dt="2025-07-24T11:27:16.680" v="101" actId="47"/>
        <pc:sldMasterMkLst>
          <pc:docMk/>
          <pc:sldMasterMk cId="938902457" sldId="2147483685"/>
        </pc:sldMasterMkLst>
        <pc:sldLayoutChg chg="add del">
          <pc:chgData name="Sedi van Loon" userId="e92ac43e-c176-40b7-8001-c8e58642eff9" providerId="ADAL" clId="{3AD7CED2-2B2D-48DC-B06B-A9C4E4CE8803}" dt="2025-07-24T11:27:16.680" v="101" actId="47"/>
          <pc:sldLayoutMkLst>
            <pc:docMk/>
            <pc:sldMasterMk cId="938902457" sldId="2147483685"/>
            <pc:sldLayoutMk cId="1405402879" sldId="2147483686"/>
          </pc:sldLayoutMkLst>
        </pc:sldLayoutChg>
      </pc:sldMasterChg>
    </pc:docChg>
  </pc:docChgLst>
  <pc:docChgLst>
    <pc:chgData name="Sedi van Loon" userId="e92ac43e-c176-40b7-8001-c8e58642eff9" providerId="ADAL" clId="{B5402BC6-0AB6-4C82-A34E-03AB10C6091C}"/>
    <pc:docChg chg="modSld">
      <pc:chgData name="Sedi van Loon" userId="e92ac43e-c176-40b7-8001-c8e58642eff9" providerId="ADAL" clId="{B5402BC6-0AB6-4C82-A34E-03AB10C6091C}" dt="2025-06-30T09:09:54.646" v="2" actId="1076"/>
      <pc:docMkLst>
        <pc:docMk/>
      </pc:docMkLst>
      <pc:sldChg chg="modSp mod">
        <pc:chgData name="Sedi van Loon" userId="e92ac43e-c176-40b7-8001-c8e58642eff9" providerId="ADAL" clId="{B5402BC6-0AB6-4C82-A34E-03AB10C6091C}" dt="2025-06-30T09:08:02.453" v="1" actId="1076"/>
        <pc:sldMkLst>
          <pc:docMk/>
          <pc:sldMk cId="4027675897" sldId="319"/>
        </pc:sldMkLst>
        <pc:picChg chg="mod">
          <ac:chgData name="Sedi van Loon" userId="e92ac43e-c176-40b7-8001-c8e58642eff9" providerId="ADAL" clId="{B5402BC6-0AB6-4C82-A34E-03AB10C6091C}" dt="2025-06-30T09:08:02.453" v="1" actId="1076"/>
          <ac:picMkLst>
            <pc:docMk/>
            <pc:sldMk cId="4027675897" sldId="319"/>
            <ac:picMk id="6" creationId="{49864985-4309-121E-E175-07C4EAC2D58D}"/>
          </ac:picMkLst>
        </pc:picChg>
      </pc:sldChg>
      <pc:sldChg chg="modSp mod">
        <pc:chgData name="Sedi van Loon" userId="e92ac43e-c176-40b7-8001-c8e58642eff9" providerId="ADAL" clId="{B5402BC6-0AB6-4C82-A34E-03AB10C6091C}" dt="2025-06-30T09:09:54.646" v="2" actId="1076"/>
        <pc:sldMkLst>
          <pc:docMk/>
          <pc:sldMk cId="2510362703" sldId="320"/>
        </pc:sldMkLst>
        <pc:picChg chg="mod">
          <ac:chgData name="Sedi van Loon" userId="e92ac43e-c176-40b7-8001-c8e58642eff9" providerId="ADAL" clId="{B5402BC6-0AB6-4C82-A34E-03AB10C6091C}" dt="2025-06-30T09:09:54.646" v="2" actId="1076"/>
          <ac:picMkLst>
            <pc:docMk/>
            <pc:sldMk cId="2510362703" sldId="320"/>
            <ac:picMk id="3" creationId="{932402F0-B8BA-91FF-EAFF-7B9BCE9A112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10T10:41:52.6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14658 6006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 b="1"/>
              <a:t>Kijk filmpjes van politieke partijen op de website van Stem Jij</a:t>
            </a:r>
            <a:r>
              <a:rPr lang="nl-NL"/>
              <a:t> </a:t>
            </a:r>
            <a:r>
              <a:rPr lang="nl-NL" b="1"/>
              <a:t>Ook</a:t>
            </a:r>
            <a:endParaRPr lang="en-US" b="1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Zoek op internet </a:t>
            </a:r>
            <a:endParaRPr lang="en-US">
              <a:cs typeface="Calibri"/>
            </a:endParaRP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Praat met mensen van politieke partijen op straat</a:t>
            </a:r>
            <a:endParaRPr lang="nl-NL">
              <a:cs typeface="Calibri"/>
            </a:endParaRP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Kijk tv of luister naar de radio</a:t>
            </a:r>
            <a:endParaRPr lang="en-US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Vraag aan anderen </a:t>
            </a:r>
            <a:endParaRPr lang="en-US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Doe de Stemwijzer </a:t>
            </a: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Stuur een mail aan een politicus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86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 b="1"/>
              <a:t>Kijk filmpjes van politieke partijen op de website van Stem Jij</a:t>
            </a:r>
            <a:r>
              <a:rPr lang="nl-NL"/>
              <a:t> </a:t>
            </a:r>
            <a:r>
              <a:rPr lang="nl-NL" b="1"/>
              <a:t>Ook</a:t>
            </a:r>
            <a:endParaRPr lang="en-US" b="1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Zoek op internet </a:t>
            </a:r>
            <a:endParaRPr lang="en-US">
              <a:cs typeface="Calibri"/>
            </a:endParaRP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Praat met mensen van politieke partijen op straat</a:t>
            </a:r>
            <a:endParaRPr lang="nl-NL">
              <a:cs typeface="Calibri"/>
            </a:endParaRP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Kijk tv of luister naar de radio</a:t>
            </a:r>
            <a:endParaRPr lang="en-US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Vraag aan anderen </a:t>
            </a:r>
            <a:endParaRPr lang="en-US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Doe de Stemwijzer </a:t>
            </a: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Stuur een mail aan een politicus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2111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 b="1"/>
              <a:t>Kijk filmpjes van politieke partijen op de website van Stem Jij</a:t>
            </a:r>
            <a:r>
              <a:rPr lang="nl-NL"/>
              <a:t> </a:t>
            </a:r>
            <a:r>
              <a:rPr lang="nl-NL" b="1"/>
              <a:t>Ook</a:t>
            </a:r>
            <a:endParaRPr lang="en-US" b="1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Zoek op internet </a:t>
            </a:r>
            <a:endParaRPr lang="en-US">
              <a:cs typeface="Calibri"/>
            </a:endParaRP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Praat met mensen van politieke partijen op straat</a:t>
            </a:r>
            <a:endParaRPr lang="nl-NL">
              <a:cs typeface="Calibri"/>
            </a:endParaRP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Kijk tv of luister naar de radio</a:t>
            </a:r>
            <a:endParaRPr lang="en-US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Vraag aan anderen </a:t>
            </a:r>
            <a:endParaRPr lang="en-US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Doe de Stemwijzer </a:t>
            </a: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Stuur een mail aan een politicus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8212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AAA7F-F6C8-547B-4E6D-BECE43FA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3678257-87CC-C2B3-2B09-C000A63C74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0F084A8-FCDB-4B6C-B349-A4C59B682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072580-BC52-85B9-D2DA-BB669117C7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0010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9E2DA-E57A-B53F-81A6-99EA86AFC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401016-6DC5-9CDB-18F5-F69FD942C0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545C153-BC2F-CEAE-B978-354973FEF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https://youtu.be/hKplDU0CUw8?list=PL8yT_kNUNZ6M-oCBnF2gxcH7BWFZn_Puo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9D9181-47D8-16D5-886A-0E108F3D9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1554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822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103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615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04FBD-829A-2935-D29D-9C8BAE0C4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852EDE3-579F-9449-58CC-8AC6ECE1B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DFF87AE-81C0-FEFF-22D0-B2DE8F2E4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2BE974-CFC7-35A2-9D25-6AFDAA3C99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3682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https://youtu.be/GFngXYDZQO8?list=PL8yT_kNUNZ6M-oCBnF2gxcH7BWFZn_Puo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58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D1A54-7D9B-67A9-A495-B529BCF6E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CADE937-4190-2206-04C9-EBEB0A177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2BBE38E-7EE4-8F7C-71D2-317F3F61C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9DD261-D8DE-140D-7648-8828672B01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0379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7A114-B262-7378-0807-E0880BF57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BE88C3B-E071-17F7-B0BA-6DC930FA7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9E6FC0E-45C5-15A0-C9D4-6D4FBAFEB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9F82B0-848C-6E41-0151-054A63E01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881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29971-5B5B-35D7-B10D-1F55FBDA0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CD6C7F-9726-D42B-211F-30731E8F9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2BAEF11-6291-822C-3D36-8DA4AA7B3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B1C2C5-EE29-EA9D-86E6-2FEA4D09C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477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CAC8A-B1B3-21F8-67E8-14B0F6ACE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EDE8300-AF1E-CE4C-BE0B-90F6B69D0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8575B4C-2BF5-E569-DB4F-08A092CAC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A2372D5-94BB-3839-08CA-276509AC13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282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Hier vind je het filmpje ook: https://youtu.be/j4DUAbsIe8A?list=PL8yT_kNUNZ6M-oCBnF2gxcH7BWFZn_Puo </a:t>
            </a:r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1011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714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880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310C0-8C0E-BCC4-1D00-12F83CF63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8CA5E21-15C6-DE44-1D1B-454377EC2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A508177-112F-352E-9D48-D0297C0C4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6A1136-20C6-29EB-3BC5-5673357F64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48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 b="1"/>
              <a:t>Kijk filmpjes van politieke partijen op de website van Stem Jij</a:t>
            </a:r>
            <a:r>
              <a:rPr lang="nl-NL"/>
              <a:t> </a:t>
            </a:r>
            <a:r>
              <a:rPr lang="nl-NL" b="1"/>
              <a:t>Ook</a:t>
            </a:r>
            <a:endParaRPr lang="en-US" b="1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Zoek op internet </a:t>
            </a:r>
            <a:endParaRPr lang="en-US">
              <a:cs typeface="Calibri"/>
            </a:endParaRP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Praat met mensen van politieke partijen op straat</a:t>
            </a:r>
            <a:endParaRPr lang="nl-NL">
              <a:cs typeface="Calibri"/>
            </a:endParaRP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Kijk tv of luister naar de radio</a:t>
            </a:r>
            <a:endParaRPr lang="en-US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Vraag aan anderen </a:t>
            </a:r>
            <a:endParaRPr lang="en-US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Doe de Stemwijzer </a:t>
            </a: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Stuur een mail aan een politicus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046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 b="1"/>
              <a:t>Kijk filmpjes van politieke partijen op de website van Stem Jij</a:t>
            </a:r>
            <a:r>
              <a:rPr lang="nl-NL"/>
              <a:t> </a:t>
            </a:r>
            <a:r>
              <a:rPr lang="nl-NL" b="1"/>
              <a:t>Ook</a:t>
            </a:r>
            <a:endParaRPr lang="en-US" b="1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Zoek op internet </a:t>
            </a:r>
            <a:endParaRPr lang="en-US">
              <a:cs typeface="Calibri"/>
            </a:endParaRP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Praat met mensen van politieke partijen op straat</a:t>
            </a:r>
            <a:endParaRPr lang="nl-NL">
              <a:cs typeface="Calibri"/>
            </a:endParaRP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Kijk tv of luister naar de radio</a:t>
            </a:r>
            <a:endParaRPr lang="en-US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Vraag aan anderen </a:t>
            </a:r>
            <a:endParaRPr lang="en-US"/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Doe de Stemwijzer </a:t>
            </a:r>
          </a:p>
          <a:p>
            <a:pPr marL="107950" indent="-107950">
              <a:lnSpc>
                <a:spcPts val="2400"/>
              </a:lnSpc>
              <a:spcBef>
                <a:spcPts val="750"/>
              </a:spcBef>
              <a:buFont typeface="Arial,Sans-Serif"/>
              <a:buChar char="•"/>
            </a:pPr>
            <a:r>
              <a:rPr lang="nl-NL"/>
              <a:t>Stuur een mail aan een politicus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063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﻿</a:t>
            </a:r>
            <a:r>
              <a:rPr lang="nl-NL" sz="1400" dirty="0" err="1">
                <a:solidFill>
                  <a:schemeClr val="tx2"/>
                </a:solidFill>
              </a:rPr>
              <a:t>ProDemos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Hofweg</a:t>
            </a:r>
            <a:r>
              <a:rPr lang="nl-NL" sz="1400" dirty="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info@prodemos.nl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prodemos.nl</a:t>
            </a:r>
            <a:endParaRPr lang="nl-NL" sz="1400" dirty="0">
              <a:solidFill>
                <a:schemeClr val="tx2"/>
              </a:solidFill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338E597C-C6EC-2E4B-8AB3-879AF0C8B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602" r="39210" b="-4423"/>
          <a:stretch/>
        </p:blipFill>
        <p:spPr>
          <a:xfrm>
            <a:off x="3744103" y="4396618"/>
            <a:ext cx="1655794" cy="33557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hKplDU0CUw8?list=PL8yT_kNUNZ6M-oCBnF2gxcH7BWFZn_PUo" TargetMode="Externa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4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Q_S6rCIWW0?feature=oembed" TargetMode="Externa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4DUAbsIe8A?list=PL8yT_kNUNZ6M-oCBnF2gxcH7BWFZn_PUo" TargetMode="Externa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30932B95-AA48-D287-414C-4ED32F6F5B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19" y="450885"/>
            <a:ext cx="8658428" cy="3587842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  <a:latin typeface="Calibri"/>
                <a:cs typeface="Calibri"/>
              </a:rPr>
              <a:t>Workshop ‘Stem jij ook?’</a:t>
            </a:r>
            <a:br>
              <a:rPr lang="nl-NL" dirty="0"/>
            </a:br>
            <a:r>
              <a:rPr lang="nl-NL" dirty="0">
                <a:solidFill>
                  <a:schemeClr val="bg1"/>
                </a:solidFill>
                <a:latin typeface="Calibri"/>
                <a:cs typeface="Calibri"/>
              </a:rPr>
              <a:t>Verkiezing Tweede Kamer 2025</a:t>
            </a:r>
            <a:endParaRPr lang="nl-NL" sz="4000" dirty="0">
              <a:solidFill>
                <a:schemeClr val="bg1"/>
              </a:solidFill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DF55A26-985A-F440-B48D-E27029425D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175" y="-8098"/>
            <a:ext cx="1869954" cy="6327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BFB92E-8A45-133E-A031-F9BAE03ED530}"/>
              </a:ext>
            </a:extLst>
          </p:cNvPr>
          <p:cNvSpPr/>
          <p:nvPr/>
        </p:nvSpPr>
        <p:spPr>
          <a:xfrm>
            <a:off x="6908299" y="3298135"/>
            <a:ext cx="1762125" cy="465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 descr="Stem jij ook? logo">
            <a:extLst>
              <a:ext uri="{FF2B5EF4-FFF2-40B4-BE49-F238E27FC236}">
                <a16:creationId xmlns:a16="http://schemas.microsoft.com/office/drawing/2014/main" id="{9C92C895-DCFB-0920-4670-28252D0F3E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299" y="3300250"/>
            <a:ext cx="1859493" cy="4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1F554B7-2FD6-4FF2-ADD0-26B41A1D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EE4D3EA5-7206-4AD1-975B-1BD982E5E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/>
              <a:t>Workshop Stem jij ook? Tweede Kamerverkiezingen 2023</a:t>
            </a:r>
          </a:p>
        </p:txBody>
      </p:sp>
      <p:pic>
        <p:nvPicPr>
          <p:cNvPr id="3" name="Picture 2" descr="A paper with a thumb up and a hand&#10;&#10;Description automatically generated">
            <a:extLst>
              <a:ext uri="{FF2B5EF4-FFF2-40B4-BE49-F238E27FC236}">
                <a16:creationId xmlns:a16="http://schemas.microsoft.com/office/drawing/2014/main" id="{00A19730-3088-8C60-24D8-C79F80385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152" y="718609"/>
            <a:ext cx="5641521" cy="38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a puzzle piece&#10;&#10;Description automatically generated">
            <a:extLst>
              <a:ext uri="{FF2B5EF4-FFF2-40B4-BE49-F238E27FC236}">
                <a16:creationId xmlns:a16="http://schemas.microsoft.com/office/drawing/2014/main" id="{33AC9A22-D84E-8FBC-02C4-71CA21436B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650" y="721122"/>
            <a:ext cx="5478235" cy="37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zzle piece with a thumb up&#10;&#10;Description automatically generated">
            <a:extLst>
              <a:ext uri="{FF2B5EF4-FFF2-40B4-BE49-F238E27FC236}">
                <a16:creationId xmlns:a16="http://schemas.microsoft.com/office/drawing/2014/main" id="{C9B1A79D-05F0-81E8-C6E8-2D909E5EA9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498" y="716906"/>
            <a:ext cx="5417003" cy="370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DD2B4-87D3-8E4C-A92F-9B8B3DE53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84DE9B-C7B2-730F-FC16-0FAF8B09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9" y="1591816"/>
            <a:ext cx="6270171" cy="3129336"/>
          </a:xfrm>
        </p:spPr>
        <p:txBody>
          <a:bodyPr/>
          <a:lstStyle/>
          <a:p>
            <a:pPr marL="107950" indent="-107950"/>
            <a:r>
              <a:rPr lang="nl-NL" sz="2400" dirty="0"/>
              <a:t> Tweede Kamer</a:t>
            </a:r>
            <a:endParaRPr lang="nl-NL" sz="2400" dirty="0">
              <a:cs typeface="Calibri" panose="020F0502020204030204"/>
            </a:endParaRPr>
          </a:p>
          <a:p>
            <a:pPr marL="107950" indent="-107950"/>
            <a:r>
              <a:rPr lang="nl-NL" sz="2400" b="1" dirty="0">
                <a:solidFill>
                  <a:schemeClr val="tx1"/>
                </a:solidFill>
                <a:ea typeface="Calibri"/>
                <a:cs typeface="Calibri"/>
              </a:rPr>
              <a:t> Kiezen</a:t>
            </a:r>
          </a:p>
          <a:p>
            <a:pPr marL="107950" indent="-107950"/>
            <a:r>
              <a:rPr lang="nl-NL" sz="2400" dirty="0">
                <a:cs typeface="Calibri"/>
              </a:rPr>
              <a:t> Stemmen doe je zo</a:t>
            </a: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Zo telt jouw stem mee</a:t>
            </a:r>
          </a:p>
          <a:p>
            <a:pPr marL="107950" indent="-107950"/>
            <a:r>
              <a:rPr lang="nl-NL" sz="2400" dirty="0"/>
              <a:t> Quiz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dirty="0"/>
              <a:t> Extra vragen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dirty="0"/>
              <a:t> Meer informatie </a:t>
            </a:r>
            <a:endParaRPr lang="nl-NL" sz="2400" dirty="0">
              <a:ea typeface="Calibri"/>
              <a:cs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7300B-76B8-A5DB-1914-85C7D10C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796200"/>
            <a:ext cx="6270171" cy="900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Hier gaat de workshop over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1428E69-6BEA-5BA4-A898-658BCF75A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61"/>
          <a:stretch/>
        </p:blipFill>
        <p:spPr bwMode="auto">
          <a:xfrm>
            <a:off x="1" y="466473"/>
            <a:ext cx="1788756" cy="46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1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8C33101-C65D-4D1F-AE90-9F44F974DD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" r="1893"/>
          <a:stretch/>
        </p:blipFill>
        <p:spPr>
          <a:xfrm>
            <a:off x="-1" y="463500"/>
            <a:ext cx="9144001" cy="46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37100" y="1320920"/>
            <a:ext cx="4406900" cy="850780"/>
          </a:xfrm>
        </p:spPr>
        <p:txBody>
          <a:bodyPr/>
          <a:lstStyle/>
          <a:p>
            <a:r>
              <a:rPr lang="nl-NL">
                <a:latin typeface="Calibri"/>
                <a:ea typeface="Calibri"/>
                <a:cs typeface="Calibri"/>
              </a:rPr>
              <a:t>Zo kies je een partij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D00D4A5-329B-483C-8AE8-9C1EAF9FE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849" y="830613"/>
            <a:ext cx="3306838" cy="900000"/>
          </a:xfrm>
        </p:spPr>
        <p:txBody>
          <a:bodyPr/>
          <a:lstStyle/>
          <a:p>
            <a:r>
              <a:rPr lang="nl-NL">
                <a:latin typeface="Calibri"/>
                <a:cs typeface="Calibri"/>
              </a:rPr>
              <a:t>Er zijn veel partijen</a:t>
            </a:r>
            <a:endParaRPr lang="en-US"/>
          </a:p>
        </p:txBody>
      </p:sp>
      <p:sp>
        <p:nvSpPr>
          <p:cNvPr id="3" name="Tekstballon: rechthoek met afgeronde hoeken 2">
            <a:extLst>
              <a:ext uri="{FF2B5EF4-FFF2-40B4-BE49-F238E27FC236}">
                <a16:creationId xmlns:a16="http://schemas.microsoft.com/office/drawing/2014/main" id="{E3FF2D2C-2BF8-4A37-AAEB-15E0B01F6031}"/>
              </a:ext>
            </a:extLst>
          </p:cNvPr>
          <p:cNvSpPr/>
          <p:nvPr/>
        </p:nvSpPr>
        <p:spPr>
          <a:xfrm>
            <a:off x="5579269" y="3807617"/>
            <a:ext cx="3125250" cy="903374"/>
          </a:xfrm>
          <a:prstGeom prst="wedgeRoundRectCallout">
            <a:avLst>
              <a:gd name="adj1" fmla="val 41001"/>
              <a:gd name="adj2" fmla="val 78624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700" dirty="0"/>
              <a:t>Dit zijn niet eens alle partijen die meedoen aan de verkiezingen!</a:t>
            </a:r>
            <a:endParaRPr lang="nl-NL" sz="1700" dirty="0">
              <a:cs typeface="Calibri"/>
            </a:endParaRPr>
          </a:p>
        </p:txBody>
      </p:sp>
      <p:pic>
        <p:nvPicPr>
          <p:cNvPr id="20" name="Picture 19" descr="Afbeelding met Graphics, cirkel, logo, Lettertype&#10;&#10;Automatisch gegenereerde beschrijving">
            <a:extLst>
              <a:ext uri="{FF2B5EF4-FFF2-40B4-BE49-F238E27FC236}">
                <a16:creationId xmlns:a16="http://schemas.microsoft.com/office/drawing/2014/main" id="{FD7EF466-F1AA-B180-C33E-74F770E1C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18" y="3325854"/>
            <a:ext cx="885825" cy="933450"/>
          </a:xfrm>
          <a:prstGeom prst="rect">
            <a:avLst/>
          </a:prstGeom>
        </p:spPr>
      </p:pic>
      <p:pic>
        <p:nvPicPr>
          <p:cNvPr id="21" name="Picture 20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187256E7-7280-4D90-8F64-3F125AA6D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94" y="4439528"/>
            <a:ext cx="1609725" cy="542925"/>
          </a:xfrm>
          <a:prstGeom prst="rect">
            <a:avLst/>
          </a:prstGeom>
        </p:spPr>
      </p:pic>
      <p:pic>
        <p:nvPicPr>
          <p:cNvPr id="23" name="Picture 22" descr="Afbeelding met Graphics, clipart, ontwerp&#10;&#10;Automatisch gegenereerde beschrijving">
            <a:extLst>
              <a:ext uri="{FF2B5EF4-FFF2-40B4-BE49-F238E27FC236}">
                <a16:creationId xmlns:a16="http://schemas.microsoft.com/office/drawing/2014/main" id="{923210BB-0DB1-192E-785A-7A8CA8209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98" y="831850"/>
            <a:ext cx="1409700" cy="542925"/>
          </a:xfrm>
          <a:prstGeom prst="rect">
            <a:avLst/>
          </a:prstGeom>
        </p:spPr>
      </p:pic>
      <p:pic>
        <p:nvPicPr>
          <p:cNvPr id="24" name="Picture 23" descr="Afbeelding met Lettertype, Graphics, symbool, grafische vormgeving&#10;&#10;Automatisch gegenereerde beschrijving">
            <a:extLst>
              <a:ext uri="{FF2B5EF4-FFF2-40B4-BE49-F238E27FC236}">
                <a16:creationId xmlns:a16="http://schemas.microsoft.com/office/drawing/2014/main" id="{F0B385A5-7EF8-CA11-4F3A-925373FAC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34" y="2554691"/>
            <a:ext cx="1209675" cy="542925"/>
          </a:xfrm>
          <a:prstGeom prst="rect">
            <a:avLst/>
          </a:prstGeom>
        </p:spPr>
      </p:pic>
      <p:pic>
        <p:nvPicPr>
          <p:cNvPr id="25" name="Picture 24" descr="Afbeelding met Graphics, logo, symbool, Lettertype&#10;&#10;Automatisch gegenereerde beschrijving">
            <a:extLst>
              <a:ext uri="{FF2B5EF4-FFF2-40B4-BE49-F238E27FC236}">
                <a16:creationId xmlns:a16="http://schemas.microsoft.com/office/drawing/2014/main" id="{C0E96239-0D6B-FE88-1095-D40492512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521" y="4185449"/>
            <a:ext cx="1266825" cy="723900"/>
          </a:xfrm>
          <a:prstGeom prst="rect">
            <a:avLst/>
          </a:prstGeom>
        </p:spPr>
      </p:pic>
      <p:pic>
        <p:nvPicPr>
          <p:cNvPr id="26" name="Picture 25" descr="Afbeelding met Lettertype, cirkel, Graphics, logo&#10;&#10;Automatisch gegenereerde beschrijving">
            <a:extLst>
              <a:ext uri="{FF2B5EF4-FFF2-40B4-BE49-F238E27FC236}">
                <a16:creationId xmlns:a16="http://schemas.microsoft.com/office/drawing/2014/main" id="{A8975E80-69E6-65F7-3D54-60CDEC1F3B2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757" y="1859359"/>
            <a:ext cx="816769" cy="8334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0BA6B5-291B-2DE9-8212-82DFAB54F3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407870" y="2125843"/>
            <a:ext cx="1076325" cy="428848"/>
          </a:xfrm>
          <a:prstGeom prst="rect">
            <a:avLst/>
          </a:prstGeom>
        </p:spPr>
      </p:pic>
      <p:pic>
        <p:nvPicPr>
          <p:cNvPr id="28" name="Picture 27" descr="Afbeelding met vogel&#10;&#10;Automatisch gegenereerde beschrijving">
            <a:extLst>
              <a:ext uri="{FF2B5EF4-FFF2-40B4-BE49-F238E27FC236}">
                <a16:creationId xmlns:a16="http://schemas.microsoft.com/office/drawing/2014/main" id="{77C98294-CB9F-7EAB-8FE2-886B2F72D9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388" y="1569641"/>
            <a:ext cx="2171700" cy="542925"/>
          </a:xfrm>
          <a:prstGeom prst="rect">
            <a:avLst/>
          </a:prstGeom>
        </p:spPr>
      </p:pic>
      <p:pic>
        <p:nvPicPr>
          <p:cNvPr id="29" name="Picture 28" descr="Afbeelding met Lettertype, Graphics, schermopname, grafische vormgeving&#10;&#10;Automatisch gegenereerde beschrijving">
            <a:extLst>
              <a:ext uri="{FF2B5EF4-FFF2-40B4-BE49-F238E27FC236}">
                <a16:creationId xmlns:a16="http://schemas.microsoft.com/office/drawing/2014/main" id="{8A7DDB39-3717-7AF4-16AA-9227919701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4061" y="2884647"/>
            <a:ext cx="1362075" cy="723900"/>
          </a:xfrm>
          <a:prstGeom prst="rect">
            <a:avLst/>
          </a:prstGeom>
        </p:spPr>
      </p:pic>
      <p:pic>
        <p:nvPicPr>
          <p:cNvPr id="30" name="Picture 29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112F6F3B-A009-4AEA-1CB7-739B6E6066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1262" y="2995575"/>
            <a:ext cx="2743200" cy="6191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5BC11C-B500-CE57-5A50-D367738297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70269" y="3537744"/>
            <a:ext cx="1337943" cy="614362"/>
          </a:xfrm>
          <a:prstGeom prst="rect">
            <a:avLst/>
          </a:prstGeom>
        </p:spPr>
      </p:pic>
      <p:pic>
        <p:nvPicPr>
          <p:cNvPr id="32" name="Picture 31" descr="Afbeelding met Graphics, logo, Lettertype, symbool&#10;&#10;Automatisch gegenereerde beschrijving">
            <a:extLst>
              <a:ext uri="{FF2B5EF4-FFF2-40B4-BE49-F238E27FC236}">
                <a16:creationId xmlns:a16="http://schemas.microsoft.com/office/drawing/2014/main" id="{985E1BC7-510D-92DF-60E4-EBBC3BDC178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937" y="1670285"/>
            <a:ext cx="1662114" cy="559595"/>
          </a:xfrm>
          <a:prstGeom prst="rect">
            <a:avLst/>
          </a:prstGeom>
        </p:spPr>
      </p:pic>
      <p:pic>
        <p:nvPicPr>
          <p:cNvPr id="33" name="Picture 32" descr="Afbeelding met Graphics, Lettertype, grafische vormgeving, Kleurrijkheid&#10;&#10;Automatisch gegenereerde beschrijving">
            <a:extLst>
              <a:ext uri="{FF2B5EF4-FFF2-40B4-BE49-F238E27FC236}">
                <a16:creationId xmlns:a16="http://schemas.microsoft.com/office/drawing/2014/main" id="{F8E98F79-4E22-307E-7A56-7CBF6527FD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32081" y="2647158"/>
            <a:ext cx="1038225" cy="438150"/>
          </a:xfrm>
          <a:prstGeom prst="rect">
            <a:avLst/>
          </a:prstGeom>
        </p:spPr>
      </p:pic>
      <p:pic>
        <p:nvPicPr>
          <p:cNvPr id="34" name="Picture 33" descr="Afbeelding met Graphics, grafische vormgeving, Lettertype, logo&#10;&#10;Automatisch gegenereerde beschrijving">
            <a:extLst>
              <a:ext uri="{FF2B5EF4-FFF2-40B4-BE49-F238E27FC236}">
                <a16:creationId xmlns:a16="http://schemas.microsoft.com/office/drawing/2014/main" id="{A12D88EA-A02A-B987-E66A-639F34285A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6612" y="764831"/>
            <a:ext cx="952500" cy="914400"/>
          </a:xfrm>
          <a:prstGeom prst="rect">
            <a:avLst/>
          </a:prstGeom>
        </p:spPr>
      </p:pic>
      <p:pic>
        <p:nvPicPr>
          <p:cNvPr id="2" name="Afbeelding 1" descr="Afbeelding met Lettertype, Graphics, groen, logo&#10;&#10;Automatisch gegenereerde beschrijving">
            <a:extLst>
              <a:ext uri="{FF2B5EF4-FFF2-40B4-BE49-F238E27FC236}">
                <a16:creationId xmlns:a16="http://schemas.microsoft.com/office/drawing/2014/main" id="{76508E2D-6CB8-9D01-D785-3A18731BEF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1118" y="1864955"/>
            <a:ext cx="1065569" cy="70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8457" y="995771"/>
            <a:ext cx="6270171" cy="900000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Zo kies je een partij</a:t>
            </a:r>
            <a:endParaRPr lang="en-US" dirty="0"/>
          </a:p>
        </p:txBody>
      </p:sp>
      <p:pic>
        <p:nvPicPr>
          <p:cNvPr id="3" name="Content Placeholder 2" descr="A hand holding a cell phone&#10;&#10;Description automatically generated">
            <a:extLst>
              <a:ext uri="{FF2B5EF4-FFF2-40B4-BE49-F238E27FC236}">
                <a16:creationId xmlns:a16="http://schemas.microsoft.com/office/drawing/2014/main" id="{309FEF28-0809-4990-7ECA-8B0448646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132" y="995771"/>
            <a:ext cx="2386496" cy="3651255"/>
          </a:xfrm>
        </p:spPr>
      </p:pic>
    </p:spTree>
    <p:extLst>
      <p:ext uri="{BB962C8B-B14F-4D97-AF65-F5344CB8AC3E}">
        <p14:creationId xmlns:p14="http://schemas.microsoft.com/office/powerpoint/2010/main" val="207747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hand holding a piece of paper&#10;&#10;Description automatically generated">
            <a:extLst>
              <a:ext uri="{FF2B5EF4-FFF2-40B4-BE49-F238E27FC236}">
                <a16:creationId xmlns:a16="http://schemas.microsoft.com/office/drawing/2014/main" id="{57FB8C37-7FDF-F251-C6AC-930A8ED58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278" y="901592"/>
            <a:ext cx="4627635" cy="3847744"/>
          </a:xfrm>
        </p:spPr>
      </p:pic>
    </p:spTree>
    <p:extLst>
      <p:ext uri="{BB962C8B-B14F-4D97-AF65-F5344CB8AC3E}">
        <p14:creationId xmlns:p14="http://schemas.microsoft.com/office/powerpoint/2010/main" val="70700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5996DDE-A32E-131B-242C-217B8579B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279" y="780909"/>
            <a:ext cx="4772778" cy="3968427"/>
          </a:xfrm>
        </p:spPr>
      </p:pic>
    </p:spTree>
    <p:extLst>
      <p:ext uri="{BB962C8B-B14F-4D97-AF65-F5344CB8AC3E}">
        <p14:creationId xmlns:p14="http://schemas.microsoft.com/office/powerpoint/2010/main" val="8162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B85ED9D-AB5A-7A08-A78E-41E2261D3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279" y="841575"/>
            <a:ext cx="4874378" cy="4052904"/>
          </a:xfrm>
        </p:spPr>
      </p:pic>
    </p:spTree>
    <p:extLst>
      <p:ext uri="{BB962C8B-B14F-4D97-AF65-F5344CB8AC3E}">
        <p14:creationId xmlns:p14="http://schemas.microsoft.com/office/powerpoint/2010/main" val="267121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59999" y="1591816"/>
            <a:ext cx="6270171" cy="3129336"/>
          </a:xfrm>
        </p:spPr>
        <p:txBody>
          <a:bodyPr/>
          <a:lstStyle/>
          <a:p>
            <a:pPr marL="107950" indent="-107950"/>
            <a:r>
              <a:rPr lang="nl-NL" sz="2400" dirty="0"/>
              <a:t> Tweede Kamer</a:t>
            </a:r>
            <a:endParaRPr lang="nl-NL" sz="2400" dirty="0">
              <a:cs typeface="Calibri" panose="020F0502020204030204"/>
            </a:endParaRP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Kiezen</a:t>
            </a:r>
          </a:p>
          <a:p>
            <a:pPr marL="107950" indent="-107950"/>
            <a:r>
              <a:rPr lang="nl-NL" sz="2400" dirty="0">
                <a:cs typeface="Calibri"/>
              </a:rPr>
              <a:t> Stemmen doe je zo</a:t>
            </a: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Zo telt jouw stem mee</a:t>
            </a:r>
          </a:p>
          <a:p>
            <a:pPr marL="107950" indent="-107950"/>
            <a:r>
              <a:rPr lang="nl-NL" sz="2400" dirty="0"/>
              <a:t> Quiz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dirty="0"/>
              <a:t> Extra vragen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dirty="0"/>
              <a:t> Meer informatie </a:t>
            </a:r>
            <a:endParaRPr lang="nl-NL" sz="2400" dirty="0">
              <a:ea typeface="Calibri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796200"/>
            <a:ext cx="6270171" cy="900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Hier gaat de workshop over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78E2237-18B7-4F52-AF10-CA38021F1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61"/>
          <a:stretch/>
        </p:blipFill>
        <p:spPr bwMode="auto">
          <a:xfrm>
            <a:off x="1" y="466473"/>
            <a:ext cx="1788756" cy="46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E NEW FACEBOOK LOGO PNG 2023 - eDigital Agency">
            <a:extLst>
              <a:ext uri="{FF2B5EF4-FFF2-40B4-BE49-F238E27FC236}">
                <a16:creationId xmlns:a16="http://schemas.microsoft.com/office/drawing/2014/main" id="{1C135321-C10C-DBEA-04FA-D11E14FF6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306" y="2147887"/>
            <a:ext cx="1051719" cy="1051719"/>
          </a:xfrm>
        </p:spPr>
      </p:pic>
      <p:pic>
        <p:nvPicPr>
          <p:cNvPr id="10" name="Picture 9" descr="THE NEW INSTAGRAM LOGO PNG 2023 - eDigital Agency">
            <a:extLst>
              <a:ext uri="{FF2B5EF4-FFF2-40B4-BE49-F238E27FC236}">
                <a16:creationId xmlns:a16="http://schemas.microsoft.com/office/drawing/2014/main" id="{37CD5098-4C74-CD96-C65F-3292D742CA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63" y="2215198"/>
            <a:ext cx="1021557" cy="1020287"/>
          </a:xfrm>
          <a:prstGeom prst="rect">
            <a:avLst/>
          </a:prstGeom>
        </p:spPr>
      </p:pic>
      <p:pic>
        <p:nvPicPr>
          <p:cNvPr id="11" name="Picture 10" descr="THE NEW YOUTUBE LOGO PNG 2023 - eDigital Agency">
            <a:extLst>
              <a:ext uri="{FF2B5EF4-FFF2-40B4-BE49-F238E27FC236}">
                <a16:creationId xmlns:a16="http://schemas.microsoft.com/office/drawing/2014/main" id="{673FC6B3-F55A-FAF5-88ED-F16011C93B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5" y="2421065"/>
            <a:ext cx="27432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72025-BAB5-32ED-0E3E-7BC0B3FE1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AD915F-3F7F-9952-D417-7AFE62A4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9" y="1591816"/>
            <a:ext cx="6270171" cy="3129336"/>
          </a:xfrm>
        </p:spPr>
        <p:txBody>
          <a:bodyPr/>
          <a:lstStyle/>
          <a:p>
            <a:pPr marL="107950" indent="-107950"/>
            <a:r>
              <a:rPr lang="nl-NL" sz="2400" dirty="0"/>
              <a:t> Tweede Kamer</a:t>
            </a:r>
            <a:endParaRPr lang="nl-NL" sz="2400" dirty="0">
              <a:cs typeface="Calibri" panose="020F0502020204030204"/>
            </a:endParaRP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Kiezen</a:t>
            </a:r>
          </a:p>
          <a:p>
            <a:pPr marL="107950" indent="-107950"/>
            <a:r>
              <a:rPr lang="nl-NL" sz="2400" b="1" dirty="0">
                <a:solidFill>
                  <a:schemeClr val="tx1"/>
                </a:solidFill>
                <a:cs typeface="Calibri"/>
              </a:rPr>
              <a:t> Stemmen doe je zo</a:t>
            </a: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Zo telt jouw stem mee</a:t>
            </a:r>
          </a:p>
          <a:p>
            <a:pPr marL="107950" indent="-107950"/>
            <a:r>
              <a:rPr lang="nl-NL" sz="2400" dirty="0"/>
              <a:t> Quiz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dirty="0"/>
              <a:t> Extra vragen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dirty="0"/>
              <a:t> Meer informatie </a:t>
            </a:r>
            <a:endParaRPr lang="nl-NL" sz="2400" dirty="0">
              <a:ea typeface="Calibri"/>
              <a:cs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E158A8-15F4-4EA7-0262-CE77284A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796200"/>
            <a:ext cx="6270171" cy="900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Hier gaat de workshop over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C36E0DB-D21C-2C40-EF26-01BD38458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61"/>
          <a:stretch/>
        </p:blipFill>
        <p:spPr bwMode="auto">
          <a:xfrm>
            <a:off x="1" y="466473"/>
            <a:ext cx="1788756" cy="46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E7D95-DDB6-1F96-396D-28D14391C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E7261EB-9F45-D1E1-E464-5B1771C2D833}"/>
              </a:ext>
            </a:extLst>
          </p:cNvPr>
          <p:cNvSpPr txBox="1">
            <a:spLocks/>
          </p:cNvSpPr>
          <p:nvPr/>
        </p:nvSpPr>
        <p:spPr>
          <a:xfrm>
            <a:off x="0" y="1009650"/>
            <a:ext cx="4076700" cy="875849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Stemmen doe je zo</a:t>
            </a:r>
            <a:endParaRPr lang="en-US" dirty="0">
              <a:solidFill>
                <a:schemeClr val="bg1"/>
              </a:solidFill>
              <a:ea typeface="Calibri"/>
            </a:endParaRPr>
          </a:p>
        </p:txBody>
      </p:sp>
      <p:pic>
        <p:nvPicPr>
          <p:cNvPr id="3" name="Onlinemedia 2">
            <a:hlinkClick r:id="" action="ppaction://media"/>
            <a:extLst>
              <a:ext uri="{FF2B5EF4-FFF2-40B4-BE49-F238E27FC236}">
                <a16:creationId xmlns:a16="http://schemas.microsoft.com/office/drawing/2014/main" id="{F7EE9830-C669-042C-C1CB-6421850D89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19050" y="7369"/>
            <a:ext cx="9104313" cy="51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F03E779-783E-4921-989D-88238C7EF3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716" y="720000"/>
            <a:ext cx="5848568" cy="414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D0C533D-BB4C-86FD-C7A9-4A29D1F663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7470">
            <a:off x="3227811" y="2143564"/>
            <a:ext cx="2825485" cy="199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97DC32A-9D8D-46F9-B772-A3467692E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329" y="720000"/>
            <a:ext cx="5833343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6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D063E2A-6A5D-4219-B0F8-061453545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786" y="720000"/>
            <a:ext cx="5856429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D05CB13-13BF-4DB3-AB0A-6573A6D8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215" y="720000"/>
            <a:ext cx="5843571" cy="414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35B91B1-BC49-1946-C7B6-666237F76E98}"/>
                  </a:ext>
                </a:extLst>
              </p14:cNvPr>
              <p14:cNvContentPartPr/>
              <p14:nvPr/>
            </p14:nvContentPartPr>
            <p14:xfrm>
              <a:off x="4074583" y="2106083"/>
              <a:ext cx="10583" cy="10583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35B91B1-BC49-1946-C7B6-666237F76E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45433" y="1576933"/>
                <a:ext cx="1058300" cy="10583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3242088-C743-28FC-2A6D-0B48E07D3B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319" y="1956525"/>
            <a:ext cx="4590721" cy="22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9C2669E-566C-4121-91AE-FDE58E694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744" y="810313"/>
            <a:ext cx="5834512" cy="414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26C1DE-37F2-351C-EA89-854A98840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7"/>
          <a:stretch/>
        </p:blipFill>
        <p:spPr>
          <a:xfrm>
            <a:off x="2588704" y="1983433"/>
            <a:ext cx="3841436" cy="227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D78762A-1E9B-4283-852E-CA85DF21B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888" y="720000"/>
            <a:ext cx="5868224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BC02EAD-C888-46B1-83DF-E66A445F0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581" y="720000"/>
            <a:ext cx="5808837" cy="41400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79485589-7336-A00A-EA9C-04F16AF3D4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5" b="-173"/>
          <a:stretch/>
        </p:blipFill>
        <p:spPr>
          <a:xfrm>
            <a:off x="2873266" y="2164370"/>
            <a:ext cx="3286936" cy="229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59F54-8DAF-024F-C388-C09E1604D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6BF8C2-BF40-060D-D330-FF6FC10D6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9" y="1591816"/>
            <a:ext cx="6270171" cy="3129336"/>
          </a:xfrm>
        </p:spPr>
        <p:txBody>
          <a:bodyPr/>
          <a:lstStyle/>
          <a:p>
            <a:pPr marL="107950" indent="-107950"/>
            <a:r>
              <a:rPr lang="nl-NL" sz="2400" b="1" dirty="0">
                <a:solidFill>
                  <a:schemeClr val="tx1"/>
                </a:solidFill>
              </a:rPr>
              <a:t> Tweede Kamer</a:t>
            </a:r>
            <a:endParaRPr lang="nl-NL" sz="2400" b="1" dirty="0">
              <a:solidFill>
                <a:schemeClr val="tx1"/>
              </a:solidFill>
              <a:cs typeface="Calibri" panose="020F0502020204030204"/>
            </a:endParaRP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Kiezen</a:t>
            </a:r>
          </a:p>
          <a:p>
            <a:pPr marL="107950" indent="-107950"/>
            <a:r>
              <a:rPr lang="nl-NL" sz="2400" dirty="0">
                <a:cs typeface="Calibri"/>
              </a:rPr>
              <a:t> Stemmen doe je zo</a:t>
            </a: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Zo telt jouw stem mee</a:t>
            </a:r>
          </a:p>
          <a:p>
            <a:pPr marL="107950" indent="-107950"/>
            <a:r>
              <a:rPr lang="nl-NL" sz="2400" dirty="0"/>
              <a:t> Quiz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dirty="0"/>
              <a:t> Extra vragen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dirty="0"/>
              <a:t> Meer informatie </a:t>
            </a:r>
            <a:endParaRPr lang="nl-NL" sz="2400" dirty="0">
              <a:ea typeface="Calibri"/>
              <a:cs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9199A4-CE71-F809-5517-1C0986EB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796200"/>
            <a:ext cx="6270171" cy="900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Hier gaat de workshop over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4BF6C7-8DBE-CFC3-AF90-73FEA2FD9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61"/>
          <a:stretch/>
        </p:blipFill>
        <p:spPr bwMode="auto">
          <a:xfrm>
            <a:off x="1" y="466473"/>
            <a:ext cx="1788756" cy="46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2E02DE4-A460-4716-A563-75E5C2C9F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255" y="720000"/>
            <a:ext cx="5825489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0749B0-686B-D1CC-1466-8EF17A5D39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173" y="416032"/>
            <a:ext cx="9389191" cy="4795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961AD-AB48-7874-C206-CFFF54BC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27" y="1190744"/>
            <a:ext cx="4819173" cy="866655"/>
          </a:xfrm>
        </p:spPr>
        <p:txBody>
          <a:bodyPr/>
          <a:lstStyle/>
          <a:p>
            <a:r>
              <a:rPr lang="en-US" err="1">
                <a:latin typeface="Calibri"/>
                <a:cs typeface="Calibri"/>
              </a:rPr>
              <a:t>Oefenen</a:t>
            </a:r>
            <a:r>
              <a:rPr lang="en-US">
                <a:latin typeface="Calibri"/>
                <a:cs typeface="Calibri"/>
              </a:rPr>
              <a:t> met </a:t>
            </a:r>
            <a:r>
              <a:rPr lang="en-US" err="1">
                <a:latin typeface="Calibri"/>
                <a:cs typeface="Calibri"/>
              </a:rPr>
              <a:t>stemmen</a:t>
            </a:r>
            <a:r>
              <a:rPr lang="en-US">
                <a:latin typeface="Calibri"/>
                <a:cs typeface="Calibri"/>
              </a:rPr>
              <a:t>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00C0A-80A3-6256-541B-E6BE72F4C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60FA2A-2688-62B1-1288-AD686B412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9" y="1591816"/>
            <a:ext cx="6270171" cy="3129336"/>
          </a:xfrm>
        </p:spPr>
        <p:txBody>
          <a:bodyPr/>
          <a:lstStyle/>
          <a:p>
            <a:pPr marL="107950" indent="-107950"/>
            <a:r>
              <a:rPr lang="nl-NL" sz="2400" dirty="0"/>
              <a:t> Tweede Kamer</a:t>
            </a:r>
            <a:endParaRPr lang="nl-NL" sz="2400" dirty="0">
              <a:cs typeface="Calibri" panose="020F0502020204030204"/>
            </a:endParaRP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Kiezen</a:t>
            </a:r>
          </a:p>
          <a:p>
            <a:pPr marL="107950" indent="-107950"/>
            <a:r>
              <a:rPr lang="nl-NL" sz="2400" dirty="0">
                <a:cs typeface="Calibri"/>
              </a:rPr>
              <a:t> Stemmen doe je zo</a:t>
            </a:r>
          </a:p>
          <a:p>
            <a:pPr marL="107950" indent="-107950"/>
            <a:r>
              <a:rPr lang="nl-NL" sz="2400" b="1" dirty="0">
                <a:solidFill>
                  <a:schemeClr val="tx1"/>
                </a:solidFill>
                <a:ea typeface="Calibri"/>
                <a:cs typeface="Calibri"/>
              </a:rPr>
              <a:t> Zo telt jouw stem mee</a:t>
            </a:r>
          </a:p>
          <a:p>
            <a:pPr marL="107950" indent="-107950"/>
            <a:r>
              <a:rPr lang="nl-NL" sz="2400" dirty="0"/>
              <a:t> Quiz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dirty="0"/>
              <a:t> Extra vragen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dirty="0"/>
              <a:t> Meer informatie </a:t>
            </a:r>
            <a:endParaRPr lang="nl-NL" sz="2400" dirty="0">
              <a:ea typeface="Calibri"/>
              <a:cs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A61245-9259-9B90-D653-4A861F24E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796200"/>
            <a:ext cx="6270171" cy="900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Hier gaat de workshop over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C6F18DA-6792-B9D1-0D5C-C289C3861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61"/>
          <a:stretch/>
        </p:blipFill>
        <p:spPr bwMode="auto">
          <a:xfrm>
            <a:off x="1" y="466473"/>
            <a:ext cx="1788756" cy="46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6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media 2">
            <a:hlinkClick r:id="" action="ppaction://media"/>
            <a:extLst>
              <a:ext uri="{FF2B5EF4-FFF2-40B4-BE49-F238E27FC236}">
                <a16:creationId xmlns:a16="http://schemas.microsoft.com/office/drawing/2014/main" id="{4FE5876D-D74C-61A0-EDE6-2D8BEE7E4F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-1" y="-21166"/>
            <a:ext cx="9144000" cy="516341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888372" y="3371850"/>
            <a:ext cx="4255628" cy="846944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  <a:latin typeface="Calibri"/>
                <a:cs typeface="Calibri"/>
              </a:rPr>
              <a:t>Zo telt jouw stem mee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9DE9A-D757-2060-4FF8-073409752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88CB8D-9824-C116-37CB-0C67F0EC5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9" y="1591816"/>
            <a:ext cx="6270171" cy="3129336"/>
          </a:xfrm>
        </p:spPr>
        <p:txBody>
          <a:bodyPr/>
          <a:lstStyle/>
          <a:p>
            <a:pPr marL="107950" indent="-107950"/>
            <a:r>
              <a:rPr lang="nl-NL" sz="2400" dirty="0"/>
              <a:t> Tweede Kamer</a:t>
            </a:r>
            <a:endParaRPr lang="nl-NL" sz="2400" dirty="0">
              <a:cs typeface="Calibri" panose="020F0502020204030204"/>
            </a:endParaRP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Kiezen</a:t>
            </a:r>
          </a:p>
          <a:p>
            <a:pPr marL="107950" indent="-107950"/>
            <a:r>
              <a:rPr lang="nl-NL" sz="2400" dirty="0">
                <a:cs typeface="Calibri"/>
              </a:rPr>
              <a:t> Stemmen doe je zo</a:t>
            </a: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Zo telt jouw stem mee</a:t>
            </a:r>
          </a:p>
          <a:p>
            <a:pPr marL="107950" indent="-107950"/>
            <a:r>
              <a:rPr lang="nl-NL" sz="2400" b="1" dirty="0">
                <a:solidFill>
                  <a:schemeClr val="tx1"/>
                </a:solidFill>
              </a:rPr>
              <a:t> Quiz</a:t>
            </a:r>
            <a:endParaRPr lang="nl-NL" sz="2400" b="1" dirty="0">
              <a:solidFill>
                <a:schemeClr val="tx1"/>
              </a:solidFill>
              <a:cs typeface="Calibri"/>
            </a:endParaRPr>
          </a:p>
          <a:p>
            <a:pPr marL="107950" indent="-107950"/>
            <a:r>
              <a:rPr lang="nl-NL" sz="2400" dirty="0"/>
              <a:t> Extra vragen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dirty="0"/>
              <a:t> Meer informatie </a:t>
            </a:r>
            <a:endParaRPr lang="nl-NL" sz="2400" dirty="0">
              <a:ea typeface="Calibri"/>
              <a:cs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0A8AB9-2A1D-9458-D4AF-3F96AA413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796200"/>
            <a:ext cx="6270171" cy="900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Hier gaat de workshop over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E54E96F-0D75-E7E5-9E81-8F02F9B45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61"/>
          <a:stretch/>
        </p:blipFill>
        <p:spPr bwMode="auto">
          <a:xfrm>
            <a:off x="1" y="466473"/>
            <a:ext cx="1788756" cy="46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5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DB829-AFE1-48A5-84D6-A90E89DF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714" y="966743"/>
            <a:ext cx="6270171" cy="900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Quiz: waar of niet waar?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6641F4F-7D0F-477F-9711-9C2607616592}"/>
              </a:ext>
            </a:extLst>
          </p:cNvPr>
          <p:cNvSpPr/>
          <p:nvPr/>
        </p:nvSpPr>
        <p:spPr>
          <a:xfrm>
            <a:off x="5636801" y="2364828"/>
            <a:ext cx="1551398" cy="15584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/>
              <a:t>NIET WAAR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334EA13-2D77-42B8-9105-EB9492527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61"/>
          <a:stretch/>
        </p:blipFill>
        <p:spPr bwMode="auto">
          <a:xfrm>
            <a:off x="1" y="466473"/>
            <a:ext cx="1788756" cy="46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A034845-6213-961D-96BA-12E6141B709F}"/>
              </a:ext>
            </a:extLst>
          </p:cNvPr>
          <p:cNvSpPr/>
          <p:nvPr/>
        </p:nvSpPr>
        <p:spPr>
          <a:xfrm>
            <a:off x="2948152" y="2364828"/>
            <a:ext cx="1529254" cy="15450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>
                <a:ea typeface="+mn-lt"/>
                <a:cs typeface="+mn-lt"/>
              </a:rPr>
              <a:t>WAAR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DB829-AFE1-48A5-84D6-A90E89DF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Dit is de Tweede Kamer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548332D-3D3E-424E-94D4-1D8B01C97F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0" y="1379706"/>
            <a:ext cx="5256035" cy="350052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A39BF8F-ED9B-4C24-975B-946E323EAC55}"/>
              </a:ext>
            </a:extLst>
          </p:cNvPr>
          <p:cNvSpPr/>
          <p:nvPr/>
        </p:nvSpPr>
        <p:spPr>
          <a:xfrm rot="19944924">
            <a:off x="790094" y="1756120"/>
            <a:ext cx="1551398" cy="15367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NIET WAAR</a:t>
            </a:r>
          </a:p>
        </p:txBody>
      </p:sp>
    </p:spTree>
    <p:extLst>
      <p:ext uri="{BB962C8B-B14F-4D97-AF65-F5344CB8AC3E}">
        <p14:creationId xmlns:p14="http://schemas.microsoft.com/office/powerpoint/2010/main" val="143103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DB829-AFE1-48A5-84D6-A90E89DF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Dit is de Tweede Kamer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3027226D-C70B-0D11-E2E8-0FCBDCCEFB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755" y="1498600"/>
            <a:ext cx="5065414" cy="337855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37E58EC-C421-1684-EF18-21F288644CC8}"/>
              </a:ext>
            </a:extLst>
          </p:cNvPr>
          <p:cNvSpPr/>
          <p:nvPr/>
        </p:nvSpPr>
        <p:spPr>
          <a:xfrm rot="20303071">
            <a:off x="898635" y="1626090"/>
            <a:ext cx="1529254" cy="15450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ea typeface="+mn-lt"/>
                <a:cs typeface="+mn-lt"/>
              </a:rPr>
              <a:t>WAAR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502DED-D132-59D8-45CF-8786A14A9B39}"/>
              </a:ext>
            </a:extLst>
          </p:cNvPr>
          <p:cNvSpPr txBox="1"/>
          <p:nvPr/>
        </p:nvSpPr>
        <p:spPr>
          <a:xfrm>
            <a:off x="2098109" y="4094444"/>
            <a:ext cx="156575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chemeClr val="accent4">
                    <a:lumMod val="75000"/>
                  </a:schemeClr>
                </a:solidFill>
                <a:cs typeface="Calibri"/>
              </a:rPr>
              <a:t>Foto: Bart van Vliet</a:t>
            </a:r>
          </a:p>
        </p:txBody>
      </p:sp>
    </p:spTree>
    <p:extLst>
      <p:ext uri="{BB962C8B-B14F-4D97-AF65-F5344CB8AC3E}">
        <p14:creationId xmlns:p14="http://schemas.microsoft.com/office/powerpoint/2010/main" val="55131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DB829-AFE1-48A5-84D6-A90E89DF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Stemmen doe je met een groen potlood</a:t>
            </a:r>
          </a:p>
        </p:txBody>
      </p:sp>
      <p:pic>
        <p:nvPicPr>
          <p:cNvPr id="8" name="Picture 2" descr="http://static.freepik.com/vrije-photo/groene-potlood-illustraties_423038.jpg">
            <a:extLst>
              <a:ext uri="{FF2B5EF4-FFF2-40B4-BE49-F238E27FC236}">
                <a16:creationId xmlns:a16="http://schemas.microsoft.com/office/drawing/2014/main" id="{91D5E05D-759B-422D-B20C-2667BE29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952" y="2213699"/>
            <a:ext cx="59626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A39BF8F-ED9B-4C24-975B-946E323EAC55}"/>
              </a:ext>
            </a:extLst>
          </p:cNvPr>
          <p:cNvSpPr/>
          <p:nvPr/>
        </p:nvSpPr>
        <p:spPr>
          <a:xfrm rot="19944924">
            <a:off x="790437" y="1757516"/>
            <a:ext cx="1551398" cy="15353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/>
              <a:t>NIET WAAR</a:t>
            </a:r>
          </a:p>
        </p:txBody>
      </p:sp>
    </p:spTree>
    <p:extLst>
      <p:ext uri="{BB962C8B-B14F-4D97-AF65-F5344CB8AC3E}">
        <p14:creationId xmlns:p14="http://schemas.microsoft.com/office/powerpoint/2010/main" val="241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199CEFD-A362-493E-A5C2-4925D6CE61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0000" y="1486653"/>
            <a:ext cx="4228465" cy="33827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EFDB829-AFE1-48A5-84D6-A90E89DF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Dit is de baas van Nederland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A39BF8F-ED9B-4C24-975B-946E323EAC55}"/>
              </a:ext>
            </a:extLst>
          </p:cNvPr>
          <p:cNvSpPr/>
          <p:nvPr/>
        </p:nvSpPr>
        <p:spPr>
          <a:xfrm rot="19944924">
            <a:off x="790325" y="1757058"/>
            <a:ext cx="1551398" cy="15357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NIET WAAR</a:t>
            </a:r>
          </a:p>
        </p:txBody>
      </p:sp>
      <p:sp>
        <p:nvSpPr>
          <p:cNvPr id="9" name="Tijdelijke aanduiding voor voettekst 2">
            <a:extLst>
              <a:ext uri="{FF2B5EF4-FFF2-40B4-BE49-F238E27FC236}">
                <a16:creationId xmlns:a16="http://schemas.microsoft.com/office/drawing/2014/main" id="{084B3EC6-8E55-4854-85E7-C837BC1E4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/>
              <a:t>Workshop Stem jij ook? Tweede Kamerverkiezingen 2023</a:t>
            </a:r>
          </a:p>
        </p:txBody>
      </p:sp>
    </p:spTree>
    <p:extLst>
      <p:ext uri="{BB962C8B-B14F-4D97-AF65-F5344CB8AC3E}">
        <p14:creationId xmlns:p14="http://schemas.microsoft.com/office/powerpoint/2010/main" val="5284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media 4">
            <a:hlinkClick r:id="" action="ppaction://media"/>
            <a:extLst>
              <a:ext uri="{FF2B5EF4-FFF2-40B4-BE49-F238E27FC236}">
                <a16:creationId xmlns:a16="http://schemas.microsoft.com/office/drawing/2014/main" id="{4AA471CE-D72F-8038-5478-519B38C95D3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rcRect l="199" r="199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46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DB829-AFE1-48A5-84D6-A90E89DF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Dit is de baas van Nederland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F4FD28-9055-4DE7-BFB1-45C681B090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0000" y="1417555"/>
            <a:ext cx="5227119" cy="347371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A39BF8F-ED9B-4C24-975B-946E323EAC55}"/>
              </a:ext>
            </a:extLst>
          </p:cNvPr>
          <p:cNvSpPr/>
          <p:nvPr/>
        </p:nvSpPr>
        <p:spPr>
          <a:xfrm rot="19944924">
            <a:off x="787488" y="1745502"/>
            <a:ext cx="1551398" cy="15480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NIET WAAR</a:t>
            </a:r>
          </a:p>
        </p:txBody>
      </p:sp>
    </p:spTree>
    <p:extLst>
      <p:ext uri="{BB962C8B-B14F-4D97-AF65-F5344CB8AC3E}">
        <p14:creationId xmlns:p14="http://schemas.microsoft.com/office/powerpoint/2010/main" val="279356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DB829-AFE1-48A5-84D6-A90E89DF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Wij zijn de baas van Nederland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294A295-ED2F-4D00-A676-44BBB0F60C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0" y="1284270"/>
            <a:ext cx="5357652" cy="357176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4B3C428-18AE-DB57-9112-6E66DCCC37C7}"/>
              </a:ext>
            </a:extLst>
          </p:cNvPr>
          <p:cNvSpPr/>
          <p:nvPr/>
        </p:nvSpPr>
        <p:spPr>
          <a:xfrm rot="20441772">
            <a:off x="1150883" y="1483664"/>
            <a:ext cx="1529254" cy="15450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>
                <a:ea typeface="+mn-lt"/>
                <a:cs typeface="+mn-lt"/>
              </a:rPr>
              <a:t>WAAR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DB829-AFE1-48A5-84D6-A90E89DF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Dit zijn zetels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C1F1065-5C5F-43C3-8B7A-9057299A27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0" y="1266896"/>
            <a:ext cx="5399112" cy="359906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88447B0-B1A6-289E-D4E2-5A90DCBA6577}"/>
              </a:ext>
            </a:extLst>
          </p:cNvPr>
          <p:cNvSpPr/>
          <p:nvPr/>
        </p:nvSpPr>
        <p:spPr>
          <a:xfrm rot="20199570">
            <a:off x="957321" y="1738758"/>
            <a:ext cx="1529254" cy="15450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ea typeface="+mn-lt"/>
                <a:cs typeface="+mn-lt"/>
              </a:rPr>
              <a:t>WAAR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3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DB829-AFE1-48A5-84D6-A90E89DF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Dit stembiljet is goed zo</a:t>
            </a:r>
            <a:endParaRPr lang="en-US"/>
          </a:p>
        </p:txBody>
      </p:sp>
      <p:pic>
        <p:nvPicPr>
          <p:cNvPr id="3" name="Picture 2" descr="A paper with red marker on it&#10;&#10;Description automatically generated">
            <a:extLst>
              <a:ext uri="{FF2B5EF4-FFF2-40B4-BE49-F238E27FC236}">
                <a16:creationId xmlns:a16="http://schemas.microsoft.com/office/drawing/2014/main" id="{AB65E86C-35B4-B0CB-97FE-7D55FFF0D8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768" y="1480077"/>
            <a:ext cx="6679001" cy="3035204"/>
          </a:xfrm>
          <a:prstGeom prst="rect">
            <a:avLst/>
          </a:prstGeom>
        </p:spPr>
      </p:pic>
      <p:sp>
        <p:nvSpPr>
          <p:cNvPr id="4" name="Rechthoek: afgeronde hoeken 6">
            <a:extLst>
              <a:ext uri="{FF2B5EF4-FFF2-40B4-BE49-F238E27FC236}">
                <a16:creationId xmlns:a16="http://schemas.microsoft.com/office/drawing/2014/main" id="{338738F7-2EB6-3071-84C6-5960E425A5F0}"/>
              </a:ext>
            </a:extLst>
          </p:cNvPr>
          <p:cNvSpPr/>
          <p:nvPr/>
        </p:nvSpPr>
        <p:spPr>
          <a:xfrm rot="19944924">
            <a:off x="777415" y="1704466"/>
            <a:ext cx="1551398" cy="15915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000" b="1" dirty="0"/>
              <a:t>NIET WAAR</a:t>
            </a:r>
          </a:p>
        </p:txBody>
      </p:sp>
    </p:spTree>
    <p:extLst>
      <p:ext uri="{BB962C8B-B14F-4D97-AF65-F5344CB8AC3E}">
        <p14:creationId xmlns:p14="http://schemas.microsoft.com/office/powerpoint/2010/main" val="117152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82DF5-B563-5B98-7D51-748D39B62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4B589-F733-4C2A-DFDD-1043BF616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9" y="1591816"/>
            <a:ext cx="6270171" cy="3129336"/>
          </a:xfrm>
        </p:spPr>
        <p:txBody>
          <a:bodyPr/>
          <a:lstStyle/>
          <a:p>
            <a:pPr marL="107950" indent="-107950"/>
            <a:r>
              <a:rPr lang="nl-NL" sz="2400" dirty="0"/>
              <a:t> Tweede Kamer</a:t>
            </a:r>
            <a:endParaRPr lang="nl-NL" sz="2400" dirty="0">
              <a:cs typeface="Calibri" panose="020F0502020204030204"/>
            </a:endParaRP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Kiezen</a:t>
            </a:r>
          </a:p>
          <a:p>
            <a:pPr marL="107950" indent="-107950"/>
            <a:r>
              <a:rPr lang="nl-NL" sz="2400" dirty="0">
                <a:cs typeface="Calibri"/>
              </a:rPr>
              <a:t> Stemmen doe je zo</a:t>
            </a: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Zo telt jouw stem mee</a:t>
            </a:r>
          </a:p>
          <a:p>
            <a:pPr marL="107950" indent="-107950"/>
            <a:r>
              <a:rPr lang="nl-NL" sz="2400" dirty="0"/>
              <a:t> Quiz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b="1" dirty="0">
                <a:solidFill>
                  <a:schemeClr val="tx1"/>
                </a:solidFill>
              </a:rPr>
              <a:t> Extra vragen</a:t>
            </a:r>
            <a:endParaRPr lang="nl-NL" sz="2400" b="1" dirty="0">
              <a:solidFill>
                <a:schemeClr val="tx1"/>
              </a:solidFill>
              <a:cs typeface="Calibri"/>
            </a:endParaRPr>
          </a:p>
          <a:p>
            <a:pPr marL="107950" indent="-107950"/>
            <a:r>
              <a:rPr lang="nl-NL" sz="2400" dirty="0"/>
              <a:t> Meer informatie </a:t>
            </a:r>
            <a:endParaRPr lang="nl-NL" sz="2400" dirty="0">
              <a:ea typeface="Calibri"/>
              <a:cs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81C7F9-0C4E-EECA-C136-8D58DA8FD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796200"/>
            <a:ext cx="6270171" cy="900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Hier gaat de workshop over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991A1D4-9433-2132-FA36-C115E637A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61"/>
          <a:stretch/>
        </p:blipFill>
        <p:spPr bwMode="auto">
          <a:xfrm>
            <a:off x="1" y="466473"/>
            <a:ext cx="1788756" cy="46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42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64C0E-67C3-A463-44CC-A1116D54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 voor extra vragen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AAFEEAA-C270-4EE8-9B66-7EAF02DC3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D096-81B3-180B-8C78-B2E25ABE27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0" y="1433928"/>
            <a:ext cx="5193300" cy="3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0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524FA-E5C7-7FAA-20DF-E044C68E7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98523A-2572-39B0-80C2-38304520C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9" y="1591816"/>
            <a:ext cx="6270171" cy="3129336"/>
          </a:xfrm>
        </p:spPr>
        <p:txBody>
          <a:bodyPr/>
          <a:lstStyle/>
          <a:p>
            <a:pPr marL="107950" indent="-107950"/>
            <a:r>
              <a:rPr lang="nl-NL" sz="2400" dirty="0"/>
              <a:t> Tweede Kamer</a:t>
            </a:r>
            <a:endParaRPr lang="nl-NL" sz="2400" dirty="0">
              <a:cs typeface="Calibri" panose="020F0502020204030204"/>
            </a:endParaRP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Kiezen</a:t>
            </a:r>
          </a:p>
          <a:p>
            <a:pPr marL="107950" indent="-107950"/>
            <a:r>
              <a:rPr lang="nl-NL" sz="2400" dirty="0">
                <a:cs typeface="Calibri"/>
              </a:rPr>
              <a:t> Stemmen doe je zo</a:t>
            </a:r>
          </a:p>
          <a:p>
            <a:pPr marL="107950" indent="-107950"/>
            <a:r>
              <a:rPr lang="nl-NL" sz="2400" dirty="0">
                <a:ea typeface="Calibri"/>
                <a:cs typeface="Calibri"/>
              </a:rPr>
              <a:t> Zo telt jouw stem mee</a:t>
            </a:r>
          </a:p>
          <a:p>
            <a:pPr marL="107950" indent="-107950"/>
            <a:r>
              <a:rPr lang="nl-NL" sz="2400" dirty="0"/>
              <a:t> Quiz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dirty="0"/>
              <a:t> Extra vragen</a:t>
            </a:r>
            <a:endParaRPr lang="nl-NL" sz="2400" dirty="0">
              <a:cs typeface="Calibri"/>
            </a:endParaRPr>
          </a:p>
          <a:p>
            <a:pPr marL="107950" indent="-107950"/>
            <a:r>
              <a:rPr lang="nl-NL" sz="2400" b="1" dirty="0">
                <a:solidFill>
                  <a:schemeClr val="tx1"/>
                </a:solidFill>
              </a:rPr>
              <a:t> Meer informatie </a:t>
            </a:r>
            <a:endParaRPr lang="nl-NL" sz="2400" b="1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53B352-C8FB-DC7A-1817-BE08F6BE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796200"/>
            <a:ext cx="6270171" cy="900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Hier gaat de workshop over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03E6089-8184-786E-EC24-9320F4714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61"/>
          <a:stretch/>
        </p:blipFill>
        <p:spPr bwMode="auto">
          <a:xfrm>
            <a:off x="1" y="466473"/>
            <a:ext cx="1788756" cy="46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0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A4ABF0F-AC45-4959-B188-7A463305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39" y="705332"/>
            <a:ext cx="6270171" cy="900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Meer informatie vinden</a:t>
            </a:r>
            <a:endParaRPr lang="nl-NL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0667EFF-29D2-4AB8-8057-8D726D71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739" y="2081761"/>
            <a:ext cx="7724898" cy="3061739"/>
          </a:xfrm>
        </p:spPr>
        <p:txBody>
          <a:bodyPr/>
          <a:lstStyle/>
          <a:p>
            <a:pPr marL="215900" lvl="1" indent="-107950"/>
            <a:endParaRPr lang="nl-NL" sz="2400" dirty="0">
              <a:latin typeface="Calibri"/>
              <a:cs typeface="Calibri"/>
            </a:endParaRPr>
          </a:p>
          <a:p>
            <a:pPr marL="215900" lvl="1" indent="-107950"/>
            <a:endParaRPr lang="nl-NL" sz="2400" dirty="0">
              <a:latin typeface="Calibri"/>
              <a:ea typeface="Calibri"/>
              <a:cs typeface="Calibri"/>
            </a:endParaRPr>
          </a:p>
          <a:p>
            <a:pPr marL="215900" lvl="1" indent="-107950"/>
            <a:endParaRPr lang="nl-NL" sz="2400" dirty="0">
              <a:latin typeface="Calibri"/>
              <a:cs typeface="Calibri"/>
            </a:endParaRPr>
          </a:p>
          <a:p>
            <a:pPr marL="215900" lvl="1" indent="-107950"/>
            <a:endParaRPr lang="nl-NL" sz="2400" dirty="0">
              <a:latin typeface="Calibri"/>
              <a:cs typeface="Calibri"/>
            </a:endParaRPr>
          </a:p>
          <a:p>
            <a:pPr marL="215900" lvl="1" indent="-107950"/>
            <a:endParaRPr lang="nl-NL" sz="2400" dirty="0">
              <a:latin typeface="Calibri"/>
              <a:cs typeface="Calibri"/>
            </a:endParaRPr>
          </a:p>
          <a:p>
            <a:pPr marL="215900" lvl="1" indent="-107950">
              <a:buFont typeface="Arial"/>
            </a:pPr>
            <a:endParaRPr lang="nl-NL" sz="2400" dirty="0">
              <a:latin typeface="Calibri"/>
              <a:cs typeface="Calibri"/>
            </a:endParaRPr>
          </a:p>
          <a:p>
            <a:pPr marL="215900" lvl="1" indent="-107950">
              <a:buFont typeface="Arial"/>
            </a:pPr>
            <a:endParaRPr lang="nl-NL" sz="2400" dirty="0">
              <a:latin typeface="Calibri"/>
              <a:cs typeface="Calibri"/>
            </a:endParaRPr>
          </a:p>
          <a:p>
            <a:pPr marL="107950" lvl="1" indent="0">
              <a:buNone/>
            </a:pPr>
            <a:endParaRPr lang="nl-NL" sz="2400" dirty="0">
              <a:latin typeface="Calibri"/>
              <a:cs typeface="Calibri"/>
            </a:endParaRPr>
          </a:p>
          <a:p>
            <a:pPr marL="107950" lvl="1" indent="0">
              <a:buNone/>
            </a:pPr>
            <a:r>
              <a:rPr lang="nl-NL" sz="2400" dirty="0">
                <a:latin typeface="Calibri"/>
                <a:cs typeface="Calibri"/>
              </a:rPr>
              <a:t>www</a:t>
            </a:r>
            <a:r>
              <a:rPr lang="nl-NL" sz="2400" b="0" i="0" strike="noStrike" dirty="0">
                <a:effectLst/>
                <a:latin typeface="Calibri"/>
                <a:cs typeface="Calibri"/>
              </a:rPr>
              <a:t>.stemjijook.nl</a:t>
            </a:r>
            <a:r>
              <a:rPr lang="nl-NL" sz="2400" dirty="0">
                <a:latin typeface="Calibri"/>
                <a:cs typeface="Calibri"/>
              </a:rPr>
              <a:t>                               ​</a:t>
            </a:r>
            <a:r>
              <a:rPr lang="nl-NL" sz="2400" dirty="0">
                <a:cs typeface="Calibri"/>
              </a:rPr>
              <a:t>   verkiezingskrant</a:t>
            </a:r>
            <a:endParaRPr lang="nl-NL" sz="2400" dirty="0">
              <a:ea typeface="Calibri"/>
              <a:cs typeface="Calibri"/>
            </a:endParaRPr>
          </a:p>
          <a:p>
            <a:pPr marL="0" indent="0">
              <a:buNone/>
            </a:pPr>
            <a:endParaRPr lang="nl-NL" sz="2400" dirty="0">
              <a:solidFill>
                <a:srgbClr val="1A1918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nl-NL" sz="2200" dirty="0">
              <a:solidFill>
                <a:srgbClr val="1A1918"/>
              </a:solidFill>
              <a:ea typeface="Calibri" panose="020F0502020204030204"/>
              <a:cs typeface="Calibri"/>
            </a:endParaRPr>
          </a:p>
        </p:txBody>
      </p:sp>
      <p:pic>
        <p:nvPicPr>
          <p:cNvPr id="13" name="Content Placeholder 4" descr="A screenshot of a web page&#10;&#10;Description automatically generated">
            <a:extLst>
              <a:ext uri="{FF2B5EF4-FFF2-40B4-BE49-F238E27FC236}">
                <a16:creationId xmlns:a16="http://schemas.microsoft.com/office/drawing/2014/main" id="{9A465088-632F-E673-AFE7-9CE4EA983D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39" y="1527093"/>
            <a:ext cx="4197716" cy="279464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8E2FF7B-6955-337E-9453-E2972AD7F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718" y="734453"/>
            <a:ext cx="2522656" cy="36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www.stemjijook.nl</a:t>
            </a:r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49864985-4309-121E-E175-07C4EAC2D5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929" b="15967"/>
          <a:stretch/>
        </p:blipFill>
        <p:spPr>
          <a:xfrm>
            <a:off x="3792" y="463500"/>
            <a:ext cx="9161729" cy="4680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3792" y="3543300"/>
            <a:ext cx="5431808" cy="956078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Van probleem naar oplossing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11D192-6894-2224-1351-3DFA8805765F}"/>
              </a:ext>
            </a:extLst>
          </p:cNvPr>
          <p:cNvSpPr txBox="1"/>
          <p:nvPr/>
        </p:nvSpPr>
        <p:spPr>
          <a:xfrm>
            <a:off x="503766" y="4912668"/>
            <a:ext cx="172441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cs typeface="Calibri"/>
              </a:rPr>
              <a:t>Foto: Bart van Vliet</a:t>
            </a:r>
          </a:p>
        </p:txBody>
      </p:sp>
    </p:spTree>
    <p:extLst>
      <p:ext uri="{BB962C8B-B14F-4D97-AF65-F5344CB8AC3E}">
        <p14:creationId xmlns:p14="http://schemas.microsoft.com/office/powerpoint/2010/main" val="40276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figure with a white speech bubble and red background&#10;&#10;Description automatically generated">
            <a:extLst>
              <a:ext uri="{FF2B5EF4-FFF2-40B4-BE49-F238E27FC236}">
                <a16:creationId xmlns:a16="http://schemas.microsoft.com/office/drawing/2014/main" id="{932402F0-B8BA-91FF-EAFF-7B9BCE9A11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333" y="763916"/>
            <a:ext cx="5672137" cy="39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x with a light bulb&#10;&#10;Description automatically generated">
            <a:extLst>
              <a:ext uri="{FF2B5EF4-FFF2-40B4-BE49-F238E27FC236}">
                <a16:creationId xmlns:a16="http://schemas.microsoft.com/office/drawing/2014/main" id="{BDE72642-A86D-E15F-DCDB-4E9DD618C9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764" y="719725"/>
            <a:ext cx="5563035" cy="37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BA7B29F-2ABA-F84A-59F3-ED44DAEDA1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623" y="718990"/>
            <a:ext cx="5648035" cy="38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3E8AD815-50D7-92DF-991E-EB1ED91956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293" y="721867"/>
            <a:ext cx="5437413" cy="372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Themakleuren 2025">
      <a:dk1>
        <a:srgbClr val="D60E41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4EE52ED3-9A67-44C5-AA32-71346F8295E8}" vid="{F7BF5004-08AD-4059-8B4D-02EEFC6BAE17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968e21f-78b8-4fa3-b9bf-416784bc9739" xsi:nil="true"/>
    <lcf76f155ced4ddcb4097134ff3c332f xmlns="24ba6ec8-c0df-4ec0-baf5-337db9a2a06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5842081BFEA4E9D7ECC3259F68350" ma:contentTypeVersion="18" ma:contentTypeDescription="Een nieuw document maken." ma:contentTypeScope="" ma:versionID="ab2e225b4f96f286a4ac4be4e5faf461">
  <xsd:schema xmlns:xsd="http://www.w3.org/2001/XMLSchema" xmlns:xs="http://www.w3.org/2001/XMLSchema" xmlns:p="http://schemas.microsoft.com/office/2006/metadata/properties" xmlns:ns2="24ba6ec8-c0df-4ec0-baf5-337db9a2a060" xmlns:ns3="a968e21f-78b8-4fa3-b9bf-416784bc9739" targetNamespace="http://schemas.microsoft.com/office/2006/metadata/properties" ma:root="true" ma:fieldsID="369bdfff0038abb63a94effc0960fd80" ns2:_="" ns3:_="">
    <xsd:import namespace="24ba6ec8-c0df-4ec0-baf5-337db9a2a060"/>
    <xsd:import namespace="a968e21f-78b8-4fa3-b9bf-416784bc97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a6ec8-c0df-4ec0-baf5-337db9a2a0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68e21f-78b8-4fa3-b9bf-416784bc973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8d7080-c231-4f23-80b5-9fca8231f24c}" ma:internalName="TaxCatchAll" ma:showField="CatchAllData" ma:web="a968e21f-78b8-4fa3-b9bf-416784bc97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88C4FD-4B64-425A-8032-F729906C36B0}">
  <ds:schemaRefs>
    <ds:schemaRef ds:uri="http://purl.org/dc/dcmitype/"/>
    <ds:schemaRef ds:uri="http://schemas.microsoft.com/office/2006/documentManagement/types"/>
    <ds:schemaRef ds:uri="http://purl.org/dc/terms/"/>
    <ds:schemaRef ds:uri="6a8a28d1-734d-485c-bcaf-4004ade78669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bec1c424-188b-4375-a314-13b12cd80b61"/>
    <ds:schemaRef ds:uri="http://www.w3.org/XML/1998/namespace"/>
    <ds:schemaRef ds:uri="a968e21f-78b8-4fa3-b9bf-416784bc9739"/>
    <ds:schemaRef ds:uri="24ba6ec8-c0df-4ec0-baf5-337db9a2a060"/>
  </ds:schemaRefs>
</ds:datastoreItem>
</file>

<file path=customXml/itemProps2.xml><?xml version="1.0" encoding="utf-8"?>
<ds:datastoreItem xmlns:ds="http://schemas.openxmlformats.org/officeDocument/2006/customXml" ds:itemID="{BB3498BA-C7CE-4EE8-A10C-BB91102901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ba6ec8-c0df-4ec0-baf5-337db9a2a060"/>
    <ds:schemaRef ds:uri="a968e21f-78b8-4fa3-b9bf-416784bc97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32322C-932B-4859-A5B2-0409842AB9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rood 2025</Template>
  <TotalTime>101</TotalTime>
  <Words>688</Words>
  <Application>Microsoft Office PowerPoint</Application>
  <PresentationFormat>Diavoorstelling (16:9)</PresentationFormat>
  <Paragraphs>169</Paragraphs>
  <Slides>48</Slides>
  <Notes>22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2" baseType="lpstr">
      <vt:lpstr>Arial</vt:lpstr>
      <vt:lpstr>Arial,Sans-Serif</vt:lpstr>
      <vt:lpstr>Calibri</vt:lpstr>
      <vt:lpstr>ProDemos</vt:lpstr>
      <vt:lpstr>PowerPoint-presentatie</vt:lpstr>
      <vt:lpstr>Hier gaat de workshop over</vt:lpstr>
      <vt:lpstr>Hier gaat de workshop over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Hier gaat de workshop over</vt:lpstr>
      <vt:lpstr>Zo kies je een partij</vt:lpstr>
      <vt:lpstr>Er zijn veel partijen</vt:lpstr>
      <vt:lpstr>Zo kies je een partij</vt:lpstr>
      <vt:lpstr>PowerPoint-presentatie</vt:lpstr>
      <vt:lpstr>PowerPoint-presentatie</vt:lpstr>
      <vt:lpstr>PowerPoint-presentatie</vt:lpstr>
      <vt:lpstr>PowerPoint-presentatie</vt:lpstr>
      <vt:lpstr>Hier gaat de workshop over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Oefenen met stemmen!</vt:lpstr>
      <vt:lpstr>Hier gaat de workshop over</vt:lpstr>
      <vt:lpstr>PowerPoint-presentatie</vt:lpstr>
      <vt:lpstr>Hier gaat de workshop over</vt:lpstr>
      <vt:lpstr>Quiz: waar of niet waar?</vt:lpstr>
      <vt:lpstr>Dit is de Tweede Kamer</vt:lpstr>
      <vt:lpstr>Dit is de Tweede Kamer</vt:lpstr>
      <vt:lpstr>Stemmen doe je met een groen potlood</vt:lpstr>
      <vt:lpstr>Dit is de baas van Nederland</vt:lpstr>
      <vt:lpstr>Dit is de baas van Nederland</vt:lpstr>
      <vt:lpstr>Wij zijn de baas van Nederland</vt:lpstr>
      <vt:lpstr>Dit zijn zetels</vt:lpstr>
      <vt:lpstr>Dit stembiljet is goed zo</vt:lpstr>
      <vt:lpstr>Hier gaat de workshop over</vt:lpstr>
      <vt:lpstr>Tijd voor extra vragen</vt:lpstr>
      <vt:lpstr>Hier gaat de workshop over</vt:lpstr>
      <vt:lpstr>Meer informatie vinden</vt:lpstr>
      <vt:lpstr>www.stemjijook.nl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Sedi van Loon</dc:creator>
  <cp:keywords/>
  <dc:description/>
  <cp:lastModifiedBy>Sedi van Loon</cp:lastModifiedBy>
  <cp:revision>1</cp:revision>
  <cp:lastPrinted>2017-06-07T13:51:27Z</cp:lastPrinted>
  <dcterms:created xsi:type="dcterms:W3CDTF">2025-06-30T07:08:31Z</dcterms:created>
  <dcterms:modified xsi:type="dcterms:W3CDTF">2025-07-24T11:38:13Z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0x0101000B65842081BFEA4E9D7ECC3259F68350</vt:lpwstr>
  </property>
</Properties>
</file>