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5"/>
  </p:notesMasterIdLst>
  <p:handoutMasterIdLst>
    <p:handoutMasterId r:id="rId26"/>
  </p:handoutMasterIdLst>
  <p:sldIdLst>
    <p:sldId id="266" r:id="rId5"/>
    <p:sldId id="281" r:id="rId6"/>
    <p:sldId id="286" r:id="rId7"/>
    <p:sldId id="287" r:id="rId8"/>
    <p:sldId id="306" r:id="rId9"/>
    <p:sldId id="305" r:id="rId10"/>
    <p:sldId id="309" r:id="rId11"/>
    <p:sldId id="312" r:id="rId12"/>
    <p:sldId id="290" r:id="rId13"/>
    <p:sldId id="313" r:id="rId14"/>
    <p:sldId id="315" r:id="rId15"/>
    <p:sldId id="321" r:id="rId16"/>
    <p:sldId id="316" r:id="rId17"/>
    <p:sldId id="317" r:id="rId18"/>
    <p:sldId id="318" r:id="rId19"/>
    <p:sldId id="319" r:id="rId20"/>
    <p:sldId id="320" r:id="rId21"/>
    <p:sldId id="303" r:id="rId22"/>
    <p:sldId id="304" r:id="rId23"/>
    <p:sldId id="278" r:id="rId24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C7EAFF-5257-5BCC-A44E-11CE66D2D3C4}" name="Sedi van Loon" initials="SL" userId="S::sedi@prodemos.nl::e92ac43e-c176-40b7-8001-c8e58642ef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897C2-3347-A022-3644-D3729D40879D}" v="2" dt="2023-11-30T14:05:47.495"/>
    <p1510:client id="{6CA52A90-2854-62D4-241F-EC47B545C12C}" v="20" dt="2023-11-30T13:16:41.941"/>
    <p1510:client id="{76E8B919-7087-45DF-A836-3186A1F0B62B}" v="2" dt="2023-11-30T14:09:00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14" y="6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Boersma" userId="S::sandra@prodemos.nl::aa0d5c04-0f93-4a70-8f86-d3f3b8229c3c" providerId="AD" clId="Web-{6CA52A90-2854-62D4-241F-EC47B545C12C}"/>
    <pc:docChg chg="modSld sldOrd">
      <pc:chgData name="Sandra Boersma" userId="S::sandra@prodemos.nl::aa0d5c04-0f93-4a70-8f86-d3f3b8229c3c" providerId="AD" clId="Web-{6CA52A90-2854-62D4-241F-EC47B545C12C}" dt="2023-11-30T13:16:41.941" v="15" actId="20577"/>
      <pc:docMkLst>
        <pc:docMk/>
      </pc:docMkLst>
      <pc:sldChg chg="modSp ord">
        <pc:chgData name="Sandra Boersma" userId="S::sandra@prodemos.nl::aa0d5c04-0f93-4a70-8f86-d3f3b8229c3c" providerId="AD" clId="Web-{6CA52A90-2854-62D4-241F-EC47B545C12C}" dt="2023-11-30T12:56:02.976" v="5" actId="20577"/>
        <pc:sldMkLst>
          <pc:docMk/>
          <pc:sldMk cId="2093931051" sldId="281"/>
        </pc:sldMkLst>
        <pc:spChg chg="mod">
          <ac:chgData name="Sandra Boersma" userId="S::sandra@prodemos.nl::aa0d5c04-0f93-4a70-8f86-d3f3b8229c3c" providerId="AD" clId="Web-{6CA52A90-2854-62D4-241F-EC47B545C12C}" dt="2023-11-30T12:56:02.976" v="5" actId="20577"/>
          <ac:spMkLst>
            <pc:docMk/>
            <pc:sldMk cId="2093931051" sldId="281"/>
            <ac:spMk id="2" creationId="{00000000-0000-0000-0000-000000000000}"/>
          </ac:spMkLst>
        </pc:spChg>
      </pc:sldChg>
      <pc:sldChg chg="modSp">
        <pc:chgData name="Sandra Boersma" userId="S::sandra@prodemos.nl::aa0d5c04-0f93-4a70-8f86-d3f3b8229c3c" providerId="AD" clId="Web-{6CA52A90-2854-62D4-241F-EC47B545C12C}" dt="2023-11-30T13:03:01.720" v="9" actId="20577"/>
        <pc:sldMkLst>
          <pc:docMk/>
          <pc:sldMk cId="3911120328" sldId="315"/>
        </pc:sldMkLst>
        <pc:spChg chg="mod">
          <ac:chgData name="Sandra Boersma" userId="S::sandra@prodemos.nl::aa0d5c04-0f93-4a70-8f86-d3f3b8229c3c" providerId="AD" clId="Web-{6CA52A90-2854-62D4-241F-EC47B545C12C}" dt="2023-11-30T13:03:01.720" v="9" actId="20577"/>
          <ac:spMkLst>
            <pc:docMk/>
            <pc:sldMk cId="3911120328" sldId="315"/>
            <ac:spMk id="2" creationId="{00000000-0000-0000-0000-000000000000}"/>
          </ac:spMkLst>
        </pc:spChg>
      </pc:sldChg>
      <pc:sldChg chg="modSp">
        <pc:chgData name="Sandra Boersma" userId="S::sandra@prodemos.nl::aa0d5c04-0f93-4a70-8f86-d3f3b8229c3c" providerId="AD" clId="Web-{6CA52A90-2854-62D4-241F-EC47B545C12C}" dt="2023-11-30T13:03:11.955" v="10" actId="20577"/>
        <pc:sldMkLst>
          <pc:docMk/>
          <pc:sldMk cId="782499159" sldId="316"/>
        </pc:sldMkLst>
        <pc:spChg chg="mod">
          <ac:chgData name="Sandra Boersma" userId="S::sandra@prodemos.nl::aa0d5c04-0f93-4a70-8f86-d3f3b8229c3c" providerId="AD" clId="Web-{6CA52A90-2854-62D4-241F-EC47B545C12C}" dt="2023-11-30T13:03:11.955" v="10" actId="20577"/>
          <ac:spMkLst>
            <pc:docMk/>
            <pc:sldMk cId="782499159" sldId="316"/>
            <ac:spMk id="2" creationId="{00000000-0000-0000-0000-000000000000}"/>
          </ac:spMkLst>
        </pc:spChg>
      </pc:sldChg>
      <pc:sldChg chg="modSp">
        <pc:chgData name="Sandra Boersma" userId="S::sandra@prodemos.nl::aa0d5c04-0f93-4a70-8f86-d3f3b8229c3c" providerId="AD" clId="Web-{6CA52A90-2854-62D4-241F-EC47B545C12C}" dt="2023-11-30T13:13:40.062" v="12" actId="20577"/>
        <pc:sldMkLst>
          <pc:docMk/>
          <pc:sldMk cId="2954525481" sldId="319"/>
        </pc:sldMkLst>
        <pc:spChg chg="mod">
          <ac:chgData name="Sandra Boersma" userId="S::sandra@prodemos.nl::aa0d5c04-0f93-4a70-8f86-d3f3b8229c3c" providerId="AD" clId="Web-{6CA52A90-2854-62D4-241F-EC47B545C12C}" dt="2023-11-30T13:13:40.062" v="12" actId="20577"/>
          <ac:spMkLst>
            <pc:docMk/>
            <pc:sldMk cId="2954525481" sldId="319"/>
            <ac:spMk id="6" creationId="{00000000-0000-0000-0000-000000000000}"/>
          </ac:spMkLst>
        </pc:spChg>
      </pc:sldChg>
      <pc:sldChg chg="modSp">
        <pc:chgData name="Sandra Boersma" userId="S::sandra@prodemos.nl::aa0d5c04-0f93-4a70-8f86-d3f3b8229c3c" providerId="AD" clId="Web-{6CA52A90-2854-62D4-241F-EC47B545C12C}" dt="2023-11-30T13:16:41.941" v="15" actId="20577"/>
        <pc:sldMkLst>
          <pc:docMk/>
          <pc:sldMk cId="4281704928" sldId="320"/>
        </pc:sldMkLst>
        <pc:spChg chg="mod">
          <ac:chgData name="Sandra Boersma" userId="S::sandra@prodemos.nl::aa0d5c04-0f93-4a70-8f86-d3f3b8229c3c" providerId="AD" clId="Web-{6CA52A90-2854-62D4-241F-EC47B545C12C}" dt="2023-11-30T13:16:41.941" v="15" actId="20577"/>
          <ac:spMkLst>
            <pc:docMk/>
            <pc:sldMk cId="4281704928" sldId="320"/>
            <ac:spMk id="2" creationId="{00000000-0000-0000-0000-000000000000}"/>
          </ac:spMkLst>
        </pc:spChg>
      </pc:sldChg>
    </pc:docChg>
  </pc:docChgLst>
  <pc:docChgLst>
    <pc:chgData name="Jonnick Kirwan" userId="9a59ccf2-ff56-4baa-9c1a-5e00a0986d43" providerId="ADAL" clId="{F1C16945-47F3-4DD5-92DE-ADB788484F36}"/>
    <pc:docChg chg="undo custSel addSld delSld modSld">
      <pc:chgData name="Jonnick Kirwan" userId="9a59ccf2-ff56-4baa-9c1a-5e00a0986d43" providerId="ADAL" clId="{F1C16945-47F3-4DD5-92DE-ADB788484F36}" dt="2023-11-20T12:07:41.967" v="64" actId="20577"/>
      <pc:docMkLst>
        <pc:docMk/>
      </pc:docMkLst>
      <pc:sldChg chg="modSp mod">
        <pc:chgData name="Jonnick Kirwan" userId="9a59ccf2-ff56-4baa-9c1a-5e00a0986d43" providerId="ADAL" clId="{F1C16945-47F3-4DD5-92DE-ADB788484F36}" dt="2023-11-20T11:58:45.197" v="3" actId="1076"/>
        <pc:sldMkLst>
          <pc:docMk/>
          <pc:sldMk cId="657039176" sldId="266"/>
        </pc:sldMkLst>
        <pc:spChg chg="mod">
          <ac:chgData name="Jonnick Kirwan" userId="9a59ccf2-ff56-4baa-9c1a-5e00a0986d43" providerId="ADAL" clId="{F1C16945-47F3-4DD5-92DE-ADB788484F36}" dt="2023-11-20T11:58:45.197" v="3" actId="1076"/>
          <ac:spMkLst>
            <pc:docMk/>
            <pc:sldMk cId="657039176" sldId="266"/>
            <ac:spMk id="10" creationId="{00000000-0000-0000-0000-000000000000}"/>
          </ac:spMkLst>
        </pc:spChg>
        <pc:grpChg chg="mod">
          <ac:chgData name="Jonnick Kirwan" userId="9a59ccf2-ff56-4baa-9c1a-5e00a0986d43" providerId="ADAL" clId="{F1C16945-47F3-4DD5-92DE-ADB788484F36}" dt="2023-11-20T11:58:37.897" v="2" actId="1076"/>
          <ac:grpSpMkLst>
            <pc:docMk/>
            <pc:sldMk cId="657039176" sldId="266"/>
            <ac:grpSpMk id="5" creationId="{00000000-0000-0000-0000-000000000000}"/>
          </ac:grpSpMkLst>
        </pc:grpChg>
      </pc:sldChg>
      <pc:sldChg chg="del">
        <pc:chgData name="Jonnick Kirwan" userId="9a59ccf2-ff56-4baa-9c1a-5e00a0986d43" providerId="ADAL" clId="{F1C16945-47F3-4DD5-92DE-ADB788484F36}" dt="2023-11-20T12:06:49.397" v="4" actId="2696"/>
        <pc:sldMkLst>
          <pc:docMk/>
          <pc:sldMk cId="234115516" sldId="285"/>
        </pc:sldMkLst>
      </pc:sldChg>
      <pc:sldChg chg="modSp add mod">
        <pc:chgData name="Jonnick Kirwan" userId="9a59ccf2-ff56-4baa-9c1a-5e00a0986d43" providerId="ADAL" clId="{F1C16945-47F3-4DD5-92DE-ADB788484F36}" dt="2023-11-20T12:07:41.967" v="64" actId="20577"/>
        <pc:sldMkLst>
          <pc:docMk/>
          <pc:sldMk cId="879530412" sldId="321"/>
        </pc:sldMkLst>
        <pc:spChg chg="mod">
          <ac:chgData name="Jonnick Kirwan" userId="9a59ccf2-ff56-4baa-9c1a-5e00a0986d43" providerId="ADAL" clId="{F1C16945-47F3-4DD5-92DE-ADB788484F36}" dt="2023-11-20T12:07:30.778" v="46" actId="20577"/>
          <ac:spMkLst>
            <pc:docMk/>
            <pc:sldMk cId="879530412" sldId="321"/>
            <ac:spMk id="2" creationId="{00000000-0000-0000-0000-000000000000}"/>
          </ac:spMkLst>
        </pc:spChg>
        <pc:spChg chg="mod">
          <ac:chgData name="Jonnick Kirwan" userId="9a59ccf2-ff56-4baa-9c1a-5e00a0986d43" providerId="ADAL" clId="{F1C16945-47F3-4DD5-92DE-ADB788484F36}" dt="2023-11-20T12:07:35.752" v="52" actId="20577"/>
          <ac:spMkLst>
            <pc:docMk/>
            <pc:sldMk cId="879530412" sldId="321"/>
            <ac:spMk id="5" creationId="{00000000-0000-0000-0000-000000000000}"/>
          </ac:spMkLst>
        </pc:spChg>
        <pc:spChg chg="mod">
          <ac:chgData name="Jonnick Kirwan" userId="9a59ccf2-ff56-4baa-9c1a-5e00a0986d43" providerId="ADAL" clId="{F1C16945-47F3-4DD5-92DE-ADB788484F36}" dt="2023-11-20T12:07:41.967" v="64" actId="20577"/>
          <ac:spMkLst>
            <pc:docMk/>
            <pc:sldMk cId="879530412" sldId="321"/>
            <ac:spMk id="6" creationId="{00000000-0000-0000-0000-000000000000}"/>
          </ac:spMkLst>
        </pc:spChg>
      </pc:sldChg>
    </pc:docChg>
  </pc:docChgLst>
  <pc:docChgLst>
    <pc:chgData name="Sedi van Loon" userId="S::sedi@prodemos.nl::e92ac43e-c176-40b7-8001-c8e58642eff9" providerId="AD" clId="Web-{128897C2-3347-A022-3644-D3729D40879D}"/>
    <pc:docChg chg="modSld">
      <pc:chgData name="Sedi van Loon" userId="S::sedi@prodemos.nl::e92ac43e-c176-40b7-8001-c8e58642eff9" providerId="AD" clId="Web-{128897C2-3347-A022-3644-D3729D40879D}" dt="2023-11-30T14:05:47.495" v="1" actId="20577"/>
      <pc:docMkLst>
        <pc:docMk/>
      </pc:docMkLst>
      <pc:sldChg chg="modSp">
        <pc:chgData name="Sedi van Loon" userId="S::sedi@prodemos.nl::e92ac43e-c176-40b7-8001-c8e58642eff9" providerId="AD" clId="Web-{128897C2-3347-A022-3644-D3729D40879D}" dt="2023-11-30T14:05:47.495" v="1" actId="20577"/>
        <pc:sldMkLst>
          <pc:docMk/>
          <pc:sldMk cId="2954525481" sldId="319"/>
        </pc:sldMkLst>
        <pc:spChg chg="mod">
          <ac:chgData name="Sedi van Loon" userId="S::sedi@prodemos.nl::e92ac43e-c176-40b7-8001-c8e58642eff9" providerId="AD" clId="Web-{128897C2-3347-A022-3644-D3729D40879D}" dt="2023-11-30T14:05:47.495" v="1" actId="20577"/>
          <ac:spMkLst>
            <pc:docMk/>
            <pc:sldMk cId="2954525481" sldId="319"/>
            <ac:spMk id="6" creationId="{00000000-0000-0000-0000-000000000000}"/>
          </ac:spMkLst>
        </pc:spChg>
      </pc:sldChg>
    </pc:docChg>
  </pc:docChgLst>
  <pc:docChgLst>
    <pc:chgData name="Sedi van Loon" userId="e92ac43e-c176-40b7-8001-c8e58642eff9" providerId="ADAL" clId="{A4D5D3B3-FE3F-4022-B4D2-1E7FF2AFD3FF}"/>
    <pc:docChg chg="undo custSel modSld">
      <pc:chgData name="Sedi van Loon" userId="e92ac43e-c176-40b7-8001-c8e58642eff9" providerId="ADAL" clId="{A4D5D3B3-FE3F-4022-B4D2-1E7FF2AFD3FF}" dt="2023-11-16T16:11:02.876" v="61" actId="6549"/>
      <pc:docMkLst>
        <pc:docMk/>
      </pc:docMkLst>
      <pc:sldChg chg="modSp mod">
        <pc:chgData name="Sedi van Loon" userId="e92ac43e-c176-40b7-8001-c8e58642eff9" providerId="ADAL" clId="{A4D5D3B3-FE3F-4022-B4D2-1E7FF2AFD3FF}" dt="2023-11-16T16:05:05.808" v="1" actId="1076"/>
        <pc:sldMkLst>
          <pc:docMk/>
          <pc:sldMk cId="2760853900" sldId="286"/>
        </pc:sldMkLst>
        <pc:spChg chg="mod">
          <ac:chgData name="Sedi van Loon" userId="e92ac43e-c176-40b7-8001-c8e58642eff9" providerId="ADAL" clId="{A4D5D3B3-FE3F-4022-B4D2-1E7FF2AFD3FF}" dt="2023-11-16T16:05:05.808" v="1" actId="1076"/>
          <ac:spMkLst>
            <pc:docMk/>
            <pc:sldMk cId="2760853900" sldId="286"/>
            <ac:spMk id="5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5:05.808" v="1" actId="1076"/>
          <ac:spMkLst>
            <pc:docMk/>
            <pc:sldMk cId="2760853900" sldId="286"/>
            <ac:spMk id="6" creationId="{00000000-0000-0000-0000-000000000000}"/>
          </ac:spMkLst>
        </pc:spChg>
        <pc:cxnChg chg="mod">
          <ac:chgData name="Sedi van Loon" userId="e92ac43e-c176-40b7-8001-c8e58642eff9" providerId="ADAL" clId="{A4D5D3B3-FE3F-4022-B4D2-1E7FF2AFD3FF}" dt="2023-11-16T16:05:00.508" v="0" actId="1076"/>
          <ac:cxnSpMkLst>
            <pc:docMk/>
            <pc:sldMk cId="2760853900" sldId="286"/>
            <ac:cxnSpMk id="4" creationId="{00000000-0000-0000-0000-000000000000}"/>
          </ac:cxnSpMkLst>
        </pc:cxnChg>
      </pc:sldChg>
      <pc:sldChg chg="modSp mod">
        <pc:chgData name="Sedi van Loon" userId="e92ac43e-c176-40b7-8001-c8e58642eff9" providerId="ADAL" clId="{A4D5D3B3-FE3F-4022-B4D2-1E7FF2AFD3FF}" dt="2023-11-16T16:06:41.389" v="5" actId="1076"/>
        <pc:sldMkLst>
          <pc:docMk/>
          <pc:sldMk cId="2760853900" sldId="287"/>
        </pc:sldMkLst>
        <pc:spChg chg="mod">
          <ac:chgData name="Sedi van Loon" userId="e92ac43e-c176-40b7-8001-c8e58642eff9" providerId="ADAL" clId="{A4D5D3B3-FE3F-4022-B4D2-1E7FF2AFD3FF}" dt="2023-11-16T16:06:39.129" v="4" actId="1076"/>
          <ac:spMkLst>
            <pc:docMk/>
            <pc:sldMk cId="2760853900" sldId="287"/>
            <ac:spMk id="5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6:41.389" v="5" actId="1076"/>
          <ac:spMkLst>
            <pc:docMk/>
            <pc:sldMk cId="2760853900" sldId="287"/>
            <ac:spMk id="6" creationId="{00000000-0000-0000-0000-000000000000}"/>
          </ac:spMkLst>
        </pc:spChg>
        <pc:cxnChg chg="mod">
          <ac:chgData name="Sedi van Loon" userId="e92ac43e-c176-40b7-8001-c8e58642eff9" providerId="ADAL" clId="{A4D5D3B3-FE3F-4022-B4D2-1E7FF2AFD3FF}" dt="2023-11-16T16:06:29.254" v="3" actId="1076"/>
          <ac:cxnSpMkLst>
            <pc:docMk/>
            <pc:sldMk cId="2760853900" sldId="287"/>
            <ac:cxnSpMk id="4" creationId="{00000000-0000-0000-0000-000000000000}"/>
          </ac:cxnSpMkLst>
        </pc:cxnChg>
      </pc:sldChg>
      <pc:sldChg chg="modSp mod">
        <pc:chgData name="Sedi van Loon" userId="e92ac43e-c176-40b7-8001-c8e58642eff9" providerId="ADAL" clId="{A4D5D3B3-FE3F-4022-B4D2-1E7FF2AFD3FF}" dt="2023-11-16T16:07:58.694" v="23" actId="1076"/>
        <pc:sldMkLst>
          <pc:docMk/>
          <pc:sldMk cId="124763806" sldId="290"/>
        </pc:sldMkLst>
        <pc:spChg chg="mod">
          <ac:chgData name="Sedi van Loon" userId="e92ac43e-c176-40b7-8001-c8e58642eff9" providerId="ADAL" clId="{A4D5D3B3-FE3F-4022-B4D2-1E7FF2AFD3FF}" dt="2023-11-16T16:07:42.641" v="19" actId="14100"/>
          <ac:spMkLst>
            <pc:docMk/>
            <pc:sldMk cId="124763806" sldId="290"/>
            <ac:spMk id="2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7:47.540" v="21" actId="1076"/>
          <ac:spMkLst>
            <pc:docMk/>
            <pc:sldMk cId="124763806" sldId="290"/>
            <ac:spMk id="5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7:58.694" v="23" actId="1076"/>
          <ac:spMkLst>
            <pc:docMk/>
            <pc:sldMk cId="124763806" sldId="290"/>
            <ac:spMk id="6" creationId="{00000000-0000-0000-0000-000000000000}"/>
          </ac:spMkLst>
        </pc:spChg>
        <pc:cxnChg chg="mod">
          <ac:chgData name="Sedi van Loon" userId="e92ac43e-c176-40b7-8001-c8e58642eff9" providerId="ADAL" clId="{A4D5D3B3-FE3F-4022-B4D2-1E7FF2AFD3FF}" dt="2023-11-16T16:07:53.911" v="22" actId="1076"/>
          <ac:cxnSpMkLst>
            <pc:docMk/>
            <pc:sldMk cId="124763806" sldId="290"/>
            <ac:cxnSpMk id="4" creationId="{00000000-0000-0000-0000-000000000000}"/>
          </ac:cxnSpMkLst>
        </pc:cxnChg>
      </pc:sldChg>
      <pc:sldChg chg="modNotesTx">
        <pc:chgData name="Sedi van Loon" userId="e92ac43e-c176-40b7-8001-c8e58642eff9" providerId="ADAL" clId="{A4D5D3B3-FE3F-4022-B4D2-1E7FF2AFD3FF}" dt="2023-11-16T16:11:02.876" v="61" actId="6549"/>
        <pc:sldMkLst>
          <pc:docMk/>
          <pc:sldMk cId="2406996769" sldId="303"/>
        </pc:sldMkLst>
      </pc:sldChg>
      <pc:sldChg chg="modSp mod">
        <pc:chgData name="Sedi van Loon" userId="e92ac43e-c176-40b7-8001-c8e58642eff9" providerId="ADAL" clId="{A4D5D3B3-FE3F-4022-B4D2-1E7FF2AFD3FF}" dt="2023-11-16T16:06:59.119" v="8" actId="14100"/>
        <pc:sldMkLst>
          <pc:docMk/>
          <pc:sldMk cId="2723328059" sldId="305"/>
        </pc:sldMkLst>
        <pc:spChg chg="mod">
          <ac:chgData name="Sedi van Loon" userId="e92ac43e-c176-40b7-8001-c8e58642eff9" providerId="ADAL" clId="{A4D5D3B3-FE3F-4022-B4D2-1E7FF2AFD3FF}" dt="2023-11-16T16:06:59.119" v="8" actId="14100"/>
          <ac:spMkLst>
            <pc:docMk/>
            <pc:sldMk cId="2723328059" sldId="305"/>
            <ac:spMk id="2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6:56.101" v="7" actId="1076"/>
          <ac:spMkLst>
            <pc:docMk/>
            <pc:sldMk cId="2723328059" sldId="305"/>
            <ac:spMk id="5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6:56.101" v="7" actId="1076"/>
          <ac:spMkLst>
            <pc:docMk/>
            <pc:sldMk cId="2723328059" sldId="305"/>
            <ac:spMk id="6" creationId="{00000000-0000-0000-0000-000000000000}"/>
          </ac:spMkLst>
        </pc:spChg>
        <pc:cxnChg chg="mod">
          <ac:chgData name="Sedi van Loon" userId="e92ac43e-c176-40b7-8001-c8e58642eff9" providerId="ADAL" clId="{A4D5D3B3-FE3F-4022-B4D2-1E7FF2AFD3FF}" dt="2023-11-16T16:06:56.101" v="7" actId="1076"/>
          <ac:cxnSpMkLst>
            <pc:docMk/>
            <pc:sldMk cId="2723328059" sldId="305"/>
            <ac:cxnSpMk id="4" creationId="{00000000-0000-0000-0000-000000000000}"/>
          </ac:cxnSpMkLst>
        </pc:cxnChg>
      </pc:sldChg>
      <pc:sldChg chg="modSp mod">
        <pc:chgData name="Sedi van Loon" userId="e92ac43e-c176-40b7-8001-c8e58642eff9" providerId="ADAL" clId="{A4D5D3B3-FE3F-4022-B4D2-1E7FF2AFD3FF}" dt="2023-11-16T16:06:49.527" v="6" actId="1076"/>
        <pc:sldMkLst>
          <pc:docMk/>
          <pc:sldMk cId="1797280089" sldId="306"/>
        </pc:sldMkLst>
        <pc:spChg chg="mod">
          <ac:chgData name="Sedi van Loon" userId="e92ac43e-c176-40b7-8001-c8e58642eff9" providerId="ADAL" clId="{A4D5D3B3-FE3F-4022-B4D2-1E7FF2AFD3FF}" dt="2023-11-16T16:06:49.527" v="6" actId="1076"/>
          <ac:spMkLst>
            <pc:docMk/>
            <pc:sldMk cId="1797280089" sldId="306"/>
            <ac:spMk id="5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6:49.527" v="6" actId="1076"/>
          <ac:spMkLst>
            <pc:docMk/>
            <pc:sldMk cId="1797280089" sldId="306"/>
            <ac:spMk id="6" creationId="{00000000-0000-0000-0000-000000000000}"/>
          </ac:spMkLst>
        </pc:spChg>
        <pc:cxnChg chg="mod">
          <ac:chgData name="Sedi van Loon" userId="e92ac43e-c176-40b7-8001-c8e58642eff9" providerId="ADAL" clId="{A4D5D3B3-FE3F-4022-B4D2-1E7FF2AFD3FF}" dt="2023-11-16T16:06:49.527" v="6" actId="1076"/>
          <ac:cxnSpMkLst>
            <pc:docMk/>
            <pc:sldMk cId="1797280089" sldId="306"/>
            <ac:cxnSpMk id="4" creationId="{00000000-0000-0000-0000-000000000000}"/>
          </ac:cxnSpMkLst>
        </pc:cxnChg>
      </pc:sldChg>
      <pc:sldChg chg="modSp mod">
        <pc:chgData name="Sedi van Loon" userId="e92ac43e-c176-40b7-8001-c8e58642eff9" providerId="ADAL" clId="{A4D5D3B3-FE3F-4022-B4D2-1E7FF2AFD3FF}" dt="2023-11-16T16:07:11.453" v="12" actId="1076"/>
        <pc:sldMkLst>
          <pc:docMk/>
          <pc:sldMk cId="1216869962" sldId="309"/>
        </pc:sldMkLst>
        <pc:spChg chg="mod">
          <ac:chgData name="Sedi van Loon" userId="e92ac43e-c176-40b7-8001-c8e58642eff9" providerId="ADAL" clId="{A4D5D3B3-FE3F-4022-B4D2-1E7FF2AFD3FF}" dt="2023-11-16T16:07:05.251" v="10" actId="1076"/>
          <ac:spMkLst>
            <pc:docMk/>
            <pc:sldMk cId="1216869962" sldId="309"/>
            <ac:spMk id="2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7:11.453" v="12" actId="1076"/>
          <ac:spMkLst>
            <pc:docMk/>
            <pc:sldMk cId="1216869962" sldId="309"/>
            <ac:spMk id="5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7:11.453" v="12" actId="1076"/>
          <ac:spMkLst>
            <pc:docMk/>
            <pc:sldMk cId="1216869962" sldId="309"/>
            <ac:spMk id="6" creationId="{00000000-0000-0000-0000-000000000000}"/>
          </ac:spMkLst>
        </pc:spChg>
        <pc:cxnChg chg="mod">
          <ac:chgData name="Sedi van Loon" userId="e92ac43e-c176-40b7-8001-c8e58642eff9" providerId="ADAL" clId="{A4D5D3B3-FE3F-4022-B4D2-1E7FF2AFD3FF}" dt="2023-11-16T16:07:08.089" v="11" actId="14100"/>
          <ac:cxnSpMkLst>
            <pc:docMk/>
            <pc:sldMk cId="1216869962" sldId="309"/>
            <ac:cxnSpMk id="4" creationId="{00000000-0000-0000-0000-000000000000}"/>
          </ac:cxnSpMkLst>
        </pc:cxnChg>
      </pc:sldChg>
      <pc:sldChg chg="modSp mod">
        <pc:chgData name="Sedi van Loon" userId="e92ac43e-c176-40b7-8001-c8e58642eff9" providerId="ADAL" clId="{A4D5D3B3-FE3F-4022-B4D2-1E7FF2AFD3FF}" dt="2023-11-16T16:07:25.255" v="15" actId="1076"/>
        <pc:sldMkLst>
          <pc:docMk/>
          <pc:sldMk cId="2365025287" sldId="312"/>
        </pc:sldMkLst>
        <pc:spChg chg="mod">
          <ac:chgData name="Sedi van Loon" userId="e92ac43e-c176-40b7-8001-c8e58642eff9" providerId="ADAL" clId="{A4D5D3B3-FE3F-4022-B4D2-1E7FF2AFD3FF}" dt="2023-11-16T16:07:16.546" v="13" actId="14100"/>
          <ac:spMkLst>
            <pc:docMk/>
            <pc:sldMk cId="2365025287" sldId="312"/>
            <ac:spMk id="2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7:22.347" v="14" actId="1076"/>
          <ac:spMkLst>
            <pc:docMk/>
            <pc:sldMk cId="2365025287" sldId="312"/>
            <ac:spMk id="5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7:25.255" v="15" actId="1076"/>
          <ac:spMkLst>
            <pc:docMk/>
            <pc:sldMk cId="2365025287" sldId="312"/>
            <ac:spMk id="6" creationId="{00000000-0000-0000-0000-000000000000}"/>
          </ac:spMkLst>
        </pc:spChg>
      </pc:sldChg>
      <pc:sldChg chg="modSp mod">
        <pc:chgData name="Sedi van Loon" userId="e92ac43e-c176-40b7-8001-c8e58642eff9" providerId="ADAL" clId="{A4D5D3B3-FE3F-4022-B4D2-1E7FF2AFD3FF}" dt="2023-11-16T16:08:14.524" v="26" actId="1076"/>
        <pc:sldMkLst>
          <pc:docMk/>
          <pc:sldMk cId="1836984453" sldId="313"/>
        </pc:sldMkLst>
        <pc:spChg chg="mod">
          <ac:chgData name="Sedi van Loon" userId="e92ac43e-c176-40b7-8001-c8e58642eff9" providerId="ADAL" clId="{A4D5D3B3-FE3F-4022-B4D2-1E7FF2AFD3FF}" dt="2023-11-16T16:08:02.605" v="24" actId="14100"/>
          <ac:spMkLst>
            <pc:docMk/>
            <pc:sldMk cId="1836984453" sldId="313"/>
            <ac:spMk id="2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8:11.979" v="25" actId="1076"/>
          <ac:spMkLst>
            <pc:docMk/>
            <pc:sldMk cId="1836984453" sldId="313"/>
            <ac:spMk id="5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8:11.979" v="25" actId="1076"/>
          <ac:spMkLst>
            <pc:docMk/>
            <pc:sldMk cId="1836984453" sldId="313"/>
            <ac:spMk id="6" creationId="{00000000-0000-0000-0000-000000000000}"/>
          </ac:spMkLst>
        </pc:spChg>
        <pc:cxnChg chg="mod">
          <ac:chgData name="Sedi van Loon" userId="e92ac43e-c176-40b7-8001-c8e58642eff9" providerId="ADAL" clId="{A4D5D3B3-FE3F-4022-B4D2-1E7FF2AFD3FF}" dt="2023-11-16T16:08:14.524" v="26" actId="1076"/>
          <ac:cxnSpMkLst>
            <pc:docMk/>
            <pc:sldMk cId="1836984453" sldId="313"/>
            <ac:cxnSpMk id="4" creationId="{00000000-0000-0000-0000-000000000000}"/>
          </ac:cxnSpMkLst>
        </pc:cxnChg>
      </pc:sldChg>
      <pc:sldChg chg="modSp mod">
        <pc:chgData name="Sedi van Loon" userId="e92ac43e-c176-40b7-8001-c8e58642eff9" providerId="ADAL" clId="{A4D5D3B3-FE3F-4022-B4D2-1E7FF2AFD3FF}" dt="2023-11-16T16:08:49.902" v="36" actId="14100"/>
        <pc:sldMkLst>
          <pc:docMk/>
          <pc:sldMk cId="3911120328" sldId="315"/>
        </pc:sldMkLst>
        <pc:spChg chg="mod">
          <ac:chgData name="Sedi van Loon" userId="e92ac43e-c176-40b7-8001-c8e58642eff9" providerId="ADAL" clId="{A4D5D3B3-FE3F-4022-B4D2-1E7FF2AFD3FF}" dt="2023-11-16T16:08:20.620" v="27" actId="1076"/>
          <ac:spMkLst>
            <pc:docMk/>
            <pc:sldMk cId="3911120328" sldId="315"/>
            <ac:spMk id="2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8:42.403" v="34" actId="1076"/>
          <ac:spMkLst>
            <pc:docMk/>
            <pc:sldMk cId="3911120328" sldId="315"/>
            <ac:spMk id="5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8:47.981" v="35" actId="1076"/>
          <ac:spMkLst>
            <pc:docMk/>
            <pc:sldMk cId="3911120328" sldId="315"/>
            <ac:spMk id="6" creationId="{00000000-0000-0000-0000-000000000000}"/>
          </ac:spMkLst>
        </pc:spChg>
        <pc:cxnChg chg="mod">
          <ac:chgData name="Sedi van Loon" userId="e92ac43e-c176-40b7-8001-c8e58642eff9" providerId="ADAL" clId="{A4D5D3B3-FE3F-4022-B4D2-1E7FF2AFD3FF}" dt="2023-11-16T16:08:49.902" v="36" actId="14100"/>
          <ac:cxnSpMkLst>
            <pc:docMk/>
            <pc:sldMk cId="3911120328" sldId="315"/>
            <ac:cxnSpMk id="4" creationId="{00000000-0000-0000-0000-000000000000}"/>
          </ac:cxnSpMkLst>
        </pc:cxnChg>
      </pc:sldChg>
      <pc:sldChg chg="modSp mod">
        <pc:chgData name="Sedi van Loon" userId="e92ac43e-c176-40b7-8001-c8e58642eff9" providerId="ADAL" clId="{A4D5D3B3-FE3F-4022-B4D2-1E7FF2AFD3FF}" dt="2023-11-16T16:09:24.788" v="43" actId="14100"/>
        <pc:sldMkLst>
          <pc:docMk/>
          <pc:sldMk cId="782499159" sldId="316"/>
        </pc:sldMkLst>
        <pc:spChg chg="mod">
          <ac:chgData name="Sedi van Loon" userId="e92ac43e-c176-40b7-8001-c8e58642eff9" providerId="ADAL" clId="{A4D5D3B3-FE3F-4022-B4D2-1E7FF2AFD3FF}" dt="2023-11-16T16:09:24.788" v="43" actId="14100"/>
          <ac:spMkLst>
            <pc:docMk/>
            <pc:sldMk cId="782499159" sldId="316"/>
            <ac:spMk id="2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9:17.234" v="41" actId="1076"/>
          <ac:spMkLst>
            <pc:docMk/>
            <pc:sldMk cId="782499159" sldId="316"/>
            <ac:spMk id="5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9:20.475" v="42" actId="1076"/>
          <ac:spMkLst>
            <pc:docMk/>
            <pc:sldMk cId="782499159" sldId="316"/>
            <ac:spMk id="6" creationId="{00000000-0000-0000-0000-000000000000}"/>
          </ac:spMkLst>
        </pc:spChg>
        <pc:cxnChg chg="mod">
          <ac:chgData name="Sedi van Loon" userId="e92ac43e-c176-40b7-8001-c8e58642eff9" providerId="ADAL" clId="{A4D5D3B3-FE3F-4022-B4D2-1E7FF2AFD3FF}" dt="2023-11-16T16:09:07.538" v="40" actId="14100"/>
          <ac:cxnSpMkLst>
            <pc:docMk/>
            <pc:sldMk cId="782499159" sldId="316"/>
            <ac:cxnSpMk id="4" creationId="{00000000-0000-0000-0000-000000000000}"/>
          </ac:cxnSpMkLst>
        </pc:cxnChg>
      </pc:sldChg>
      <pc:sldChg chg="modSp mod">
        <pc:chgData name="Sedi van Loon" userId="e92ac43e-c176-40b7-8001-c8e58642eff9" providerId="ADAL" clId="{A4D5D3B3-FE3F-4022-B4D2-1E7FF2AFD3FF}" dt="2023-11-16T16:09:45.872" v="47" actId="1076"/>
        <pc:sldMkLst>
          <pc:docMk/>
          <pc:sldMk cId="1704486366" sldId="317"/>
        </pc:sldMkLst>
        <pc:spChg chg="mod">
          <ac:chgData name="Sedi van Loon" userId="e92ac43e-c176-40b7-8001-c8e58642eff9" providerId="ADAL" clId="{A4D5D3B3-FE3F-4022-B4D2-1E7FF2AFD3FF}" dt="2023-11-16T16:09:29.916" v="44" actId="14100"/>
          <ac:spMkLst>
            <pc:docMk/>
            <pc:sldMk cId="1704486366" sldId="317"/>
            <ac:spMk id="2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09:45.872" v="47" actId="1076"/>
          <ac:spMkLst>
            <pc:docMk/>
            <pc:sldMk cId="1704486366" sldId="317"/>
            <ac:spMk id="5" creationId="{00000000-0000-0000-0000-000000000000}"/>
          </ac:spMkLst>
        </pc:spChg>
        <pc:cxnChg chg="mod">
          <ac:chgData name="Sedi van Loon" userId="e92ac43e-c176-40b7-8001-c8e58642eff9" providerId="ADAL" clId="{A4D5D3B3-FE3F-4022-B4D2-1E7FF2AFD3FF}" dt="2023-11-16T16:09:37.874" v="46" actId="14100"/>
          <ac:cxnSpMkLst>
            <pc:docMk/>
            <pc:sldMk cId="1704486366" sldId="317"/>
            <ac:cxnSpMk id="4" creationId="{00000000-0000-0000-0000-000000000000}"/>
          </ac:cxnSpMkLst>
        </pc:cxnChg>
      </pc:sldChg>
      <pc:sldChg chg="modSp mod">
        <pc:chgData name="Sedi van Loon" userId="e92ac43e-c176-40b7-8001-c8e58642eff9" providerId="ADAL" clId="{A4D5D3B3-FE3F-4022-B4D2-1E7FF2AFD3FF}" dt="2023-11-16T16:10:10.787" v="52" actId="1076"/>
        <pc:sldMkLst>
          <pc:docMk/>
          <pc:sldMk cId="491631396" sldId="318"/>
        </pc:sldMkLst>
        <pc:spChg chg="mod">
          <ac:chgData name="Sedi van Loon" userId="e92ac43e-c176-40b7-8001-c8e58642eff9" providerId="ADAL" clId="{A4D5D3B3-FE3F-4022-B4D2-1E7FF2AFD3FF}" dt="2023-11-16T16:10:10.787" v="52" actId="1076"/>
          <ac:spMkLst>
            <pc:docMk/>
            <pc:sldMk cId="491631396" sldId="318"/>
            <ac:spMk id="2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10:01.202" v="50" actId="1076"/>
          <ac:spMkLst>
            <pc:docMk/>
            <pc:sldMk cId="491631396" sldId="318"/>
            <ac:spMk id="5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10:05.282" v="51" actId="1076"/>
          <ac:spMkLst>
            <pc:docMk/>
            <pc:sldMk cId="491631396" sldId="318"/>
            <ac:spMk id="6" creationId="{00000000-0000-0000-0000-000000000000}"/>
          </ac:spMkLst>
        </pc:spChg>
      </pc:sldChg>
      <pc:sldChg chg="modSp mod">
        <pc:chgData name="Sedi van Loon" userId="e92ac43e-c176-40b7-8001-c8e58642eff9" providerId="ADAL" clId="{A4D5D3B3-FE3F-4022-B4D2-1E7FF2AFD3FF}" dt="2023-11-16T16:10:31.691" v="57" actId="1076"/>
        <pc:sldMkLst>
          <pc:docMk/>
          <pc:sldMk cId="2954525481" sldId="319"/>
        </pc:sldMkLst>
        <pc:spChg chg="mod">
          <ac:chgData name="Sedi van Loon" userId="e92ac43e-c176-40b7-8001-c8e58642eff9" providerId="ADAL" clId="{A4D5D3B3-FE3F-4022-B4D2-1E7FF2AFD3FF}" dt="2023-11-16T16:10:18.856" v="53" actId="1076"/>
          <ac:spMkLst>
            <pc:docMk/>
            <pc:sldMk cId="2954525481" sldId="319"/>
            <ac:spMk id="2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10:23.635" v="54" actId="14100"/>
          <ac:spMkLst>
            <pc:docMk/>
            <pc:sldMk cId="2954525481" sldId="319"/>
            <ac:spMk id="5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10:31.691" v="57" actId="1076"/>
          <ac:spMkLst>
            <pc:docMk/>
            <pc:sldMk cId="2954525481" sldId="319"/>
            <ac:spMk id="6" creationId="{00000000-0000-0000-0000-000000000000}"/>
          </ac:spMkLst>
        </pc:spChg>
      </pc:sldChg>
      <pc:sldChg chg="modSp mod">
        <pc:chgData name="Sedi van Loon" userId="e92ac43e-c176-40b7-8001-c8e58642eff9" providerId="ADAL" clId="{A4D5D3B3-FE3F-4022-B4D2-1E7FF2AFD3FF}" dt="2023-11-16T16:10:46.993" v="60" actId="1076"/>
        <pc:sldMkLst>
          <pc:docMk/>
          <pc:sldMk cId="4281704928" sldId="320"/>
        </pc:sldMkLst>
        <pc:spChg chg="mod">
          <ac:chgData name="Sedi van Loon" userId="e92ac43e-c176-40b7-8001-c8e58642eff9" providerId="ADAL" clId="{A4D5D3B3-FE3F-4022-B4D2-1E7FF2AFD3FF}" dt="2023-11-16T16:10:36.376" v="58" actId="14100"/>
          <ac:spMkLst>
            <pc:docMk/>
            <pc:sldMk cId="4281704928" sldId="320"/>
            <ac:spMk id="2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10:46.993" v="60" actId="1076"/>
          <ac:spMkLst>
            <pc:docMk/>
            <pc:sldMk cId="4281704928" sldId="320"/>
            <ac:spMk id="5" creationId="{00000000-0000-0000-0000-000000000000}"/>
          </ac:spMkLst>
        </pc:spChg>
        <pc:spChg chg="mod">
          <ac:chgData name="Sedi van Loon" userId="e92ac43e-c176-40b7-8001-c8e58642eff9" providerId="ADAL" clId="{A4D5D3B3-FE3F-4022-B4D2-1E7FF2AFD3FF}" dt="2023-11-16T16:10:46.993" v="60" actId="1076"/>
          <ac:spMkLst>
            <pc:docMk/>
            <pc:sldMk cId="4281704928" sldId="320"/>
            <ac:spMk id="6" creationId="{00000000-0000-0000-0000-000000000000}"/>
          </ac:spMkLst>
        </pc:spChg>
        <pc:cxnChg chg="mod">
          <ac:chgData name="Sedi van Loon" userId="e92ac43e-c176-40b7-8001-c8e58642eff9" providerId="ADAL" clId="{A4D5D3B3-FE3F-4022-B4D2-1E7FF2AFD3FF}" dt="2023-11-16T16:10:40.742" v="59" actId="1076"/>
          <ac:cxnSpMkLst>
            <pc:docMk/>
            <pc:sldMk cId="4281704928" sldId="320"/>
            <ac:cxnSpMk id="4" creationId="{00000000-0000-0000-0000-000000000000}"/>
          </ac:cxnSpMkLst>
        </pc:cxnChg>
      </pc:sldChg>
    </pc:docChg>
  </pc:docChgLst>
  <pc:docChgLst>
    <pc:chgData name="Sedi van Loon" userId="e92ac43e-c176-40b7-8001-c8e58642eff9" providerId="ADAL" clId="{76E8B919-7087-45DF-A836-3186A1F0B62B}"/>
    <pc:docChg chg="modSld">
      <pc:chgData name="Sedi van Loon" userId="e92ac43e-c176-40b7-8001-c8e58642eff9" providerId="ADAL" clId="{76E8B919-7087-45DF-A836-3186A1F0B62B}" dt="2023-11-30T14:09:20.276" v="5" actId="20577"/>
      <pc:docMkLst>
        <pc:docMk/>
      </pc:docMkLst>
      <pc:sldChg chg="modSp mod">
        <pc:chgData name="Sedi van Loon" userId="e92ac43e-c176-40b7-8001-c8e58642eff9" providerId="ADAL" clId="{76E8B919-7087-45DF-A836-3186A1F0B62B}" dt="2023-11-30T14:09:20.276" v="5" actId="20577"/>
        <pc:sldMkLst>
          <pc:docMk/>
          <pc:sldMk cId="2093931051" sldId="281"/>
        </pc:sldMkLst>
        <pc:spChg chg="mod">
          <ac:chgData name="Sedi van Loon" userId="e92ac43e-c176-40b7-8001-c8e58642eff9" providerId="ADAL" clId="{76E8B919-7087-45DF-A836-3186A1F0B62B}" dt="2023-11-30T14:09:20.276" v="5" actId="20577"/>
          <ac:spMkLst>
            <pc:docMk/>
            <pc:sldMk cId="2093931051" sldId="281"/>
            <ac:spMk id="2" creationId="{00000000-0000-0000-0000-000000000000}"/>
          </ac:spMkLst>
        </pc:spChg>
      </pc:sldChg>
      <pc:sldChg chg="modSp">
        <pc:chgData name="Sedi van Loon" userId="e92ac43e-c176-40b7-8001-c8e58642eff9" providerId="ADAL" clId="{76E8B919-7087-45DF-A836-3186A1F0B62B}" dt="2023-11-30T14:09:00.381" v="1" actId="732"/>
        <pc:sldMkLst>
          <pc:docMk/>
          <pc:sldMk cId="2228168891" sldId="304"/>
        </pc:sldMkLst>
        <pc:picChg chg="mod">
          <ac:chgData name="Sedi van Loon" userId="e92ac43e-c176-40b7-8001-c8e58642eff9" providerId="ADAL" clId="{76E8B919-7087-45DF-A836-3186A1F0B62B}" dt="2023-11-30T14:09:00.381" v="1" actId="732"/>
          <ac:picMkLst>
            <pc:docMk/>
            <pc:sldMk cId="2228168891" sldId="304"/>
            <ac:picMk id="8" creationId="{00000000-0000-0000-0000-000000000000}"/>
          </ac:picMkLst>
        </pc:picChg>
      </pc:sldChg>
    </pc:docChg>
  </pc:docChgLst>
  <pc:docChgLst>
    <pc:chgData name="Sedi van Loon" userId="S::sedi@prodemos.nl::e92ac43e-c176-40b7-8001-c8e58642eff9" providerId="AD" clId="Web-{DEAB9023-DC63-65D5-B255-B53661EE7A86}"/>
    <pc:docChg chg="mod modSld">
      <pc:chgData name="Sedi van Loon" userId="S::sedi@prodemos.nl::e92ac43e-c176-40b7-8001-c8e58642eff9" providerId="AD" clId="Web-{DEAB9023-DC63-65D5-B255-B53661EE7A86}" dt="2023-11-16T16:04:19.734" v="9"/>
      <pc:docMkLst>
        <pc:docMk/>
      </pc:docMkLst>
      <pc:sldChg chg="modSp">
        <pc:chgData name="Sedi van Loon" userId="S::sedi@prodemos.nl::e92ac43e-c176-40b7-8001-c8e58642eff9" providerId="AD" clId="Web-{DEAB9023-DC63-65D5-B255-B53661EE7A86}" dt="2023-11-16T16:03:19.529" v="5" actId="20577"/>
        <pc:sldMkLst>
          <pc:docMk/>
          <pc:sldMk cId="657039176" sldId="266"/>
        </pc:sldMkLst>
        <pc:spChg chg="mod">
          <ac:chgData name="Sedi van Loon" userId="S::sedi@prodemos.nl::e92ac43e-c176-40b7-8001-c8e58642eff9" providerId="AD" clId="Web-{DEAB9023-DC63-65D5-B255-B53661EE7A86}" dt="2023-11-16T16:03:19.529" v="5" actId="20577"/>
          <ac:spMkLst>
            <pc:docMk/>
            <pc:sldMk cId="657039176" sldId="266"/>
            <ac:spMk id="10" creationId="{00000000-0000-0000-0000-000000000000}"/>
          </ac:spMkLst>
        </pc:spChg>
      </pc:sldChg>
      <pc:sldChg chg="modSp">
        <pc:chgData name="Sedi van Loon" userId="S::sedi@prodemos.nl::e92ac43e-c176-40b7-8001-c8e58642eff9" providerId="AD" clId="Web-{DEAB9023-DC63-65D5-B255-B53661EE7A86}" dt="2023-11-16T16:03:40.045" v="7" actId="20577"/>
        <pc:sldMkLst>
          <pc:docMk/>
          <pc:sldMk cId="2093931051" sldId="281"/>
        </pc:sldMkLst>
        <pc:spChg chg="mod">
          <ac:chgData name="Sedi van Loon" userId="S::sedi@prodemos.nl::e92ac43e-c176-40b7-8001-c8e58642eff9" providerId="AD" clId="Web-{DEAB9023-DC63-65D5-B255-B53661EE7A86}" dt="2023-11-16T16:03:40.045" v="7" actId="20577"/>
          <ac:spMkLst>
            <pc:docMk/>
            <pc:sldMk cId="2093931051" sldId="281"/>
            <ac:spMk id="2" creationId="{00000000-0000-0000-0000-000000000000}"/>
          </ac:spMkLst>
        </pc:spChg>
      </pc:sldChg>
      <pc:sldChg chg="addCm">
        <pc:chgData name="Sedi van Loon" userId="S::sedi@prodemos.nl::e92ac43e-c176-40b7-8001-c8e58642eff9" providerId="AD" clId="Web-{DEAB9023-DC63-65D5-B255-B53661EE7A86}" dt="2023-11-16T16:04:19.734" v="9"/>
        <pc:sldMkLst>
          <pc:docMk/>
          <pc:sldMk cId="234115516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edi van Loon" userId="S::sedi@prodemos.nl::e92ac43e-c176-40b7-8001-c8e58642eff9" providerId="AD" clId="Web-{DEAB9023-DC63-65D5-B255-B53661EE7A86}" dt="2023-11-16T16:04:19.734" v="9"/>
              <pc2:cmMkLst xmlns:pc2="http://schemas.microsoft.com/office/powerpoint/2019/9/main/command">
                <pc:docMk/>
                <pc:sldMk cId="234115516" sldId="285"/>
                <pc2:cmMk id="{B469006D-8A4F-4B44-8B85-840BD8BF992D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30-11-2023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30-11-2023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13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Maken en controleren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781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Maken en controleren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261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Maken en controleren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106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Maken en controleren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630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Maken en controleren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165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Maken en controleren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251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Maken en controleren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732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Maken en controleren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286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752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75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011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150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198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Nee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83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1919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836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Nee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83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Stemmentellers</a:t>
            </a:r>
            <a:r>
              <a:rPr lang="nl-NL" baseline="0"/>
              <a:t> vonden het veel te moeilijk. D</a:t>
            </a:r>
            <a:r>
              <a:rPr lang="nl-NL"/>
              <a:t>e kleine invulhokjes konden ook door foutjes in het drukwerk zwart lijken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836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Genoeg</a:t>
            </a:r>
            <a:r>
              <a:rPr lang="nl-NL" baseline="0"/>
              <a:t> geld verdiende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365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Maken en controleren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36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>
                <a:solidFill>
                  <a:schemeClr val="bg2">
                    <a:lumMod val="75000"/>
                  </a:schemeClr>
                </a:solidFill>
              </a:rPr>
            </a:br>
            <a:r>
              <a:rPr lang="nl-NL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﻿</a:t>
            </a:r>
            <a:r>
              <a:rPr lang="nl-NL" sz="1400" err="1">
                <a:solidFill>
                  <a:schemeClr val="bg1"/>
                </a:solidFill>
              </a:rPr>
              <a:t>ProDemos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Hofweg</a:t>
            </a:r>
            <a:r>
              <a:rPr lang="nl-NL" sz="140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info@prodemos.nl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prodemos.nl</a:t>
            </a:r>
            <a:endParaRPr lang="nl-NL" sz="140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00"/>
            <a:ext cx="2049577" cy="79857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25529" r="1922"/>
          <a:stretch/>
        </p:blipFill>
        <p:spPr bwMode="auto">
          <a:xfrm>
            <a:off x="374904" y="419442"/>
            <a:ext cx="8414496" cy="348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3002079" y="3771901"/>
            <a:ext cx="3160145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>
                <a:solidFill>
                  <a:schemeClr val="bg1"/>
                </a:solidFill>
                <a:latin typeface="Calibri"/>
                <a:cs typeface="Calibri"/>
              </a:rPr>
              <a:t>Grondrechtenquiz</a:t>
            </a:r>
            <a:endParaRPr lang="nl-NL" sz="1800">
              <a:solidFill>
                <a:schemeClr val="tx2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447"/>
            <a:ext cx="2049577" cy="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461" y="720000"/>
            <a:ext cx="8787537" cy="900000"/>
          </a:xfrm>
        </p:spPr>
        <p:txBody>
          <a:bodyPr/>
          <a:lstStyle/>
          <a:p>
            <a:pPr lvl="0"/>
            <a:r>
              <a:rPr lang="nl-NL"/>
              <a:t>Hoe vaak moet er gestemd worden over een grondwetswijziging in de Tweede Kamer?</a:t>
            </a:r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1500" y="1924496"/>
            <a:ext cx="0" cy="50649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356461" y="1986974"/>
            <a:ext cx="4381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Drie keer</a:t>
            </a:r>
          </a:p>
        </p:txBody>
      </p:sp>
      <p:sp>
        <p:nvSpPr>
          <p:cNvPr id="6" name="Rechthoek 5"/>
          <p:cNvSpPr/>
          <p:nvPr/>
        </p:nvSpPr>
        <p:spPr>
          <a:xfrm>
            <a:off x="4947697" y="1986973"/>
            <a:ext cx="2942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Twee keer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48E69673-FF0A-2EBC-1CF0-388F051E0F1E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15AD2FE4-27E0-6E90-EE1E-FF2EEA81563D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369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0628" y="766563"/>
            <a:ext cx="9079831" cy="900000"/>
          </a:xfrm>
        </p:spPr>
        <p:txBody>
          <a:bodyPr/>
          <a:lstStyle/>
          <a:p>
            <a:pPr lvl="0"/>
            <a:r>
              <a:rPr lang="nl-NL" dirty="0">
                <a:latin typeface="Calibri"/>
                <a:cs typeface="Calibri"/>
              </a:rPr>
              <a:t>Artikel 1 van de Grondwet gaat over...</a:t>
            </a:r>
            <a:endParaRPr lang="nl-NL" dirty="0"/>
          </a:p>
        </p:txBody>
      </p:sp>
      <p:cxnSp>
        <p:nvCxnSpPr>
          <p:cNvPr id="4" name="Rechte verbindingslijn 3"/>
          <p:cNvCxnSpPr>
            <a:cxnSpLocks/>
          </p:cNvCxnSpPr>
          <p:nvPr/>
        </p:nvCxnSpPr>
        <p:spPr bwMode="auto">
          <a:xfrm>
            <a:off x="4381500" y="1666563"/>
            <a:ext cx="0" cy="514150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381002" y="1666563"/>
            <a:ext cx="4381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De vrijheid van meningsuiting</a:t>
            </a:r>
          </a:p>
        </p:txBody>
      </p:sp>
      <p:sp>
        <p:nvSpPr>
          <p:cNvPr id="6" name="Rechthoek 5"/>
          <p:cNvSpPr/>
          <p:nvPr/>
        </p:nvSpPr>
        <p:spPr>
          <a:xfrm>
            <a:off x="4580350" y="1666563"/>
            <a:ext cx="4440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Het discriminatieverbod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48E69673-FF0A-2EBC-1CF0-388F051E0F1E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15AD2FE4-27E0-6E90-EE1E-FF2EEA81563D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1112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0628" y="766563"/>
            <a:ext cx="9079831" cy="900000"/>
          </a:xfrm>
        </p:spPr>
        <p:txBody>
          <a:bodyPr/>
          <a:lstStyle/>
          <a:p>
            <a:pPr lvl="0"/>
            <a:r>
              <a:rPr lang="nl-NL"/>
              <a:t>Er zijn sociale en klassieke grondrechten</a:t>
            </a:r>
          </a:p>
        </p:txBody>
      </p:sp>
      <p:cxnSp>
        <p:nvCxnSpPr>
          <p:cNvPr id="4" name="Rechte verbindingslijn 3"/>
          <p:cNvCxnSpPr>
            <a:cxnSpLocks/>
          </p:cNvCxnSpPr>
          <p:nvPr/>
        </p:nvCxnSpPr>
        <p:spPr bwMode="auto">
          <a:xfrm>
            <a:off x="4381500" y="1666563"/>
            <a:ext cx="0" cy="514150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381002" y="1666563"/>
            <a:ext cx="4381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Waar</a:t>
            </a:r>
          </a:p>
        </p:txBody>
      </p:sp>
      <p:sp>
        <p:nvSpPr>
          <p:cNvPr id="6" name="Rechthoek 5"/>
          <p:cNvSpPr/>
          <p:nvPr/>
        </p:nvSpPr>
        <p:spPr>
          <a:xfrm>
            <a:off x="4580350" y="1666563"/>
            <a:ext cx="4440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Niet waar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48E69673-FF0A-2EBC-1CF0-388F051E0F1E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15AD2FE4-27E0-6E90-EE1E-FF2EEA81563D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795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85" y="720000"/>
            <a:ext cx="8675313" cy="900000"/>
          </a:xfrm>
        </p:spPr>
        <p:txBody>
          <a:bodyPr/>
          <a:lstStyle/>
          <a:p>
            <a:pPr lvl="0"/>
            <a:r>
              <a:rPr lang="nl-NL" dirty="0">
                <a:latin typeface="Calibri"/>
                <a:cs typeface="Calibri"/>
              </a:rPr>
              <a:t>Sociale grondrechten kun je afdwingen bij de rechter</a:t>
            </a:r>
          </a:p>
        </p:txBody>
      </p:sp>
      <p:cxnSp>
        <p:nvCxnSpPr>
          <p:cNvPr id="4" name="Rechte verbindingslijn 3"/>
          <p:cNvCxnSpPr>
            <a:cxnSpLocks/>
          </p:cNvCxnSpPr>
          <p:nvPr/>
        </p:nvCxnSpPr>
        <p:spPr bwMode="auto">
          <a:xfrm>
            <a:off x="4381500" y="1986975"/>
            <a:ext cx="0" cy="48210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468685" y="1850139"/>
            <a:ext cx="4381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Waar </a:t>
            </a:r>
          </a:p>
        </p:txBody>
      </p:sp>
      <p:sp>
        <p:nvSpPr>
          <p:cNvPr id="6" name="Rechthoek 5"/>
          <p:cNvSpPr/>
          <p:nvPr/>
        </p:nvSpPr>
        <p:spPr>
          <a:xfrm>
            <a:off x="4703707" y="1850139"/>
            <a:ext cx="4440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Niet waar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48E69673-FF0A-2EBC-1CF0-388F051E0F1E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15AD2FE4-27E0-6E90-EE1E-FF2EEA81563D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824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191" y="720000"/>
            <a:ext cx="8593807" cy="900000"/>
          </a:xfrm>
        </p:spPr>
        <p:txBody>
          <a:bodyPr/>
          <a:lstStyle/>
          <a:p>
            <a:pPr lvl="0"/>
            <a:r>
              <a:rPr lang="nl-NL"/>
              <a:t>Volgens de huidige grondwet heeft de koning nog politieke invloed</a:t>
            </a:r>
          </a:p>
        </p:txBody>
      </p:sp>
      <p:cxnSp>
        <p:nvCxnSpPr>
          <p:cNvPr id="4" name="Rechte verbindingslijn 3"/>
          <p:cNvCxnSpPr>
            <a:cxnSpLocks/>
          </p:cNvCxnSpPr>
          <p:nvPr/>
        </p:nvCxnSpPr>
        <p:spPr bwMode="auto">
          <a:xfrm>
            <a:off x="4381500" y="1986974"/>
            <a:ext cx="0" cy="4821091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550191" y="1986974"/>
            <a:ext cx="4381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Waar </a:t>
            </a:r>
          </a:p>
        </p:txBody>
      </p:sp>
      <p:sp>
        <p:nvSpPr>
          <p:cNvPr id="6" name="Rechthoek 5"/>
          <p:cNvSpPr/>
          <p:nvPr/>
        </p:nvSpPr>
        <p:spPr>
          <a:xfrm>
            <a:off x="4560485" y="1986974"/>
            <a:ext cx="4440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Niet waar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48E69673-FF0A-2EBC-1CF0-388F051E0F1E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15AD2FE4-27E0-6E90-EE1E-FF2EEA81563D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0448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450" y="711580"/>
            <a:ext cx="9079831" cy="900000"/>
          </a:xfrm>
        </p:spPr>
        <p:txBody>
          <a:bodyPr/>
          <a:lstStyle/>
          <a:p>
            <a:pPr lvl="0"/>
            <a:r>
              <a:rPr lang="nl-NL"/>
              <a:t>Waarom is de grondwet in 1848 herschreven?</a:t>
            </a:r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1500" y="1743075"/>
            <a:ext cx="0" cy="50649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154450" y="1620000"/>
            <a:ext cx="41276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Omdat Koning Willem II minder verantwoordelijkheid wilde hebben</a:t>
            </a:r>
          </a:p>
        </p:txBody>
      </p:sp>
      <p:sp>
        <p:nvSpPr>
          <p:cNvPr id="6" name="Rechthoek 5"/>
          <p:cNvSpPr/>
          <p:nvPr/>
        </p:nvSpPr>
        <p:spPr>
          <a:xfrm>
            <a:off x="4580350" y="1620000"/>
            <a:ext cx="44402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Omdat Koning Willem II bang was voor een revolutie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48E69673-FF0A-2EBC-1CF0-388F051E0F1E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15AD2FE4-27E0-6E90-EE1E-FF2EEA81563D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916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2294" y="790071"/>
            <a:ext cx="9079831" cy="900000"/>
          </a:xfrm>
        </p:spPr>
        <p:txBody>
          <a:bodyPr/>
          <a:lstStyle/>
          <a:p>
            <a:pPr lvl="0"/>
            <a:r>
              <a:rPr lang="nl-NL"/>
              <a:t>Waarom is de grondwet belangrijk?</a:t>
            </a:r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1500" y="1743075"/>
            <a:ext cx="0" cy="50649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412294" y="1689172"/>
            <a:ext cx="37794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Omdat daar de basisregels voor de Nederlandse samenleving in staan.</a:t>
            </a:r>
          </a:p>
        </p:txBody>
      </p:sp>
      <p:sp>
        <p:nvSpPr>
          <p:cNvPr id="6" name="Rechthoek 5"/>
          <p:cNvSpPr/>
          <p:nvPr/>
        </p:nvSpPr>
        <p:spPr>
          <a:xfrm>
            <a:off x="4580350" y="1690071"/>
            <a:ext cx="4164681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3200">
                <a:solidFill>
                  <a:srgbClr val="00B050"/>
                </a:solidFill>
                <a:ea typeface="+mn-lt"/>
                <a:cs typeface="+mn-lt"/>
              </a:rPr>
              <a:t>Omdat de rechter deze gebruikt om te bepalen hoe zwaar een straf moet zijn. </a:t>
            </a:r>
            <a:endParaRPr lang="en-US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48E69673-FF0A-2EBC-1CF0-388F051E0F1E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15AD2FE4-27E0-6E90-EE1E-FF2EEA81563D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545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932" y="720000"/>
            <a:ext cx="8524066" cy="900000"/>
          </a:xfrm>
        </p:spPr>
        <p:txBody>
          <a:bodyPr/>
          <a:lstStyle/>
          <a:p>
            <a:r>
              <a:rPr lang="nl-NL" dirty="0">
                <a:latin typeface="Calibri"/>
                <a:cs typeface="Calibri"/>
              </a:rPr>
              <a:t>Hoeveel artikelen heeft hoofdstuk 1 van de Grondwet? 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1500" y="2007657"/>
            <a:ext cx="0" cy="50649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1650772" y="2008768"/>
            <a:ext cx="1018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65</a:t>
            </a:r>
          </a:p>
        </p:txBody>
      </p:sp>
      <p:sp>
        <p:nvSpPr>
          <p:cNvPr id="6" name="Rechthoek 5"/>
          <p:cNvSpPr/>
          <p:nvPr/>
        </p:nvSpPr>
        <p:spPr>
          <a:xfrm>
            <a:off x="6093773" y="2008768"/>
            <a:ext cx="752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23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48E69673-FF0A-2EBC-1CF0-388F051E0F1E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15AD2FE4-27E0-6E90-EE1E-FF2EEA81563D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817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25529" r="1922"/>
          <a:stretch/>
        </p:blipFill>
        <p:spPr bwMode="auto">
          <a:xfrm>
            <a:off x="0" y="440983"/>
            <a:ext cx="9144000" cy="470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Loop je het apezuur!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5544000" y="2653927"/>
            <a:ext cx="3600000" cy="7200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>
                <a:solidFill>
                  <a:schemeClr val="bg1"/>
                </a:solidFill>
              </a:rPr>
              <a:t>Schattingsvraag</a:t>
            </a:r>
          </a:p>
        </p:txBody>
      </p:sp>
    </p:spTree>
    <p:extLst>
      <p:ext uri="{BB962C8B-B14F-4D97-AF65-F5344CB8AC3E}">
        <p14:creationId xmlns:p14="http://schemas.microsoft.com/office/powerpoint/2010/main" val="24069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25529" r="12466"/>
          <a:stretch/>
        </p:blipFill>
        <p:spPr bwMode="auto">
          <a:xfrm>
            <a:off x="0" y="440983"/>
            <a:ext cx="9144000" cy="470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Loop je het apezuur!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352926" y="2653927"/>
            <a:ext cx="4791074" cy="7200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>
                <a:solidFill>
                  <a:schemeClr val="bg1"/>
                </a:solidFill>
              </a:rPr>
              <a:t>We hebben een winnaar!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347"/>
            <a:ext cx="2049577" cy="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6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-107950"/>
            <a:r>
              <a:rPr lang="nl-NL" sz="2000" dirty="0"/>
              <a:t> Luister naar de vraag.</a:t>
            </a:r>
            <a:endParaRPr lang="en-US" dirty="0"/>
          </a:p>
          <a:p>
            <a:pPr marL="107950" indent="-107950"/>
            <a:r>
              <a:rPr lang="nl-NL" sz="2000" dirty="0"/>
              <a:t> Welk antwoord is juist volgens jou, het groene of het rode antwoord?</a:t>
            </a:r>
            <a:endParaRPr lang="nl-NL" sz="2000" dirty="0">
              <a:cs typeface="Calibri"/>
            </a:endParaRPr>
          </a:p>
          <a:p>
            <a:pPr marL="107950" indent="-107950"/>
            <a:r>
              <a:rPr lang="nl-NL" sz="2000" dirty="0"/>
              <a:t> Ga aan de linkerkant van de zaal staan als je denkt dat het rode antwoord klopt, en aan de rechterkant als je denkt dat het groene antwoord klopt.</a:t>
            </a:r>
            <a:endParaRPr lang="nl-NL" sz="2000" dirty="0">
              <a:cs typeface="Calibri"/>
            </a:endParaRPr>
          </a:p>
          <a:p>
            <a:pPr marL="107950" indent="-107950"/>
            <a:r>
              <a:rPr lang="nl-NL" sz="2000"/>
              <a:t> Sta </a:t>
            </a:r>
            <a:r>
              <a:rPr lang="nl-NL" sz="2000" dirty="0"/>
              <a:t>je verkeerd? Ga dan terug op je plek zitten. Je doet dan niet meer mee.</a:t>
            </a:r>
            <a:endParaRPr lang="nl-NL" sz="2000" dirty="0">
              <a:cs typeface="Calibri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Ren je rot!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72190"/>
            <a:ext cx="1746354" cy="4693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schoeisel, sport, persoon, hemel&#10;&#10;Automatisch gegenereerde beschrijving">
            <a:extLst>
              <a:ext uri="{FF2B5EF4-FFF2-40B4-BE49-F238E27FC236}">
                <a16:creationId xmlns:a16="http://schemas.microsoft.com/office/drawing/2014/main" id="{EFAD0F5C-1FB5-874B-8D9F-4E0316C98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8" t="8743" r="64152"/>
          <a:stretch/>
        </p:blipFill>
        <p:spPr>
          <a:xfrm>
            <a:off x="1" y="472190"/>
            <a:ext cx="1746354" cy="469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9312" y="720000"/>
            <a:ext cx="6548906" cy="900000"/>
          </a:xfrm>
        </p:spPr>
        <p:txBody>
          <a:bodyPr/>
          <a:lstStyle/>
          <a:p>
            <a:pPr lvl="0"/>
            <a:r>
              <a:rPr lang="nl-NL"/>
              <a:t>Wie was verantwoordelijk voor de herschreven Grondwet van 1848?</a:t>
            </a:r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1500" y="1919530"/>
            <a:ext cx="0" cy="546772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996846" y="1919530"/>
            <a:ext cx="2698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Johan Rudolph Thorbecke</a:t>
            </a:r>
          </a:p>
        </p:txBody>
      </p:sp>
      <p:sp>
        <p:nvSpPr>
          <p:cNvPr id="6" name="Rechthoek 5"/>
          <p:cNvSpPr/>
          <p:nvPr/>
        </p:nvSpPr>
        <p:spPr>
          <a:xfrm>
            <a:off x="4762501" y="1919748"/>
            <a:ext cx="3811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Pieter Jelles Troelstra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4BDDCEC5-1698-9BD1-0C96-C8A4C5D243FC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5E83D4D9-A7A1-CFD5-A3B0-0FBCCFB109EF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608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9312" y="720000"/>
            <a:ext cx="6548906" cy="900000"/>
          </a:xfrm>
        </p:spPr>
        <p:txBody>
          <a:bodyPr/>
          <a:lstStyle/>
          <a:p>
            <a:pPr lvl="0"/>
            <a:r>
              <a:rPr lang="nl-NL"/>
              <a:t>Wanneer is de Grondwet voor het laatst gewijzigd?</a:t>
            </a:r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1500" y="1913556"/>
            <a:ext cx="0" cy="50649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993569" y="1913556"/>
            <a:ext cx="2698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In 1983 </a:t>
            </a:r>
          </a:p>
        </p:txBody>
      </p:sp>
      <p:sp>
        <p:nvSpPr>
          <p:cNvPr id="6" name="Rechthoek 5"/>
          <p:cNvSpPr/>
          <p:nvPr/>
        </p:nvSpPr>
        <p:spPr>
          <a:xfrm>
            <a:off x="4871801" y="1913556"/>
            <a:ext cx="3507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In 2023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B3BA6846-4F57-9D21-FD4A-4A4310B6BA71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92C377EB-2548-3A14-DDE1-DE2AD46F7898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608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9312" y="720000"/>
            <a:ext cx="6548906" cy="900000"/>
          </a:xfrm>
        </p:spPr>
        <p:txBody>
          <a:bodyPr/>
          <a:lstStyle/>
          <a:p>
            <a:pPr lvl="0"/>
            <a:r>
              <a:rPr lang="nl-NL"/>
              <a:t>Vanaf welk jaartal mochten vrouwen stemmen voor de Tweede Kamer?</a:t>
            </a:r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4778" y="1965517"/>
            <a:ext cx="0" cy="50649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996847" y="1843192"/>
            <a:ext cx="2698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1917	</a:t>
            </a:r>
          </a:p>
        </p:txBody>
      </p:sp>
      <p:sp>
        <p:nvSpPr>
          <p:cNvPr id="6" name="Rechthoek 5"/>
          <p:cNvSpPr/>
          <p:nvPr/>
        </p:nvSpPr>
        <p:spPr>
          <a:xfrm>
            <a:off x="4875079" y="1842442"/>
            <a:ext cx="3507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1919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D9BDEAB9-D53D-A93D-1D7F-44A8119EBB44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BBDB0932-CFB2-E45F-0363-87618BF74ECC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972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8629" y="720000"/>
            <a:ext cx="6959589" cy="900000"/>
          </a:xfrm>
        </p:spPr>
        <p:txBody>
          <a:bodyPr/>
          <a:lstStyle/>
          <a:p>
            <a:pPr lvl="0"/>
            <a:r>
              <a:rPr lang="nl-NL"/>
              <a:t>Hoe heet de eerste vrouw die een zetel in de Tweede Kamer kreeg?</a:t>
            </a:r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1500" y="1972839"/>
            <a:ext cx="0" cy="50649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638629" y="1850514"/>
            <a:ext cx="3053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Suze Groeneweg</a:t>
            </a:r>
          </a:p>
        </p:txBody>
      </p:sp>
      <p:sp>
        <p:nvSpPr>
          <p:cNvPr id="6" name="Rechthoek 5"/>
          <p:cNvSpPr/>
          <p:nvPr/>
        </p:nvSpPr>
        <p:spPr>
          <a:xfrm>
            <a:off x="4871801" y="1849764"/>
            <a:ext cx="3507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Aletta Jacobs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ECEEA58C-B3AB-BC3A-D906-D4C6208A739F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C5606959-667D-6F5B-584D-2A2A17C99729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2332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463" y="678552"/>
            <a:ext cx="8787534" cy="900000"/>
          </a:xfrm>
        </p:spPr>
        <p:txBody>
          <a:bodyPr/>
          <a:lstStyle/>
          <a:p>
            <a:pPr lvl="0"/>
            <a:r>
              <a:rPr lang="nl-NL"/>
              <a:t>Hoe oud moet je zijn om Tweede Kamerlid te kunnen worden?</a:t>
            </a:r>
            <a:br>
              <a:rPr lang="nl-NL"/>
            </a:br>
            <a:endParaRPr lang="nl-NL"/>
          </a:p>
        </p:txBody>
      </p:sp>
      <p:cxnSp>
        <p:nvCxnSpPr>
          <p:cNvPr id="4" name="Rechte verbindingslijn 3"/>
          <p:cNvCxnSpPr>
            <a:cxnSpLocks/>
          </p:cNvCxnSpPr>
          <p:nvPr/>
        </p:nvCxnSpPr>
        <p:spPr bwMode="auto">
          <a:xfrm>
            <a:off x="4381500" y="1906292"/>
            <a:ext cx="0" cy="490177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1922961" y="1906292"/>
            <a:ext cx="845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6" name="Rechthoek 5"/>
          <p:cNvSpPr/>
          <p:nvPr/>
        </p:nvSpPr>
        <p:spPr>
          <a:xfrm>
            <a:off x="5741903" y="1906292"/>
            <a:ext cx="845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18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927858AA-3665-D6E5-46AF-53A543113BB1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F5F0ABB0-19CF-5CCF-F1CE-04712D73432D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1686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948" y="720000"/>
            <a:ext cx="7102270" cy="900000"/>
          </a:xfrm>
        </p:spPr>
        <p:txBody>
          <a:bodyPr/>
          <a:lstStyle/>
          <a:p>
            <a:pPr lvl="0"/>
            <a:r>
              <a:rPr lang="nl-NL"/>
              <a:t>Tot 1887 mocht je alleen stemmen als je…</a:t>
            </a:r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1500" y="1743075"/>
            <a:ext cx="0" cy="50649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764500" y="1743075"/>
            <a:ext cx="2698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Kon lezen en schrijven</a:t>
            </a:r>
          </a:p>
        </p:txBody>
      </p:sp>
      <p:sp>
        <p:nvSpPr>
          <p:cNvPr id="6" name="Rechthoek 5"/>
          <p:cNvSpPr/>
          <p:nvPr/>
        </p:nvSpPr>
        <p:spPr>
          <a:xfrm>
            <a:off x="4871801" y="1743075"/>
            <a:ext cx="3507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Genoeg geld verdiende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873376AD-238F-990B-79FF-DBBFCB70E48E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FB18E05A-B964-2B78-65A2-39774692191D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650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218" y="720000"/>
            <a:ext cx="8841780" cy="900000"/>
          </a:xfrm>
        </p:spPr>
        <p:txBody>
          <a:bodyPr/>
          <a:lstStyle/>
          <a:p>
            <a:pPr lvl="0"/>
            <a:r>
              <a:rPr lang="nl-NL"/>
              <a:t>Wat zijn de twee belangrijkste taken van de Tweede Kamer?</a:t>
            </a:r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1498" y="1989821"/>
            <a:ext cx="0" cy="50649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232477" y="1787670"/>
            <a:ext cx="4149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Het maken van wetten en het controleren van de regering.</a:t>
            </a:r>
          </a:p>
        </p:txBody>
      </p:sp>
      <p:sp>
        <p:nvSpPr>
          <p:cNvPr id="6" name="Rechthoek 5"/>
          <p:cNvSpPr/>
          <p:nvPr/>
        </p:nvSpPr>
        <p:spPr>
          <a:xfrm>
            <a:off x="4479011" y="1787670"/>
            <a:ext cx="4571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Het goedkeuren van wetten en het uitvoeren van wetten.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48E69673-FF0A-2EBC-1CF0-388F051E0F1E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15AD2FE4-27E0-6E90-EE1E-FF2EEA81563D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47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-powerpointtemplate-NL-warmgeel (2)">
  <a:themeElements>
    <a:clrScheme name="ProDemos warmgeel">
      <a:dk1>
        <a:srgbClr val="FCC241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emos powerpointtemplate-NL warmgeel.pptx" id="{2683FC40-11D0-9B43-8B44-9D6BC44DD9C0}" vid="{CE3B6785-139B-EE4A-BE1E-490A31CCF4E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7" ma:contentTypeDescription="Een nieuw document maken." ma:contentTypeScope="" ma:versionID="2b3e075314f3ea0329d6670ef95d0e30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5455266ead71188a11145d80b8e3d6f7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7bcf79-13ec-4791-9315-eb816fa35df2">
      <UserInfo>
        <DisplayName>Jonnick Kirwan</DisplayName>
        <AccountId>461</AccountId>
        <AccountType/>
      </UserInfo>
      <UserInfo>
        <DisplayName>Margreet Nieuwstad</DisplayName>
        <AccountId>71</AccountId>
        <AccountType/>
      </UserInfo>
      <UserInfo>
        <DisplayName>Bas Banning</DisplayName>
        <AccountId>64</AccountId>
        <AccountType/>
      </UserInfo>
    </SharedWithUsers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97DFF7-7BAD-4860-A300-F9EFA4EDF8CC}">
  <ds:schemaRefs>
    <ds:schemaRef ds:uri="3a7bcf79-13ec-4791-9315-eb816fa35df2"/>
    <ds:schemaRef ds:uri="f6166596-befa-4d6e-9b8b-75e822e8a2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92F4168-0D2C-4894-8C71-5016CBF5B6CD}">
  <ds:schemaRefs>
    <ds:schemaRef ds:uri="3a7bcf79-13ec-4791-9315-eb816fa35df2"/>
    <ds:schemaRef ds:uri="f6166596-befa-4d6e-9b8b-75e822e8a2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04F0F9-FBB5-4F8F-8645-098367C23B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ProDemos-powerpointtemplate-NL-warmgeel (2)</Template>
  <TotalTime>0</TotalTime>
  <Words>459</Words>
  <Application>Microsoft Office PowerPoint</Application>
  <PresentationFormat>Diavoorstelling (16:9)</PresentationFormat>
  <Paragraphs>120</Paragraphs>
  <Slides>20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ProDemos-powerpointtemplate-NL-warmgeel (2)</vt:lpstr>
      <vt:lpstr>PowerPoint-presentatie</vt:lpstr>
      <vt:lpstr>Ren je rot!</vt:lpstr>
      <vt:lpstr>Wie was verantwoordelijk voor de herschreven Grondwet van 1848?</vt:lpstr>
      <vt:lpstr>Wanneer is de Grondwet voor het laatst gewijzigd?</vt:lpstr>
      <vt:lpstr>Vanaf welk jaartal mochten vrouwen stemmen voor de Tweede Kamer?</vt:lpstr>
      <vt:lpstr>Hoe heet de eerste vrouw die een zetel in de Tweede Kamer kreeg?</vt:lpstr>
      <vt:lpstr>Hoe oud moet je zijn om Tweede Kamerlid te kunnen worden? </vt:lpstr>
      <vt:lpstr>Tot 1887 mocht je alleen stemmen als je…</vt:lpstr>
      <vt:lpstr>Wat zijn de twee belangrijkste taken van de Tweede Kamer?</vt:lpstr>
      <vt:lpstr>Hoe vaak moet er gestemd worden over een grondwetswijziging in de Tweede Kamer?</vt:lpstr>
      <vt:lpstr>Artikel 1 van de Grondwet gaat over...</vt:lpstr>
      <vt:lpstr>Er zijn sociale en klassieke grondrechten</vt:lpstr>
      <vt:lpstr>Sociale grondrechten kun je afdwingen bij de rechter</vt:lpstr>
      <vt:lpstr>Volgens de huidige grondwet heeft de koning nog politieke invloed</vt:lpstr>
      <vt:lpstr>Waarom is de grondwet in 1848 herschreven?</vt:lpstr>
      <vt:lpstr>Waarom is de grondwet belangrijk?</vt:lpstr>
      <vt:lpstr>Hoeveel artikelen heeft hoofdstuk 1 van de Grondwet? 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Yvonne Gispen</dc:creator>
  <cp:lastModifiedBy>Sedi van Loon</cp:lastModifiedBy>
  <cp:revision>16</cp:revision>
  <cp:lastPrinted>2017-06-07T13:51:27Z</cp:lastPrinted>
  <dcterms:created xsi:type="dcterms:W3CDTF">2018-03-15T13:00:06Z</dcterms:created>
  <dcterms:modified xsi:type="dcterms:W3CDTF">2023-11-30T14:09:21Z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Order">
    <vt:r8>6960400</vt:r8>
  </property>
  <property fmtid="{D5CDD505-2E9C-101B-9397-08002B2CF9AE}" pid="4" name="_dlc_DocIdItemGuid">
    <vt:lpwstr>17fcac5e-a462-54cf-8265-098a578fbc63</vt:lpwstr>
  </property>
  <property fmtid="{D5CDD505-2E9C-101B-9397-08002B2CF9AE}" pid="5" name="MediaServiceImageTags">
    <vt:lpwstr/>
  </property>
</Properties>
</file>