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0A_27299F48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146_F6060FAB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3"/>
  </p:notesMasterIdLst>
  <p:handoutMasterIdLst>
    <p:handoutMasterId r:id="rId24"/>
  </p:handoutMasterIdLst>
  <p:sldIdLst>
    <p:sldId id="266" r:id="rId5"/>
    <p:sldId id="281" r:id="rId6"/>
    <p:sldId id="316" r:id="rId7"/>
    <p:sldId id="314" r:id="rId8"/>
    <p:sldId id="315" r:id="rId9"/>
    <p:sldId id="285" r:id="rId10"/>
    <p:sldId id="317" r:id="rId11"/>
    <p:sldId id="319" r:id="rId12"/>
    <p:sldId id="320" r:id="rId13"/>
    <p:sldId id="318" r:id="rId14"/>
    <p:sldId id="321" r:id="rId15"/>
    <p:sldId id="325" r:id="rId16"/>
    <p:sldId id="328" r:id="rId17"/>
    <p:sldId id="327" r:id="rId18"/>
    <p:sldId id="326" r:id="rId19"/>
    <p:sldId id="303" r:id="rId20"/>
    <p:sldId id="304" r:id="rId21"/>
    <p:sldId id="278" r:id="rId22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C7EAFF-5257-5BCC-A44E-11CE66D2D3C4}" name="Sedi van Loon" initials="SL" userId="S::sedi@prodemos.nl::e92ac43e-c176-40b7-8001-c8e58642e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9D6DB-33D5-98C8-8B77-DFA900C05C40}" v="24" dt="2023-11-30T12:47:43.033"/>
    <p1510:client id="{F6130A9E-F6ED-4F8E-A01B-4BD3D80F09B5}" v="6" dt="2023-11-20T11:54:54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di van Loon" userId="S::sedi@prodemos.nl::e92ac43e-c176-40b7-8001-c8e58642eff9" providerId="AD" clId="Web-{C4332EBC-7078-03F5-C3C5-B4F553624D7D}"/>
    <pc:docChg chg="mod modSld sldOrd">
      <pc:chgData name="Sedi van Loon" userId="S::sedi@prodemos.nl::e92ac43e-c176-40b7-8001-c8e58642eff9" providerId="AD" clId="Web-{C4332EBC-7078-03F5-C3C5-B4F553624D7D}" dt="2023-11-16T15:56:39.671" v="43" actId="1076"/>
      <pc:docMkLst>
        <pc:docMk/>
      </pc:docMkLst>
      <pc:sldChg chg="modSp addCm">
        <pc:chgData name="Sedi van Loon" userId="S::sedi@prodemos.nl::e92ac43e-c176-40b7-8001-c8e58642eff9" providerId="AD" clId="Web-{C4332EBC-7078-03F5-C3C5-B4F553624D7D}" dt="2023-11-16T15:55:51.684" v="35" actId="20577"/>
        <pc:sldMkLst>
          <pc:docMk/>
          <pc:sldMk cId="657039176" sldId="266"/>
        </pc:sldMkLst>
        <pc:spChg chg="mod">
          <ac:chgData name="Sedi van Loon" userId="S::sedi@prodemos.nl::e92ac43e-c176-40b7-8001-c8e58642eff9" providerId="AD" clId="Web-{C4332EBC-7078-03F5-C3C5-B4F553624D7D}" dt="2023-11-16T15:55:51.684" v="35" actId="20577"/>
          <ac:spMkLst>
            <pc:docMk/>
            <pc:sldMk cId="657039176" sldId="266"/>
            <ac:spMk id="1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di van Loon" userId="S::sedi@prodemos.nl::e92ac43e-c176-40b7-8001-c8e58642eff9" providerId="AD" clId="Web-{C4332EBC-7078-03F5-C3C5-B4F553624D7D}" dt="2023-11-16T15:54:19.493" v="1"/>
              <pc2:cmMkLst xmlns:pc2="http://schemas.microsoft.com/office/powerpoint/2019/9/main/command">
                <pc:docMk/>
                <pc:sldMk cId="657039176" sldId="266"/>
                <pc2:cmMk id="{2368AE55-4CF8-4672-B8E7-4673C0AEBFF1}"/>
              </pc2:cmMkLst>
            </pc226:cmChg>
          </p:ext>
        </pc:extLst>
      </pc:sldChg>
      <pc:sldChg chg="modSp">
        <pc:chgData name="Sedi van Loon" userId="S::sedi@prodemos.nl::e92ac43e-c176-40b7-8001-c8e58642eff9" providerId="AD" clId="Web-{C4332EBC-7078-03F5-C3C5-B4F553624D7D}" dt="2023-11-16T15:55:13.199" v="27" actId="20577"/>
        <pc:sldMkLst>
          <pc:docMk/>
          <pc:sldMk cId="2093931051" sldId="281"/>
        </pc:sldMkLst>
        <pc:spChg chg="mod">
          <ac:chgData name="Sedi van Loon" userId="S::sedi@prodemos.nl::e92ac43e-c176-40b7-8001-c8e58642eff9" providerId="AD" clId="Web-{C4332EBC-7078-03F5-C3C5-B4F553624D7D}" dt="2023-11-16T15:55:13.199" v="27" actId="20577"/>
          <ac:spMkLst>
            <pc:docMk/>
            <pc:sldMk cId="2093931051" sldId="281"/>
            <ac:spMk id="2" creationId="{00000000-0000-0000-0000-000000000000}"/>
          </ac:spMkLst>
        </pc:spChg>
      </pc:sldChg>
      <pc:sldChg chg="modSp">
        <pc:chgData name="Sedi van Loon" userId="S::sedi@prodemos.nl::e92ac43e-c176-40b7-8001-c8e58642eff9" providerId="AD" clId="Web-{C4332EBC-7078-03F5-C3C5-B4F553624D7D}" dt="2023-11-16T15:56:13.576" v="38" actId="1076"/>
        <pc:sldMkLst>
          <pc:docMk/>
          <pc:sldMk cId="234115516" sldId="285"/>
        </pc:sldMkLst>
        <pc:spChg chg="mod">
          <ac:chgData name="Sedi van Loon" userId="S::sedi@prodemos.nl::e92ac43e-c176-40b7-8001-c8e58642eff9" providerId="AD" clId="Web-{C4332EBC-7078-03F5-C3C5-B4F553624D7D}" dt="2023-11-16T15:56:13.560" v="37" actId="1076"/>
          <ac:spMkLst>
            <pc:docMk/>
            <pc:sldMk cId="234115516" sldId="285"/>
            <ac:spMk id="20" creationId="{D2E485B2-F508-2D3E-8F50-7020027F22FE}"/>
          </ac:spMkLst>
        </pc:spChg>
        <pc:spChg chg="mod">
          <ac:chgData name="Sedi van Loon" userId="S::sedi@prodemos.nl::e92ac43e-c176-40b7-8001-c8e58642eff9" providerId="AD" clId="Web-{C4332EBC-7078-03F5-C3C5-B4F553624D7D}" dt="2023-11-16T15:56:13.576" v="38" actId="1076"/>
          <ac:spMkLst>
            <pc:docMk/>
            <pc:sldMk cId="234115516" sldId="285"/>
            <ac:spMk id="21" creationId="{E10F63D7-70DC-BD69-FA93-7D96A2308D42}"/>
          </ac:spMkLst>
        </pc:spChg>
        <pc:cxnChg chg="mod">
          <ac:chgData name="Sedi van Loon" userId="S::sedi@prodemos.nl::e92ac43e-c176-40b7-8001-c8e58642eff9" providerId="AD" clId="Web-{C4332EBC-7078-03F5-C3C5-B4F553624D7D}" dt="2023-11-16T15:56:13.544" v="36" actId="1076"/>
          <ac:cxnSpMkLst>
            <pc:docMk/>
            <pc:sldMk cId="234115516" sldId="285"/>
            <ac:cxnSpMk id="4" creationId="{00000000-0000-0000-0000-000000000000}"/>
          </ac:cxnSpMkLst>
        </pc:cxnChg>
      </pc:sldChg>
      <pc:sldChg chg="modSp">
        <pc:chgData name="Sedi van Loon" userId="S::sedi@prodemos.nl::e92ac43e-c176-40b7-8001-c8e58642eff9" providerId="AD" clId="Web-{C4332EBC-7078-03F5-C3C5-B4F553624D7D}" dt="2023-11-16T15:56:21.967" v="40" actId="14100"/>
        <pc:sldMkLst>
          <pc:docMk/>
          <pc:sldMk cId="4155245998" sldId="314"/>
        </pc:sldMkLst>
        <pc:spChg chg="mod">
          <ac:chgData name="Sedi van Loon" userId="S::sedi@prodemos.nl::e92ac43e-c176-40b7-8001-c8e58642eff9" providerId="AD" clId="Web-{C4332EBC-7078-03F5-C3C5-B4F553624D7D}" dt="2023-11-16T15:56:21.967" v="40" actId="14100"/>
          <ac:spMkLst>
            <pc:docMk/>
            <pc:sldMk cId="4155245998" sldId="314"/>
            <ac:spMk id="6" creationId="{00000000-0000-0000-0000-000000000000}"/>
          </ac:spMkLst>
        </pc:spChg>
      </pc:sldChg>
      <pc:sldChg chg="ord">
        <pc:chgData name="Sedi van Loon" userId="S::sedi@prodemos.nl::e92ac43e-c176-40b7-8001-c8e58642eff9" providerId="AD" clId="Web-{C4332EBC-7078-03F5-C3C5-B4F553624D7D}" dt="2023-11-16T15:55:17.574" v="28"/>
        <pc:sldMkLst>
          <pc:docMk/>
          <pc:sldMk cId="3388510603" sldId="315"/>
        </pc:sldMkLst>
      </pc:sldChg>
      <pc:sldChg chg="modSp">
        <pc:chgData name="Sedi van Loon" userId="S::sedi@prodemos.nl::e92ac43e-c176-40b7-8001-c8e58642eff9" providerId="AD" clId="Web-{C4332EBC-7078-03F5-C3C5-B4F553624D7D}" dt="2023-11-16T15:56:39.671" v="43" actId="1076"/>
        <pc:sldMkLst>
          <pc:docMk/>
          <pc:sldMk cId="3289246651" sldId="316"/>
        </pc:sldMkLst>
        <pc:spChg chg="mod">
          <ac:chgData name="Sedi van Loon" userId="S::sedi@prodemos.nl::e92ac43e-c176-40b7-8001-c8e58642eff9" providerId="AD" clId="Web-{C4332EBC-7078-03F5-C3C5-B4F553624D7D}" dt="2023-11-16T15:56:39.671" v="42" actId="1076"/>
          <ac:spMkLst>
            <pc:docMk/>
            <pc:sldMk cId="3289246651" sldId="316"/>
            <ac:spMk id="5" creationId="{00000000-0000-0000-0000-000000000000}"/>
          </ac:spMkLst>
        </pc:spChg>
        <pc:spChg chg="mod">
          <ac:chgData name="Sedi van Loon" userId="S::sedi@prodemos.nl::e92ac43e-c176-40b7-8001-c8e58642eff9" providerId="AD" clId="Web-{C4332EBC-7078-03F5-C3C5-B4F553624D7D}" dt="2023-11-16T15:56:39.671" v="43" actId="1076"/>
          <ac:spMkLst>
            <pc:docMk/>
            <pc:sldMk cId="3289246651" sldId="316"/>
            <ac:spMk id="6" creationId="{00000000-0000-0000-0000-000000000000}"/>
          </ac:spMkLst>
        </pc:spChg>
        <pc:cxnChg chg="mod">
          <ac:chgData name="Sedi van Loon" userId="S::sedi@prodemos.nl::e92ac43e-c176-40b7-8001-c8e58642eff9" providerId="AD" clId="Web-{C4332EBC-7078-03F5-C3C5-B4F553624D7D}" dt="2023-11-16T15:56:39.655" v="41" actId="1076"/>
          <ac:cxnSpMkLst>
            <pc:docMk/>
            <pc:sldMk cId="3289246651" sldId="316"/>
            <ac:cxnSpMk id="4" creationId="{00000000-0000-0000-0000-000000000000}"/>
          </ac:cxnSpMkLst>
        </pc:cxnChg>
      </pc:sldChg>
      <pc:sldChg chg="modSp">
        <pc:chgData name="Sedi van Loon" userId="S::sedi@prodemos.nl::e92ac43e-c176-40b7-8001-c8e58642eff9" providerId="AD" clId="Web-{C4332EBC-7078-03F5-C3C5-B4F553624D7D}" dt="2023-11-16T15:55:30.996" v="29" actId="1076"/>
        <pc:sldMkLst>
          <pc:docMk/>
          <pc:sldMk cId="1641193818" sldId="328"/>
        </pc:sldMkLst>
        <pc:spChg chg="mod">
          <ac:chgData name="Sedi van Loon" userId="S::sedi@prodemos.nl::e92ac43e-c176-40b7-8001-c8e58642eff9" providerId="AD" clId="Web-{C4332EBC-7078-03F5-C3C5-B4F553624D7D}" dt="2023-11-16T15:55:30.996" v="29" actId="1076"/>
          <ac:spMkLst>
            <pc:docMk/>
            <pc:sldMk cId="1641193818" sldId="328"/>
            <ac:spMk id="2" creationId="{00000000-0000-0000-0000-000000000000}"/>
          </ac:spMkLst>
        </pc:spChg>
      </pc:sldChg>
    </pc:docChg>
  </pc:docChgLst>
  <pc:docChgLst>
    <pc:chgData name="Jonnick Kirwan" userId="9a59ccf2-ff56-4baa-9c1a-5e00a0986d43" providerId="ADAL" clId="{F6130A9E-F6ED-4F8E-A01B-4BD3D80F09B5}"/>
    <pc:docChg chg="undo custSel addSld delSld modSld">
      <pc:chgData name="Jonnick Kirwan" userId="9a59ccf2-ff56-4baa-9c1a-5e00a0986d43" providerId="ADAL" clId="{F6130A9E-F6ED-4F8E-A01B-4BD3D80F09B5}" dt="2023-11-20T11:54:54.226" v="10" actId="2696"/>
      <pc:docMkLst>
        <pc:docMk/>
      </pc:docMkLst>
      <pc:sldChg chg="modSp mod modCm">
        <pc:chgData name="Jonnick Kirwan" userId="9a59ccf2-ff56-4baa-9c1a-5e00a0986d43" providerId="ADAL" clId="{F6130A9E-F6ED-4F8E-A01B-4BD3D80F09B5}" dt="2023-11-20T10:39:39.167" v="4" actId="1076"/>
        <pc:sldMkLst>
          <pc:docMk/>
          <pc:sldMk cId="657039176" sldId="266"/>
        </pc:sldMkLst>
        <pc:spChg chg="mod">
          <ac:chgData name="Jonnick Kirwan" userId="9a59ccf2-ff56-4baa-9c1a-5e00a0986d43" providerId="ADAL" clId="{F6130A9E-F6ED-4F8E-A01B-4BD3D80F09B5}" dt="2023-11-20T10:39:39.167" v="4" actId="1076"/>
          <ac:spMkLst>
            <pc:docMk/>
            <pc:sldMk cId="657039176" sldId="266"/>
            <ac:spMk id="10" creationId="{00000000-0000-0000-0000-000000000000}"/>
          </ac:spMkLst>
        </pc:spChg>
        <pc:grpChg chg="mod">
          <ac:chgData name="Jonnick Kirwan" userId="9a59ccf2-ff56-4baa-9c1a-5e00a0986d43" providerId="ADAL" clId="{F6130A9E-F6ED-4F8E-A01B-4BD3D80F09B5}" dt="2023-11-20T10:39:33.989" v="3" actId="1076"/>
          <ac:grpSpMkLst>
            <pc:docMk/>
            <pc:sldMk cId="657039176" sldId="266"/>
            <ac:grpSpMk id="5" creationId="{00000000-0000-0000-0000-000000000000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nnick Kirwan" userId="9a59ccf2-ff56-4baa-9c1a-5e00a0986d43" providerId="ADAL" clId="{F6130A9E-F6ED-4F8E-A01B-4BD3D80F09B5}" dt="2023-11-20T10:39:26.553" v="0"/>
              <pc2:cmMkLst xmlns:pc2="http://schemas.microsoft.com/office/powerpoint/2019/9/main/command">
                <pc:docMk/>
                <pc:sldMk cId="657039176" sldId="266"/>
                <pc2:cmMk id="{2368AE55-4CF8-4672-B8E7-4673C0AEBFF1}"/>
              </pc2:cmMkLst>
            </pc226:cmChg>
          </p:ext>
        </pc:extLst>
      </pc:sldChg>
      <pc:sldChg chg="del">
        <pc:chgData name="Jonnick Kirwan" userId="9a59ccf2-ff56-4baa-9c1a-5e00a0986d43" providerId="ADAL" clId="{F6130A9E-F6ED-4F8E-A01B-4BD3D80F09B5}" dt="2023-11-20T11:54:54.226" v="10" actId="2696"/>
        <pc:sldMkLst>
          <pc:docMk/>
          <pc:sldMk cId="1126399363" sldId="323"/>
        </pc:sldMkLst>
      </pc:sldChg>
      <pc:sldChg chg="del">
        <pc:chgData name="Jonnick Kirwan" userId="9a59ccf2-ff56-4baa-9c1a-5e00a0986d43" providerId="ADAL" clId="{F6130A9E-F6ED-4F8E-A01B-4BD3D80F09B5}" dt="2023-11-20T11:54:42.812" v="9" actId="2696"/>
        <pc:sldMkLst>
          <pc:docMk/>
          <pc:sldMk cId="2707182274" sldId="324"/>
        </pc:sldMkLst>
      </pc:sldChg>
      <pc:sldChg chg="add del">
        <pc:chgData name="Jonnick Kirwan" userId="9a59ccf2-ff56-4baa-9c1a-5e00a0986d43" providerId="ADAL" clId="{F6130A9E-F6ED-4F8E-A01B-4BD3D80F09B5}" dt="2023-11-20T11:54:37.221" v="8" actId="2696"/>
        <pc:sldMkLst>
          <pc:docMk/>
          <pc:sldMk cId="4127592363" sldId="326"/>
        </pc:sldMkLst>
      </pc:sldChg>
    </pc:docChg>
  </pc:docChgLst>
  <pc:docChgLst>
    <pc:chgData name="Sedi van Loon" userId="S::sedi@prodemos.nl::e92ac43e-c176-40b7-8001-c8e58642eff9" providerId="AD" clId="Web-{8988E4D3-49B4-A5A9-F2A4-98689848F63C}"/>
    <pc:docChg chg="modSld sldOrd">
      <pc:chgData name="Sedi van Loon" userId="S::sedi@prodemos.nl::e92ac43e-c176-40b7-8001-c8e58642eff9" providerId="AD" clId="Web-{8988E4D3-49B4-A5A9-F2A4-98689848F63C}" dt="2023-11-16T16:16:21.484" v="44" actId="1076"/>
      <pc:docMkLst>
        <pc:docMk/>
      </pc:docMkLst>
      <pc:sldChg chg="modSp">
        <pc:chgData name="Sedi van Loon" userId="S::sedi@prodemos.nl::e92ac43e-c176-40b7-8001-c8e58642eff9" providerId="AD" clId="Web-{8988E4D3-49B4-A5A9-F2A4-98689848F63C}" dt="2023-11-16T16:13:49.010" v="12" actId="14100"/>
        <pc:sldMkLst>
          <pc:docMk/>
          <pc:sldMk cId="234115516" sldId="285"/>
        </pc:sldMkLst>
        <pc:spChg chg="mod">
          <ac:chgData name="Sedi van Loon" userId="S::sedi@prodemos.nl::e92ac43e-c176-40b7-8001-c8e58642eff9" providerId="AD" clId="Web-{8988E4D3-49B4-A5A9-F2A4-98689848F63C}" dt="2023-11-16T16:13:49.010" v="12" actId="14100"/>
          <ac:spMkLst>
            <pc:docMk/>
            <pc:sldMk cId="234115516" sldId="285"/>
            <ac:spMk id="18" creationId="{3A8BC1CB-5EFD-BA3D-EF3E-FF7BCE1C61D4}"/>
          </ac:spMkLst>
        </pc:spChg>
      </pc:sldChg>
      <pc:sldChg chg="modSp ord">
        <pc:chgData name="Sedi van Loon" userId="S::sedi@prodemos.nl::e92ac43e-c176-40b7-8001-c8e58642eff9" providerId="AD" clId="Web-{8988E4D3-49B4-A5A9-F2A4-98689848F63C}" dt="2023-11-16T16:13:28.400" v="9" actId="1076"/>
        <pc:sldMkLst>
          <pc:docMk/>
          <pc:sldMk cId="4155245998" sldId="314"/>
        </pc:sldMkLst>
        <pc:spChg chg="mod">
          <ac:chgData name="Sedi van Loon" userId="S::sedi@prodemos.nl::e92ac43e-c176-40b7-8001-c8e58642eff9" providerId="AD" clId="Web-{8988E4D3-49B4-A5A9-F2A4-98689848F63C}" dt="2023-11-16T16:13:28.400" v="9" actId="1076"/>
          <ac:spMkLst>
            <pc:docMk/>
            <pc:sldMk cId="4155245998" sldId="314"/>
            <ac:spMk id="2" creationId="{00000000-0000-0000-0000-000000000000}"/>
          </ac:spMkLst>
        </pc:spChg>
      </pc:sldChg>
      <pc:sldChg chg="modSp">
        <pc:chgData name="Sedi van Loon" userId="S::sedi@prodemos.nl::e92ac43e-c176-40b7-8001-c8e58642eff9" providerId="AD" clId="Web-{8988E4D3-49B4-A5A9-F2A4-98689848F63C}" dt="2023-11-16T16:13:04.321" v="4" actId="1076"/>
        <pc:sldMkLst>
          <pc:docMk/>
          <pc:sldMk cId="3388510603" sldId="315"/>
        </pc:sldMkLst>
        <pc:spChg chg="mod">
          <ac:chgData name="Sedi van Loon" userId="S::sedi@prodemos.nl::e92ac43e-c176-40b7-8001-c8e58642eff9" providerId="AD" clId="Web-{8988E4D3-49B4-A5A9-F2A4-98689848F63C}" dt="2023-11-16T16:13:04.321" v="4" actId="1076"/>
          <ac:spMkLst>
            <pc:docMk/>
            <pc:sldMk cId="3388510603" sldId="315"/>
            <ac:spMk id="2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2:56.852" v="3" actId="14100"/>
          <ac:spMkLst>
            <pc:docMk/>
            <pc:sldMk cId="3388510603" sldId="315"/>
            <ac:spMk id="5" creationId="{00000000-0000-0000-0000-000000000000}"/>
          </ac:spMkLst>
        </pc:spChg>
      </pc:sldChg>
      <pc:sldChg chg="modSp">
        <pc:chgData name="Sedi van Loon" userId="S::sedi@prodemos.nl::e92ac43e-c176-40b7-8001-c8e58642eff9" providerId="AD" clId="Web-{8988E4D3-49B4-A5A9-F2A4-98689848F63C}" dt="2023-11-16T16:14:18.542" v="17" actId="14100"/>
        <pc:sldMkLst>
          <pc:docMk/>
          <pc:sldMk cId="3289246651" sldId="316"/>
        </pc:sldMkLst>
        <pc:spChg chg="mod">
          <ac:chgData name="Sedi van Loon" userId="S::sedi@prodemos.nl::e92ac43e-c176-40b7-8001-c8e58642eff9" providerId="AD" clId="Web-{8988E4D3-49B4-A5A9-F2A4-98689848F63C}" dt="2023-11-16T16:13:22.431" v="8" actId="14100"/>
          <ac:spMkLst>
            <pc:docMk/>
            <pc:sldMk cId="3289246651" sldId="316"/>
            <ac:spMk id="2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4:10.011" v="16" actId="1076"/>
          <ac:spMkLst>
            <pc:docMk/>
            <pc:sldMk cId="3289246651" sldId="316"/>
            <ac:spMk id="5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4:00.885" v="14" actId="1076"/>
          <ac:spMkLst>
            <pc:docMk/>
            <pc:sldMk cId="3289246651" sldId="316"/>
            <ac:spMk id="6" creationId="{00000000-0000-0000-0000-000000000000}"/>
          </ac:spMkLst>
        </pc:spChg>
        <pc:cxnChg chg="mod">
          <ac:chgData name="Sedi van Loon" userId="S::sedi@prodemos.nl::e92ac43e-c176-40b7-8001-c8e58642eff9" providerId="AD" clId="Web-{8988E4D3-49B4-A5A9-F2A4-98689848F63C}" dt="2023-11-16T16:14:18.542" v="17" actId="14100"/>
          <ac:cxnSpMkLst>
            <pc:docMk/>
            <pc:sldMk cId="3289246651" sldId="316"/>
            <ac:cxnSpMk id="4" creationId="{00000000-0000-0000-0000-000000000000}"/>
          </ac:cxnSpMkLst>
        </pc:cxnChg>
      </pc:sldChg>
      <pc:sldChg chg="modSp">
        <pc:chgData name="Sedi van Loon" userId="S::sedi@prodemos.nl::e92ac43e-c176-40b7-8001-c8e58642eff9" providerId="AD" clId="Web-{8988E4D3-49B4-A5A9-F2A4-98689848F63C}" dt="2023-11-16T16:14:30.871" v="20" actId="14100"/>
        <pc:sldMkLst>
          <pc:docMk/>
          <pc:sldMk cId="2970015250" sldId="317"/>
        </pc:sldMkLst>
        <pc:spChg chg="mod">
          <ac:chgData name="Sedi van Loon" userId="S::sedi@prodemos.nl::e92ac43e-c176-40b7-8001-c8e58642eff9" providerId="AD" clId="Web-{8988E4D3-49B4-A5A9-F2A4-98689848F63C}" dt="2023-11-16T16:13:43.244" v="10" actId="1076"/>
          <ac:spMkLst>
            <pc:docMk/>
            <pc:sldMk cId="2970015250" sldId="317"/>
            <ac:spMk id="7" creationId="{3FA45F77-01FE-AF09-FA0F-6F3249F10173}"/>
          </ac:spMkLst>
        </pc:spChg>
        <pc:spChg chg="mod">
          <ac:chgData name="Sedi van Loon" userId="S::sedi@prodemos.nl::e92ac43e-c176-40b7-8001-c8e58642eff9" providerId="AD" clId="Web-{8988E4D3-49B4-A5A9-F2A4-98689848F63C}" dt="2023-11-16T16:14:27.230" v="18" actId="1076"/>
          <ac:spMkLst>
            <pc:docMk/>
            <pc:sldMk cId="2970015250" sldId="317"/>
            <ac:spMk id="8" creationId="{9BACC230-CBF7-F043-6E4B-493BD604DB07}"/>
          </ac:spMkLst>
        </pc:spChg>
        <pc:spChg chg="mod">
          <ac:chgData name="Sedi van Loon" userId="S::sedi@prodemos.nl::e92ac43e-c176-40b7-8001-c8e58642eff9" providerId="AD" clId="Web-{8988E4D3-49B4-A5A9-F2A4-98689848F63C}" dt="2023-11-16T16:14:27.230" v="19" actId="1076"/>
          <ac:spMkLst>
            <pc:docMk/>
            <pc:sldMk cId="2970015250" sldId="317"/>
            <ac:spMk id="10" creationId="{A4325BDA-5525-2528-196A-4757C72B5A3A}"/>
          </ac:spMkLst>
        </pc:spChg>
        <pc:cxnChg chg="mod">
          <ac:chgData name="Sedi van Loon" userId="S::sedi@prodemos.nl::e92ac43e-c176-40b7-8001-c8e58642eff9" providerId="AD" clId="Web-{8988E4D3-49B4-A5A9-F2A4-98689848F63C}" dt="2023-11-16T16:14:30.871" v="20" actId="14100"/>
          <ac:cxnSpMkLst>
            <pc:docMk/>
            <pc:sldMk cId="2970015250" sldId="317"/>
            <ac:cxnSpMk id="4" creationId="{00000000-0000-0000-0000-000000000000}"/>
          </ac:cxnSpMkLst>
        </pc:cxnChg>
      </pc:sldChg>
      <pc:sldChg chg="modSp">
        <pc:chgData name="Sedi van Loon" userId="S::sedi@prodemos.nl::e92ac43e-c176-40b7-8001-c8e58642eff9" providerId="AD" clId="Web-{8988E4D3-49B4-A5A9-F2A4-98689848F63C}" dt="2023-11-16T16:14:57.591" v="27" actId="1076"/>
        <pc:sldMkLst>
          <pc:docMk/>
          <pc:sldMk cId="2007772645" sldId="318"/>
        </pc:sldMkLst>
        <pc:spChg chg="mod">
          <ac:chgData name="Sedi van Loon" userId="S::sedi@prodemos.nl::e92ac43e-c176-40b7-8001-c8e58642eff9" providerId="AD" clId="Web-{8988E4D3-49B4-A5A9-F2A4-98689848F63C}" dt="2023-11-16T16:14:49.340" v="25" actId="1076"/>
          <ac:spMkLst>
            <pc:docMk/>
            <pc:sldMk cId="2007772645" sldId="318"/>
            <ac:spMk id="2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4:54.325" v="26" actId="1076"/>
          <ac:spMkLst>
            <pc:docMk/>
            <pc:sldMk cId="2007772645" sldId="318"/>
            <ac:spMk id="5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4:57.591" v="27" actId="1076"/>
          <ac:spMkLst>
            <pc:docMk/>
            <pc:sldMk cId="2007772645" sldId="318"/>
            <ac:spMk id="6" creationId="{00000000-0000-0000-0000-000000000000}"/>
          </ac:spMkLst>
        </pc:spChg>
      </pc:sldChg>
      <pc:sldChg chg="modSp ord">
        <pc:chgData name="Sedi van Loon" userId="S::sedi@prodemos.nl::e92ac43e-c176-40b7-8001-c8e58642eff9" providerId="AD" clId="Web-{8988E4D3-49B4-A5A9-F2A4-98689848F63C}" dt="2023-11-16T16:14:43.746" v="24" actId="1076"/>
        <pc:sldMkLst>
          <pc:docMk/>
          <pc:sldMk cId="3894722168" sldId="320"/>
        </pc:sldMkLst>
        <pc:spChg chg="mod">
          <ac:chgData name="Sedi van Loon" userId="S::sedi@prodemos.nl::e92ac43e-c176-40b7-8001-c8e58642eff9" providerId="AD" clId="Web-{8988E4D3-49B4-A5A9-F2A4-98689848F63C}" dt="2023-11-16T16:14:35.793" v="22" actId="1076"/>
          <ac:spMkLst>
            <pc:docMk/>
            <pc:sldMk cId="3894722168" sldId="320"/>
            <ac:spMk id="2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4:39.215" v="23" actId="1076"/>
          <ac:spMkLst>
            <pc:docMk/>
            <pc:sldMk cId="3894722168" sldId="320"/>
            <ac:spMk id="5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4:43.746" v="24" actId="1076"/>
          <ac:spMkLst>
            <pc:docMk/>
            <pc:sldMk cId="3894722168" sldId="320"/>
            <ac:spMk id="6" creationId="{00000000-0000-0000-0000-000000000000}"/>
          </ac:spMkLst>
        </pc:spChg>
      </pc:sldChg>
      <pc:sldChg chg="modSp">
        <pc:chgData name="Sedi van Loon" userId="S::sedi@prodemos.nl::e92ac43e-c176-40b7-8001-c8e58642eff9" providerId="AD" clId="Web-{8988E4D3-49B4-A5A9-F2A4-98689848F63C}" dt="2023-11-16T16:15:09.325" v="30" actId="1076"/>
        <pc:sldMkLst>
          <pc:docMk/>
          <pc:sldMk cId="3894805247" sldId="321"/>
        </pc:sldMkLst>
        <pc:spChg chg="mod">
          <ac:chgData name="Sedi van Loon" userId="S::sedi@prodemos.nl::e92ac43e-c176-40b7-8001-c8e58642eff9" providerId="AD" clId="Web-{8988E4D3-49B4-A5A9-F2A4-98689848F63C}" dt="2023-11-16T16:15:02.997" v="28" actId="1076"/>
          <ac:spMkLst>
            <pc:docMk/>
            <pc:sldMk cId="3894805247" sldId="321"/>
            <ac:spMk id="2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5:07.279" v="29" actId="1076"/>
          <ac:spMkLst>
            <pc:docMk/>
            <pc:sldMk cId="3894805247" sldId="321"/>
            <ac:spMk id="5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5:09.325" v="30" actId="1076"/>
          <ac:spMkLst>
            <pc:docMk/>
            <pc:sldMk cId="3894805247" sldId="321"/>
            <ac:spMk id="6" creationId="{00000000-0000-0000-0000-000000000000}"/>
          </ac:spMkLst>
        </pc:spChg>
      </pc:sldChg>
      <pc:sldChg chg="modSp addCm">
        <pc:chgData name="Sedi van Loon" userId="S::sedi@prodemos.nl::e92ac43e-c176-40b7-8001-c8e58642eff9" providerId="AD" clId="Web-{8988E4D3-49B4-A5A9-F2A4-98689848F63C}" dt="2023-11-16T16:15:30.998" v="35" actId="1076"/>
        <pc:sldMkLst>
          <pc:docMk/>
          <pc:sldMk cId="1126399363" sldId="323"/>
        </pc:sldMkLst>
        <pc:spChg chg="mod">
          <ac:chgData name="Sedi van Loon" userId="S::sedi@prodemos.nl::e92ac43e-c176-40b7-8001-c8e58642eff9" providerId="AD" clId="Web-{8988E4D3-49B4-A5A9-F2A4-98689848F63C}" dt="2023-11-16T16:15:30.998" v="35" actId="1076"/>
          <ac:spMkLst>
            <pc:docMk/>
            <pc:sldMk cId="1126399363" sldId="323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di van Loon" userId="S::sedi@prodemos.nl::e92ac43e-c176-40b7-8001-c8e58642eff9" providerId="AD" clId="Web-{8988E4D3-49B4-A5A9-F2A4-98689848F63C}" dt="2023-11-16T16:11:51.771" v="1"/>
              <pc2:cmMkLst xmlns:pc2="http://schemas.microsoft.com/office/powerpoint/2019/9/main/command">
                <pc:docMk/>
                <pc:sldMk cId="1126399363" sldId="323"/>
                <pc2:cmMk id="{90CD40BC-90D7-4B56-BB6F-9BB10ED62303}"/>
              </pc2:cmMkLst>
            </pc226:cmChg>
          </p:ext>
        </pc:extLst>
      </pc:sldChg>
      <pc:sldChg chg="modSp">
        <pc:chgData name="Sedi van Loon" userId="S::sedi@prodemos.nl::e92ac43e-c176-40b7-8001-c8e58642eff9" providerId="AD" clId="Web-{8988E4D3-49B4-A5A9-F2A4-98689848F63C}" dt="2023-11-16T16:16:21.484" v="44" actId="1076"/>
        <pc:sldMkLst>
          <pc:docMk/>
          <pc:sldMk cId="2707182274" sldId="324"/>
        </pc:sldMkLst>
        <pc:spChg chg="mod">
          <ac:chgData name="Sedi van Loon" userId="S::sedi@prodemos.nl::e92ac43e-c176-40b7-8001-c8e58642eff9" providerId="AD" clId="Web-{8988E4D3-49B4-A5A9-F2A4-98689848F63C}" dt="2023-11-16T16:16:11.390" v="42" actId="1076"/>
          <ac:spMkLst>
            <pc:docMk/>
            <pc:sldMk cId="2707182274" sldId="324"/>
            <ac:spMk id="5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6:21.484" v="44" actId="1076"/>
          <ac:spMkLst>
            <pc:docMk/>
            <pc:sldMk cId="2707182274" sldId="324"/>
            <ac:spMk id="6" creationId="{00000000-0000-0000-0000-000000000000}"/>
          </ac:spMkLst>
        </pc:spChg>
        <pc:cxnChg chg="mod">
          <ac:chgData name="Sedi van Loon" userId="S::sedi@prodemos.nl::e92ac43e-c176-40b7-8001-c8e58642eff9" providerId="AD" clId="Web-{8988E4D3-49B4-A5A9-F2A4-98689848F63C}" dt="2023-11-16T16:16:16.516" v="43" actId="14100"/>
          <ac:cxnSpMkLst>
            <pc:docMk/>
            <pc:sldMk cId="2707182274" sldId="324"/>
            <ac:cxnSpMk id="4" creationId="{00000000-0000-0000-0000-000000000000}"/>
          </ac:cxnSpMkLst>
        </pc:cxnChg>
      </pc:sldChg>
      <pc:sldChg chg="modSp">
        <pc:chgData name="Sedi van Loon" userId="S::sedi@prodemos.nl::e92ac43e-c176-40b7-8001-c8e58642eff9" providerId="AD" clId="Web-{8988E4D3-49B4-A5A9-F2A4-98689848F63C}" dt="2023-11-16T16:15:24.779" v="34" actId="1076"/>
        <pc:sldMkLst>
          <pc:docMk/>
          <pc:sldMk cId="2931070705" sldId="325"/>
        </pc:sldMkLst>
        <pc:spChg chg="mod">
          <ac:chgData name="Sedi van Loon" userId="S::sedi@prodemos.nl::e92ac43e-c176-40b7-8001-c8e58642eff9" providerId="AD" clId="Web-{8988E4D3-49B4-A5A9-F2A4-98689848F63C}" dt="2023-11-16T16:15:17.295" v="32" actId="14100"/>
          <ac:spMkLst>
            <pc:docMk/>
            <pc:sldMk cId="2931070705" sldId="325"/>
            <ac:spMk id="10" creationId="{4F4E475D-996F-6A21-5E39-185C7AE29049}"/>
          </ac:spMkLst>
        </pc:spChg>
        <pc:spChg chg="mod">
          <ac:chgData name="Sedi van Loon" userId="S::sedi@prodemos.nl::e92ac43e-c176-40b7-8001-c8e58642eff9" providerId="AD" clId="Web-{8988E4D3-49B4-A5A9-F2A4-98689848F63C}" dt="2023-11-16T16:15:22.435" v="33" actId="1076"/>
          <ac:spMkLst>
            <pc:docMk/>
            <pc:sldMk cId="2931070705" sldId="325"/>
            <ac:spMk id="11" creationId="{70F0467B-BFF7-CCA7-D33B-0CF286F5D2DE}"/>
          </ac:spMkLst>
        </pc:spChg>
        <pc:spChg chg="mod">
          <ac:chgData name="Sedi van Loon" userId="S::sedi@prodemos.nl::e92ac43e-c176-40b7-8001-c8e58642eff9" providerId="AD" clId="Web-{8988E4D3-49B4-A5A9-F2A4-98689848F63C}" dt="2023-11-16T16:15:24.779" v="34" actId="1076"/>
          <ac:spMkLst>
            <pc:docMk/>
            <pc:sldMk cId="2931070705" sldId="325"/>
            <ac:spMk id="12" creationId="{88825B95-924E-B699-7D82-1B0753C17003}"/>
          </ac:spMkLst>
        </pc:spChg>
      </pc:sldChg>
      <pc:sldChg chg="modSp">
        <pc:chgData name="Sedi van Loon" userId="S::sedi@prodemos.nl::e92ac43e-c176-40b7-8001-c8e58642eff9" providerId="AD" clId="Web-{8988E4D3-49B4-A5A9-F2A4-98689848F63C}" dt="2023-11-16T16:16:04.093" v="41" actId="1076"/>
        <pc:sldMkLst>
          <pc:docMk/>
          <pc:sldMk cId="4127592363" sldId="326"/>
        </pc:sldMkLst>
        <pc:spChg chg="mod">
          <ac:chgData name="Sedi van Loon" userId="S::sedi@prodemos.nl::e92ac43e-c176-40b7-8001-c8e58642eff9" providerId="AD" clId="Web-{8988E4D3-49B4-A5A9-F2A4-98689848F63C}" dt="2023-11-16T16:15:59.249" v="40" actId="1076"/>
          <ac:spMkLst>
            <pc:docMk/>
            <pc:sldMk cId="4127592363" sldId="326"/>
            <ac:spMk id="2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6:04.093" v="41" actId="1076"/>
          <ac:spMkLst>
            <pc:docMk/>
            <pc:sldMk cId="4127592363" sldId="326"/>
            <ac:spMk id="5" creationId="{00000000-0000-0000-0000-000000000000}"/>
          </ac:spMkLst>
        </pc:spChg>
      </pc:sldChg>
      <pc:sldChg chg="modSp">
        <pc:chgData name="Sedi van Loon" userId="S::sedi@prodemos.nl::e92ac43e-c176-40b7-8001-c8e58642eff9" providerId="AD" clId="Web-{8988E4D3-49B4-A5A9-F2A4-98689848F63C}" dt="2023-11-16T16:15:43.061" v="37" actId="1076"/>
        <pc:sldMkLst>
          <pc:docMk/>
          <pc:sldMk cId="1641193818" sldId="328"/>
        </pc:sldMkLst>
        <pc:spChg chg="mod">
          <ac:chgData name="Sedi van Loon" userId="S::sedi@prodemos.nl::e92ac43e-c176-40b7-8001-c8e58642eff9" providerId="AD" clId="Web-{8988E4D3-49B4-A5A9-F2A4-98689848F63C}" dt="2023-11-16T16:15:43.061" v="37" actId="1076"/>
          <ac:spMkLst>
            <pc:docMk/>
            <pc:sldMk cId="1641193818" sldId="328"/>
            <ac:spMk id="2" creationId="{00000000-0000-0000-0000-000000000000}"/>
          </ac:spMkLst>
        </pc:spChg>
        <pc:spChg chg="mod">
          <ac:chgData name="Sedi van Loon" userId="S::sedi@prodemos.nl::e92ac43e-c176-40b7-8001-c8e58642eff9" providerId="AD" clId="Web-{8988E4D3-49B4-A5A9-F2A4-98689848F63C}" dt="2023-11-16T16:15:38.498" v="36" actId="1076"/>
          <ac:spMkLst>
            <pc:docMk/>
            <pc:sldMk cId="1641193818" sldId="328"/>
            <ac:spMk id="5" creationId="{00000000-0000-0000-0000-000000000000}"/>
          </ac:spMkLst>
        </pc:spChg>
      </pc:sldChg>
    </pc:docChg>
  </pc:docChgLst>
  <pc:docChgLst>
    <pc:chgData name="Sandra Boersma" userId="S::sandra@prodemos.nl::aa0d5c04-0f93-4a70-8f86-d3f3b8229c3c" providerId="AD" clId="Web-{CAB9D6DB-33D5-98C8-8B77-DFA900C05C40}"/>
    <pc:docChg chg="modSld">
      <pc:chgData name="Sandra Boersma" userId="S::sandra@prodemos.nl::aa0d5c04-0f93-4a70-8f86-d3f3b8229c3c" providerId="AD" clId="Web-{CAB9D6DB-33D5-98C8-8B77-DFA900C05C40}" dt="2023-11-30T12:47:43.033" v="14" actId="14100"/>
      <pc:docMkLst>
        <pc:docMk/>
      </pc:docMkLst>
      <pc:sldChg chg="modSp">
        <pc:chgData name="Sandra Boersma" userId="S::sandra@prodemos.nl::aa0d5c04-0f93-4a70-8f86-d3f3b8229c3c" providerId="AD" clId="Web-{CAB9D6DB-33D5-98C8-8B77-DFA900C05C40}" dt="2023-11-30T12:43:27.466" v="2" actId="20577"/>
        <pc:sldMkLst>
          <pc:docMk/>
          <pc:sldMk cId="2093931051" sldId="281"/>
        </pc:sldMkLst>
        <pc:spChg chg="mod">
          <ac:chgData name="Sandra Boersma" userId="S::sandra@prodemos.nl::aa0d5c04-0f93-4a70-8f86-d3f3b8229c3c" providerId="AD" clId="Web-{CAB9D6DB-33D5-98C8-8B77-DFA900C05C40}" dt="2023-11-30T12:43:27.466" v="2" actId="20577"/>
          <ac:spMkLst>
            <pc:docMk/>
            <pc:sldMk cId="2093931051" sldId="281"/>
            <ac:spMk id="2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CAB9D6DB-33D5-98C8-8B77-DFA900C05C40}" dt="2023-11-30T12:44:16.607" v="3" actId="20577"/>
        <pc:sldMkLst>
          <pc:docMk/>
          <pc:sldMk cId="4155245998" sldId="314"/>
        </pc:sldMkLst>
        <pc:spChg chg="mod">
          <ac:chgData name="Sandra Boersma" userId="S::sandra@prodemos.nl::aa0d5c04-0f93-4a70-8f86-d3f3b8229c3c" providerId="AD" clId="Web-{CAB9D6DB-33D5-98C8-8B77-DFA900C05C40}" dt="2023-11-30T12:44:16.607" v="3" actId="20577"/>
          <ac:spMkLst>
            <pc:docMk/>
            <pc:sldMk cId="4155245998" sldId="314"/>
            <ac:spMk id="6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CAB9D6DB-33D5-98C8-8B77-DFA900C05C40}" dt="2023-11-30T12:45:22.859" v="6" actId="14100"/>
        <pc:sldMkLst>
          <pc:docMk/>
          <pc:sldMk cId="3894722168" sldId="320"/>
        </pc:sldMkLst>
        <pc:spChg chg="mod">
          <ac:chgData name="Sandra Boersma" userId="S::sandra@prodemos.nl::aa0d5c04-0f93-4a70-8f86-d3f3b8229c3c" providerId="AD" clId="Web-{CAB9D6DB-33D5-98C8-8B77-DFA900C05C40}" dt="2023-11-30T12:45:22.859" v="6" actId="14100"/>
          <ac:spMkLst>
            <pc:docMk/>
            <pc:sldMk cId="3894722168" sldId="320"/>
            <ac:spMk id="2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CAB9D6DB-33D5-98C8-8B77-DFA900C05C40}" dt="2023-11-30T12:45:48.734" v="8" actId="20577"/>
        <pc:sldMkLst>
          <pc:docMk/>
          <pc:sldMk cId="3894805247" sldId="321"/>
        </pc:sldMkLst>
        <pc:spChg chg="mod">
          <ac:chgData name="Sandra Boersma" userId="S::sandra@prodemos.nl::aa0d5c04-0f93-4a70-8f86-d3f3b8229c3c" providerId="AD" clId="Web-{CAB9D6DB-33D5-98C8-8B77-DFA900C05C40}" dt="2023-11-30T12:45:48.734" v="8" actId="20577"/>
          <ac:spMkLst>
            <pc:docMk/>
            <pc:sldMk cId="3894805247" sldId="321"/>
            <ac:spMk id="2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CAB9D6DB-33D5-98C8-8B77-DFA900C05C40}" dt="2023-11-30T12:47:43.033" v="14" actId="14100"/>
        <pc:sldMkLst>
          <pc:docMk/>
          <pc:sldMk cId="4127592363" sldId="326"/>
        </pc:sldMkLst>
        <pc:spChg chg="mod">
          <ac:chgData name="Sandra Boersma" userId="S::sandra@prodemos.nl::aa0d5c04-0f93-4a70-8f86-d3f3b8229c3c" providerId="AD" clId="Web-{CAB9D6DB-33D5-98C8-8B77-DFA900C05C40}" dt="2023-11-30T12:47:43.033" v="14" actId="14100"/>
          <ac:spMkLst>
            <pc:docMk/>
            <pc:sldMk cId="4127592363" sldId="326"/>
            <ac:spMk id="2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CAB9D6DB-33D5-98C8-8B77-DFA900C05C40}" dt="2023-11-30T12:47:25.704" v="13" actId="20577"/>
        <pc:sldMkLst>
          <pc:docMk/>
          <pc:sldMk cId="461901799" sldId="327"/>
        </pc:sldMkLst>
        <pc:spChg chg="mod">
          <ac:chgData name="Sandra Boersma" userId="S::sandra@prodemos.nl::aa0d5c04-0f93-4a70-8f86-d3f3b8229c3c" providerId="AD" clId="Web-{CAB9D6DB-33D5-98C8-8B77-DFA900C05C40}" dt="2023-11-30T12:47:07.767" v="11" actId="20577"/>
          <ac:spMkLst>
            <pc:docMk/>
            <pc:sldMk cId="461901799" sldId="327"/>
            <ac:spMk id="2" creationId="{00000000-0000-0000-0000-000000000000}"/>
          </ac:spMkLst>
        </pc:spChg>
        <pc:spChg chg="mod">
          <ac:chgData name="Sandra Boersma" userId="S::sandra@prodemos.nl::aa0d5c04-0f93-4a70-8f86-d3f3b8229c3c" providerId="AD" clId="Web-{CAB9D6DB-33D5-98C8-8B77-DFA900C05C40}" dt="2023-11-30T12:47:25.704" v="13" actId="20577"/>
          <ac:spMkLst>
            <pc:docMk/>
            <pc:sldMk cId="461901799" sldId="327"/>
            <ac:spMk id="5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CAB9D6DB-33D5-98C8-8B77-DFA900C05C40}" dt="2023-11-30T12:46:23.469" v="10" actId="20577"/>
        <pc:sldMkLst>
          <pc:docMk/>
          <pc:sldMk cId="1641193818" sldId="328"/>
        </pc:sldMkLst>
        <pc:spChg chg="mod">
          <ac:chgData name="Sandra Boersma" userId="S::sandra@prodemos.nl::aa0d5c04-0f93-4a70-8f86-d3f3b8229c3c" providerId="AD" clId="Web-{CAB9D6DB-33D5-98C8-8B77-DFA900C05C40}" dt="2023-11-30T12:46:23.469" v="10" actId="20577"/>
          <ac:spMkLst>
            <pc:docMk/>
            <pc:sldMk cId="1641193818" sldId="328"/>
            <ac:spMk id="5" creationId="{00000000-0000-0000-0000-000000000000}"/>
          </ac:spMkLst>
        </pc:spChg>
      </pc:sldChg>
    </pc:docChg>
  </pc:docChgLst>
  <pc:docChgLst>
    <pc:chgData name="Sedi van Loon" userId="e92ac43e-c176-40b7-8001-c8e58642eff9" providerId="ADAL" clId="{E9A3FC7D-ECE2-44D8-A95F-6F23CA9DC0A8}"/>
    <pc:docChg chg="undo custSel modSld">
      <pc:chgData name="Sedi van Loon" userId="e92ac43e-c176-40b7-8001-c8e58642eff9" providerId="ADAL" clId="{E9A3FC7D-ECE2-44D8-A95F-6F23CA9DC0A8}" dt="2023-11-16T16:03:04.152" v="33"/>
      <pc:docMkLst>
        <pc:docMk/>
      </pc:docMkLst>
      <pc:sldChg chg="modSp mod">
        <pc:chgData name="Sedi van Loon" userId="e92ac43e-c176-40b7-8001-c8e58642eff9" providerId="ADAL" clId="{E9A3FC7D-ECE2-44D8-A95F-6F23CA9DC0A8}" dt="2023-11-16T15:57:59.831" v="3" actId="122"/>
        <pc:sldMkLst>
          <pc:docMk/>
          <pc:sldMk cId="234115516" sldId="285"/>
        </pc:sldMkLst>
        <pc:spChg chg="mod">
          <ac:chgData name="Sedi van Loon" userId="e92ac43e-c176-40b7-8001-c8e58642eff9" providerId="ADAL" clId="{E9A3FC7D-ECE2-44D8-A95F-6F23CA9DC0A8}" dt="2023-11-16T15:57:59.831" v="3" actId="122"/>
          <ac:spMkLst>
            <pc:docMk/>
            <pc:sldMk cId="234115516" sldId="285"/>
            <ac:spMk id="18" creationId="{3A8BC1CB-5EFD-BA3D-EF3E-FF7BCE1C61D4}"/>
          </ac:spMkLst>
        </pc:spChg>
      </pc:sldChg>
      <pc:sldChg chg="modSp mod">
        <pc:chgData name="Sedi van Loon" userId="e92ac43e-c176-40b7-8001-c8e58642eff9" providerId="ADAL" clId="{E9A3FC7D-ECE2-44D8-A95F-6F23CA9DC0A8}" dt="2023-11-16T16:02:19.845" v="32" actId="1076"/>
        <pc:sldMkLst>
          <pc:docMk/>
          <pc:sldMk cId="4155245998" sldId="314"/>
        </pc:sldMkLst>
        <pc:spChg chg="mod">
          <ac:chgData name="Sedi van Loon" userId="e92ac43e-c176-40b7-8001-c8e58642eff9" providerId="ADAL" clId="{E9A3FC7D-ECE2-44D8-A95F-6F23CA9DC0A8}" dt="2023-11-16T16:02:19.845" v="32" actId="1076"/>
          <ac:spMkLst>
            <pc:docMk/>
            <pc:sldMk cId="4155245998" sldId="314"/>
            <ac:spMk id="5" creationId="{00000000-0000-0000-0000-000000000000}"/>
          </ac:spMkLst>
        </pc:spChg>
        <pc:spChg chg="mod">
          <ac:chgData name="Sedi van Loon" userId="e92ac43e-c176-40b7-8001-c8e58642eff9" providerId="ADAL" clId="{E9A3FC7D-ECE2-44D8-A95F-6F23CA9DC0A8}" dt="2023-11-16T16:02:14.931" v="31" actId="1076"/>
          <ac:spMkLst>
            <pc:docMk/>
            <pc:sldMk cId="4155245998" sldId="314"/>
            <ac:spMk id="6" creationId="{00000000-0000-0000-0000-000000000000}"/>
          </ac:spMkLst>
        </pc:spChg>
      </pc:sldChg>
      <pc:sldChg chg="modSp mod">
        <pc:chgData name="Sedi van Loon" userId="e92ac43e-c176-40b7-8001-c8e58642eff9" providerId="ADAL" clId="{E9A3FC7D-ECE2-44D8-A95F-6F23CA9DC0A8}" dt="2023-11-16T16:01:47.899" v="26" actId="1076"/>
        <pc:sldMkLst>
          <pc:docMk/>
          <pc:sldMk cId="3388510603" sldId="315"/>
        </pc:sldMkLst>
        <pc:spChg chg="mod">
          <ac:chgData name="Sedi van Loon" userId="e92ac43e-c176-40b7-8001-c8e58642eff9" providerId="ADAL" clId="{E9A3FC7D-ECE2-44D8-A95F-6F23CA9DC0A8}" dt="2023-11-16T16:01:47.899" v="26" actId="1076"/>
          <ac:spMkLst>
            <pc:docMk/>
            <pc:sldMk cId="3388510603" sldId="315"/>
            <ac:spMk id="5" creationId="{00000000-0000-0000-0000-000000000000}"/>
          </ac:spMkLst>
        </pc:spChg>
        <pc:spChg chg="mod">
          <ac:chgData name="Sedi van Loon" userId="e92ac43e-c176-40b7-8001-c8e58642eff9" providerId="ADAL" clId="{E9A3FC7D-ECE2-44D8-A95F-6F23CA9DC0A8}" dt="2023-11-16T16:01:44.918" v="25" actId="1076"/>
          <ac:spMkLst>
            <pc:docMk/>
            <pc:sldMk cId="3388510603" sldId="315"/>
            <ac:spMk id="6" creationId="{00000000-0000-0000-0000-000000000000}"/>
          </ac:spMkLst>
        </pc:spChg>
      </pc:sldChg>
      <pc:sldChg chg="modSp mod">
        <pc:chgData name="Sedi van Loon" userId="e92ac43e-c176-40b7-8001-c8e58642eff9" providerId="ADAL" clId="{E9A3FC7D-ECE2-44D8-A95F-6F23CA9DC0A8}" dt="2023-11-16T16:01:57.034" v="28" actId="1076"/>
        <pc:sldMkLst>
          <pc:docMk/>
          <pc:sldMk cId="3289246651" sldId="316"/>
        </pc:sldMkLst>
        <pc:spChg chg="mod">
          <ac:chgData name="Sedi van Loon" userId="e92ac43e-c176-40b7-8001-c8e58642eff9" providerId="ADAL" clId="{E9A3FC7D-ECE2-44D8-A95F-6F23CA9DC0A8}" dt="2023-11-16T16:01:57.034" v="28" actId="1076"/>
          <ac:spMkLst>
            <pc:docMk/>
            <pc:sldMk cId="3289246651" sldId="316"/>
            <ac:spMk id="5" creationId="{00000000-0000-0000-0000-000000000000}"/>
          </ac:spMkLst>
        </pc:spChg>
        <pc:spChg chg="mod">
          <ac:chgData name="Sedi van Loon" userId="e92ac43e-c176-40b7-8001-c8e58642eff9" providerId="ADAL" clId="{E9A3FC7D-ECE2-44D8-A95F-6F23CA9DC0A8}" dt="2023-11-16T16:01:54.943" v="27" actId="1076"/>
          <ac:spMkLst>
            <pc:docMk/>
            <pc:sldMk cId="3289246651" sldId="316"/>
            <ac:spMk id="6" creationId="{00000000-0000-0000-0000-000000000000}"/>
          </ac:spMkLst>
        </pc:spChg>
      </pc:sldChg>
      <pc:sldChg chg="modSp mod">
        <pc:chgData name="Sedi van Loon" userId="e92ac43e-c176-40b7-8001-c8e58642eff9" providerId="ADAL" clId="{E9A3FC7D-ECE2-44D8-A95F-6F23CA9DC0A8}" dt="2023-11-16T15:57:52.978" v="1" actId="1076"/>
        <pc:sldMkLst>
          <pc:docMk/>
          <pc:sldMk cId="2970015250" sldId="317"/>
        </pc:sldMkLst>
        <pc:spChg chg="mod">
          <ac:chgData name="Sedi van Loon" userId="e92ac43e-c176-40b7-8001-c8e58642eff9" providerId="ADAL" clId="{E9A3FC7D-ECE2-44D8-A95F-6F23CA9DC0A8}" dt="2023-11-16T15:57:52.978" v="1" actId="1076"/>
          <ac:spMkLst>
            <pc:docMk/>
            <pc:sldMk cId="2970015250" sldId="317"/>
            <ac:spMk id="8" creationId="{9BACC230-CBF7-F043-6E4B-493BD604DB07}"/>
          </ac:spMkLst>
        </pc:spChg>
        <pc:spChg chg="mod">
          <ac:chgData name="Sedi van Loon" userId="e92ac43e-c176-40b7-8001-c8e58642eff9" providerId="ADAL" clId="{E9A3FC7D-ECE2-44D8-A95F-6F23CA9DC0A8}" dt="2023-11-16T15:57:52.978" v="1" actId="1076"/>
          <ac:spMkLst>
            <pc:docMk/>
            <pc:sldMk cId="2970015250" sldId="317"/>
            <ac:spMk id="10" creationId="{A4325BDA-5525-2528-196A-4757C72B5A3A}"/>
          </ac:spMkLst>
        </pc:spChg>
        <pc:cxnChg chg="mod">
          <ac:chgData name="Sedi van Loon" userId="e92ac43e-c176-40b7-8001-c8e58642eff9" providerId="ADAL" clId="{E9A3FC7D-ECE2-44D8-A95F-6F23CA9DC0A8}" dt="2023-11-16T15:57:46.443" v="0" actId="1076"/>
          <ac:cxnSpMkLst>
            <pc:docMk/>
            <pc:sldMk cId="2970015250" sldId="317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E9A3FC7D-ECE2-44D8-A95F-6F23CA9DC0A8}" dt="2023-11-16T15:58:12.297" v="5" actId="14100"/>
        <pc:sldMkLst>
          <pc:docMk/>
          <pc:sldMk cId="2091419143" sldId="319"/>
        </pc:sldMkLst>
        <pc:spChg chg="mod">
          <ac:chgData name="Sedi van Loon" userId="e92ac43e-c176-40b7-8001-c8e58642eff9" providerId="ADAL" clId="{E9A3FC7D-ECE2-44D8-A95F-6F23CA9DC0A8}" dt="2023-11-16T15:58:12.297" v="5" actId="14100"/>
          <ac:spMkLst>
            <pc:docMk/>
            <pc:sldMk cId="2091419143" sldId="319"/>
            <ac:spMk id="2" creationId="{00000000-0000-0000-0000-000000000000}"/>
          </ac:spMkLst>
        </pc:spChg>
        <pc:cxnChg chg="mod">
          <ac:chgData name="Sedi van Loon" userId="e92ac43e-c176-40b7-8001-c8e58642eff9" providerId="ADAL" clId="{E9A3FC7D-ECE2-44D8-A95F-6F23CA9DC0A8}" dt="2023-11-16T15:58:09.160" v="4" actId="1076"/>
          <ac:cxnSpMkLst>
            <pc:docMk/>
            <pc:sldMk cId="2091419143" sldId="319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E9A3FC7D-ECE2-44D8-A95F-6F23CA9DC0A8}" dt="2023-11-16T16:01:20.044" v="24" actId="1076"/>
        <pc:sldMkLst>
          <pc:docMk/>
          <pc:sldMk cId="2707182274" sldId="324"/>
        </pc:sldMkLst>
        <pc:spChg chg="mod">
          <ac:chgData name="Sedi van Loon" userId="e92ac43e-c176-40b7-8001-c8e58642eff9" providerId="ADAL" clId="{E9A3FC7D-ECE2-44D8-A95F-6F23CA9DC0A8}" dt="2023-11-16T15:59:31.258" v="18" actId="14100"/>
          <ac:spMkLst>
            <pc:docMk/>
            <pc:sldMk cId="2707182274" sldId="324"/>
            <ac:spMk id="2" creationId="{00000000-0000-0000-0000-000000000000}"/>
          </ac:spMkLst>
        </pc:spChg>
        <pc:spChg chg="mod">
          <ac:chgData name="Sedi van Loon" userId="e92ac43e-c176-40b7-8001-c8e58642eff9" providerId="ADAL" clId="{E9A3FC7D-ECE2-44D8-A95F-6F23CA9DC0A8}" dt="2023-11-16T16:00:11.033" v="23" actId="1076"/>
          <ac:spMkLst>
            <pc:docMk/>
            <pc:sldMk cId="2707182274" sldId="324"/>
            <ac:spMk id="5" creationId="{00000000-0000-0000-0000-000000000000}"/>
          </ac:spMkLst>
        </pc:spChg>
        <pc:spChg chg="mod">
          <ac:chgData name="Sedi van Loon" userId="e92ac43e-c176-40b7-8001-c8e58642eff9" providerId="ADAL" clId="{E9A3FC7D-ECE2-44D8-A95F-6F23CA9DC0A8}" dt="2023-11-16T16:00:11.033" v="23" actId="1076"/>
          <ac:spMkLst>
            <pc:docMk/>
            <pc:sldMk cId="2707182274" sldId="324"/>
            <ac:spMk id="6" creationId="{00000000-0000-0000-0000-000000000000}"/>
          </ac:spMkLst>
        </pc:spChg>
        <pc:cxnChg chg="mod">
          <ac:chgData name="Sedi van Loon" userId="e92ac43e-c176-40b7-8001-c8e58642eff9" providerId="ADAL" clId="{E9A3FC7D-ECE2-44D8-A95F-6F23CA9DC0A8}" dt="2023-11-16T16:01:20.044" v="24" actId="1076"/>
          <ac:cxnSpMkLst>
            <pc:docMk/>
            <pc:sldMk cId="2707182274" sldId="324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E9A3FC7D-ECE2-44D8-A95F-6F23CA9DC0A8}" dt="2023-11-16T15:58:29.461" v="6" actId="1076"/>
        <pc:sldMkLst>
          <pc:docMk/>
          <pc:sldMk cId="2931070705" sldId="325"/>
        </pc:sldMkLst>
        <pc:spChg chg="mod">
          <ac:chgData name="Sedi van Loon" userId="e92ac43e-c176-40b7-8001-c8e58642eff9" providerId="ADAL" clId="{E9A3FC7D-ECE2-44D8-A95F-6F23CA9DC0A8}" dt="2023-11-16T15:58:29.461" v="6" actId="1076"/>
          <ac:spMkLst>
            <pc:docMk/>
            <pc:sldMk cId="2931070705" sldId="325"/>
            <ac:spMk id="11" creationId="{70F0467B-BFF7-CCA7-D33B-0CF286F5D2DE}"/>
          </ac:spMkLst>
        </pc:spChg>
        <pc:spChg chg="mod">
          <ac:chgData name="Sedi van Loon" userId="e92ac43e-c176-40b7-8001-c8e58642eff9" providerId="ADAL" clId="{E9A3FC7D-ECE2-44D8-A95F-6F23CA9DC0A8}" dt="2023-11-16T15:58:29.461" v="6" actId="1076"/>
          <ac:spMkLst>
            <pc:docMk/>
            <pc:sldMk cId="2931070705" sldId="325"/>
            <ac:spMk id="12" creationId="{88825B95-924E-B699-7D82-1B0753C17003}"/>
          </ac:spMkLst>
        </pc:spChg>
        <pc:cxnChg chg="mod">
          <ac:chgData name="Sedi van Loon" userId="e92ac43e-c176-40b7-8001-c8e58642eff9" providerId="ADAL" clId="{E9A3FC7D-ECE2-44D8-A95F-6F23CA9DC0A8}" dt="2023-11-16T15:58:29.461" v="6" actId="1076"/>
          <ac:cxnSpMkLst>
            <pc:docMk/>
            <pc:sldMk cId="2931070705" sldId="325"/>
            <ac:cxnSpMk id="4" creationId="{00000000-0000-0000-0000-000000000000}"/>
          </ac:cxnSpMkLst>
        </pc:cxnChg>
      </pc:sldChg>
      <pc:sldChg chg="modSp mod addCm">
        <pc:chgData name="Sedi van Loon" userId="e92ac43e-c176-40b7-8001-c8e58642eff9" providerId="ADAL" clId="{E9A3FC7D-ECE2-44D8-A95F-6F23CA9DC0A8}" dt="2023-11-16T16:03:04.152" v="33"/>
        <pc:sldMkLst>
          <pc:docMk/>
          <pc:sldMk cId="4127592363" sldId="326"/>
        </pc:sldMkLst>
        <pc:cxnChg chg="mod">
          <ac:chgData name="Sedi van Loon" userId="e92ac43e-c176-40b7-8001-c8e58642eff9" providerId="ADAL" clId="{E9A3FC7D-ECE2-44D8-A95F-6F23CA9DC0A8}" dt="2023-11-16T15:59:51.242" v="21" actId="1076"/>
          <ac:cxnSpMkLst>
            <pc:docMk/>
            <pc:sldMk cId="4127592363" sldId="326"/>
            <ac:cxnSpMk id="4" creationId="{00000000-0000-0000-0000-00000000000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di van Loon" userId="e92ac43e-c176-40b7-8001-c8e58642eff9" providerId="ADAL" clId="{E9A3FC7D-ECE2-44D8-A95F-6F23CA9DC0A8}" dt="2023-11-16T16:03:04.152" v="33"/>
              <pc2:cmMkLst xmlns:pc2="http://schemas.microsoft.com/office/powerpoint/2019/9/main/command">
                <pc:docMk/>
                <pc:sldMk cId="4127592363" sldId="326"/>
                <pc2:cmMk id="{B60ED1A3-CCC6-411F-8408-4ADC9FDCAEEB}"/>
              </pc2:cmMkLst>
            </pc226:cmChg>
          </p:ext>
        </pc:extLst>
      </pc:sldChg>
      <pc:sldChg chg="modSp mod">
        <pc:chgData name="Sedi van Loon" userId="e92ac43e-c176-40b7-8001-c8e58642eff9" providerId="ADAL" clId="{E9A3FC7D-ECE2-44D8-A95F-6F23CA9DC0A8}" dt="2023-11-16T15:59:04.276" v="14" actId="1076"/>
        <pc:sldMkLst>
          <pc:docMk/>
          <pc:sldMk cId="461901799" sldId="327"/>
        </pc:sldMkLst>
        <pc:spChg chg="mod">
          <ac:chgData name="Sedi van Loon" userId="e92ac43e-c176-40b7-8001-c8e58642eff9" providerId="ADAL" clId="{E9A3FC7D-ECE2-44D8-A95F-6F23CA9DC0A8}" dt="2023-11-16T15:59:04.276" v="14" actId="1076"/>
          <ac:spMkLst>
            <pc:docMk/>
            <pc:sldMk cId="461901799" sldId="327"/>
            <ac:spMk id="5" creationId="{00000000-0000-0000-0000-000000000000}"/>
          </ac:spMkLst>
        </pc:spChg>
        <pc:spChg chg="mod">
          <ac:chgData name="Sedi van Loon" userId="e92ac43e-c176-40b7-8001-c8e58642eff9" providerId="ADAL" clId="{E9A3FC7D-ECE2-44D8-A95F-6F23CA9DC0A8}" dt="2023-11-16T15:59:04.276" v="14" actId="1076"/>
          <ac:spMkLst>
            <pc:docMk/>
            <pc:sldMk cId="461901799" sldId="327"/>
            <ac:spMk id="6" creationId="{00000000-0000-0000-0000-000000000000}"/>
          </ac:spMkLst>
        </pc:spChg>
        <pc:cxnChg chg="mod">
          <ac:chgData name="Sedi van Loon" userId="e92ac43e-c176-40b7-8001-c8e58642eff9" providerId="ADAL" clId="{E9A3FC7D-ECE2-44D8-A95F-6F23CA9DC0A8}" dt="2023-11-16T15:58:57.172" v="12" actId="1076"/>
          <ac:cxnSpMkLst>
            <pc:docMk/>
            <pc:sldMk cId="461901799" sldId="327"/>
            <ac:cxnSpMk id="4" creationId="{00000000-0000-0000-0000-000000000000}"/>
          </ac:cxnSpMkLst>
        </pc:cxnChg>
      </pc:sldChg>
      <pc:sldChg chg="modSp mod">
        <pc:chgData name="Sedi van Loon" userId="e92ac43e-c176-40b7-8001-c8e58642eff9" providerId="ADAL" clId="{E9A3FC7D-ECE2-44D8-A95F-6F23CA9DC0A8}" dt="2023-11-16T15:59:14.716" v="16" actId="1076"/>
        <pc:sldMkLst>
          <pc:docMk/>
          <pc:sldMk cId="1641193818" sldId="328"/>
        </pc:sldMkLst>
        <pc:spChg chg="mod">
          <ac:chgData name="Sedi van Loon" userId="e92ac43e-c176-40b7-8001-c8e58642eff9" providerId="ADAL" clId="{E9A3FC7D-ECE2-44D8-A95F-6F23CA9DC0A8}" dt="2023-11-16T15:59:10.718" v="15" actId="1076"/>
          <ac:spMkLst>
            <pc:docMk/>
            <pc:sldMk cId="1641193818" sldId="328"/>
            <ac:spMk id="5" creationId="{00000000-0000-0000-0000-000000000000}"/>
          </ac:spMkLst>
        </pc:spChg>
        <pc:spChg chg="mod">
          <ac:chgData name="Sedi van Loon" userId="e92ac43e-c176-40b7-8001-c8e58642eff9" providerId="ADAL" clId="{E9A3FC7D-ECE2-44D8-A95F-6F23CA9DC0A8}" dt="2023-11-16T15:59:14.716" v="16" actId="1076"/>
          <ac:spMkLst>
            <pc:docMk/>
            <pc:sldMk cId="1641193818" sldId="328"/>
            <ac:spMk id="6" creationId="{00000000-0000-0000-0000-000000000000}"/>
          </ac:spMkLst>
        </pc:spChg>
        <pc:cxnChg chg="mod">
          <ac:chgData name="Sedi van Loon" userId="e92ac43e-c176-40b7-8001-c8e58642eff9" providerId="ADAL" clId="{E9A3FC7D-ECE2-44D8-A95F-6F23CA9DC0A8}" dt="2023-11-16T15:58:45.226" v="9" actId="1076"/>
          <ac:cxnSpMkLst>
            <pc:docMk/>
            <pc:sldMk cId="1641193818" sldId="328"/>
            <ac:cxnSpMk id="4" creationId="{00000000-0000-0000-0000-000000000000}"/>
          </ac:cxnSpMkLst>
        </pc:cxnChg>
      </pc:sldChg>
    </pc:docChg>
  </pc:docChgLst>
</pc:chgInfo>
</file>

<file path=ppt/comments/modernComment_10A_27299F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68AE55-4CF8-4672-B8E7-4673C0AEBFF1}" authorId="{69C7EAFF-5257-5BCC-A44E-11CE66D2D3C4}" status="resolved" created="2023-11-16T15:54:19.49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57039176" sldId="266"/>
      <ac:spMk id="10" creationId="{00000000-0000-0000-0000-000000000000}"/>
    </ac:deMkLst>
    <p188:txBody>
      <a:bodyPr/>
      <a:lstStyle/>
      <a:p>
        <a:r>
          <a:rPr lang="en-US"/>
          <a:t>het gaat niet over politiek een mening geven, dus ik zou deze titel niet gebruiken. Ik zou gaan voor "Grondrechtenquiz"</a:t>
        </a:r>
      </a:p>
    </p188:txBody>
  </p188:cm>
</p188:cmLst>
</file>

<file path=ppt/comments/modernComment_146_F6060F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0ED1A3-CCC6-411F-8408-4ADC9FDCAEEB}" authorId="{69C7EAFF-5257-5BCC-A44E-11CE66D2D3C4}" created="2023-11-16T16:03:04.114">
    <pc:sldMkLst xmlns:pc="http://schemas.microsoft.com/office/powerpoint/2013/main/command">
      <pc:docMk/>
      <pc:sldMk cId="4127592363" sldId="326"/>
    </pc:sldMkLst>
    <p188:txBody>
      <a:bodyPr/>
      <a:lstStyle/>
      <a:p>
        <a:r>
          <a:rPr lang="nl-NL"/>
          <a:t>Heel klein beetje gesleuteld aan de vormgeving, maar niet veel. Staat soms zo scheef/niet in het midden.. Volgens mij kan het zo net.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96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485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832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023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603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791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 vrouwen zitten er op dit moment in de Tweede Kamer?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b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 mensen hebben er gestemd bij de afgelopen Tweede Kamerverkiezingen?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10.563.456 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 stemmen had je twee jaar geleden nodig om met je partij in de Tweede Kamer te komen?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70.106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 mensen mochten er stemmen bij de afgelopen Tweede Kamerverkiezingen?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12.893.466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752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75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11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Ja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45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Ja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3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Ja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16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87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03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90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68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﻿</a:t>
            </a:r>
            <a:r>
              <a:rPr lang="nl-NL" sz="1400" err="1">
                <a:solidFill>
                  <a:schemeClr val="bg1"/>
                </a:solidFill>
              </a:rPr>
              <a:t>ProDemos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Hofweg</a:t>
            </a:r>
            <a:r>
              <a:rPr lang="nl-NL" sz="140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info@prodemos.nl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prodemos.nl</a:t>
            </a:r>
            <a:endParaRPr lang="nl-NL" sz="1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"/>
            <a:ext cx="2049577" cy="79857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27299F4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F6060FAB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25529" r="1922"/>
          <a:stretch/>
        </p:blipFill>
        <p:spPr bwMode="auto">
          <a:xfrm>
            <a:off x="374904" y="419442"/>
            <a:ext cx="8414496" cy="348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2986817" y="3779045"/>
            <a:ext cx="3190669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>
                <a:solidFill>
                  <a:schemeClr val="bg1"/>
                </a:solidFill>
                <a:latin typeface="Calibri"/>
                <a:cs typeface="Calibri"/>
              </a:rPr>
              <a:t>Grondrechtenquiz</a:t>
            </a:r>
            <a:endParaRPr lang="nl-NL" sz="1800">
              <a:solidFill>
                <a:schemeClr val="tx2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174"/>
            <a:ext cx="2049577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6732" y="837769"/>
            <a:ext cx="6852490" cy="584775"/>
          </a:xfrm>
        </p:spPr>
        <p:txBody>
          <a:bodyPr/>
          <a:lstStyle/>
          <a:p>
            <a:r>
              <a:rPr lang="nl-NL"/>
              <a:t>Vrijheid van geloof staat in de Grondwet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620000"/>
            <a:ext cx="0" cy="525658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389628" y="1649708"/>
            <a:ext cx="2698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Waar</a:t>
            </a:r>
          </a:p>
        </p:txBody>
      </p:sp>
      <p:sp>
        <p:nvSpPr>
          <p:cNvPr id="6" name="Rechthoek 5"/>
          <p:cNvSpPr/>
          <p:nvPr/>
        </p:nvSpPr>
        <p:spPr>
          <a:xfrm>
            <a:off x="4719999" y="1649708"/>
            <a:ext cx="2223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Niet waar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A8A2434E-0D7A-6771-62B9-5F5D223349B0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017F58C-2193-B73D-4F99-0AF845D222FC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77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601" y="836086"/>
            <a:ext cx="6548906" cy="900000"/>
          </a:xfrm>
        </p:spPr>
        <p:txBody>
          <a:bodyPr/>
          <a:lstStyle/>
          <a:p>
            <a:r>
              <a:rPr lang="nl-NL" dirty="0">
                <a:latin typeface="Calibri"/>
                <a:cs typeface="Calibri"/>
              </a:rPr>
              <a:t>De Grondwet kan je...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620000"/>
            <a:ext cx="0" cy="525658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505713" y="1622917"/>
            <a:ext cx="3275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Altijd nog veranderen, maar dat is wel moeilijk</a:t>
            </a:r>
          </a:p>
        </p:txBody>
      </p:sp>
      <p:sp>
        <p:nvSpPr>
          <p:cNvPr id="6" name="Rechthoek 5"/>
          <p:cNvSpPr/>
          <p:nvPr/>
        </p:nvSpPr>
        <p:spPr>
          <a:xfrm>
            <a:off x="4871803" y="1622918"/>
            <a:ext cx="3507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Nooit meer veranderen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A8A2434E-0D7A-6771-62B9-5F5D223349B0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017F58C-2193-B73D-4F99-0AF845D222FC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94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4381500" y="1795208"/>
            <a:ext cx="0" cy="525658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jl: rechts 8">
            <a:extLst>
              <a:ext uri="{FF2B5EF4-FFF2-40B4-BE49-F238E27FC236}">
                <a16:creationId xmlns:a16="http://schemas.microsoft.com/office/drawing/2014/main" id="{A8A2434E-0D7A-6771-62B9-5F5D223349B0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017F58C-2193-B73D-4F99-0AF845D222FC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F4E475D-996F-6A21-5E39-185C7AE2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90" y="836086"/>
            <a:ext cx="8227687" cy="900000"/>
          </a:xfrm>
        </p:spPr>
        <p:txBody>
          <a:bodyPr/>
          <a:lstStyle/>
          <a:p>
            <a:pPr lvl="0"/>
            <a:r>
              <a:rPr lang="nl-NL"/>
              <a:t>Wanneer is de Grondwet voor het laatst veranderd?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0F0467B-BFF7-CCA7-D33B-0CF286F5D2DE}"/>
              </a:ext>
            </a:extLst>
          </p:cNvPr>
          <p:cNvSpPr/>
          <p:nvPr/>
        </p:nvSpPr>
        <p:spPr>
          <a:xfrm>
            <a:off x="448858" y="1894185"/>
            <a:ext cx="2698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In 1983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8825B95-924E-B699-7D82-1B0753C17003}"/>
              </a:ext>
            </a:extLst>
          </p:cNvPr>
          <p:cNvSpPr/>
          <p:nvPr/>
        </p:nvSpPr>
        <p:spPr>
          <a:xfrm>
            <a:off x="4791434" y="1893435"/>
            <a:ext cx="3507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In 2023</a:t>
            </a:r>
          </a:p>
        </p:txBody>
      </p:sp>
    </p:spTree>
    <p:extLst>
      <p:ext uri="{BB962C8B-B14F-4D97-AF65-F5344CB8AC3E}">
        <p14:creationId xmlns:p14="http://schemas.microsoft.com/office/powerpoint/2010/main" val="29310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468" y="767030"/>
            <a:ext cx="9143999" cy="900000"/>
          </a:xfrm>
        </p:spPr>
        <p:txBody>
          <a:bodyPr/>
          <a:lstStyle/>
          <a:p>
            <a:r>
              <a:rPr lang="nl-NL"/>
              <a:t>Koning Willem II wilde de Grondwet in 1848 aanpassen. Waarom wilde hij dat?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906718"/>
            <a:ext cx="0" cy="525658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320590" y="1906718"/>
            <a:ext cx="411052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Omdat hij graag koning wilde zijn van een democratisch land.</a:t>
            </a:r>
          </a:p>
        </p:txBody>
      </p:sp>
      <p:sp>
        <p:nvSpPr>
          <p:cNvPr id="6" name="Rechthoek 5"/>
          <p:cNvSpPr/>
          <p:nvPr/>
        </p:nvSpPr>
        <p:spPr>
          <a:xfrm>
            <a:off x="4429747" y="1906718"/>
            <a:ext cx="4731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Omdat hij bang was dat het volk een revolutie zou beginnen als hij dat niet deed.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A8A2434E-0D7A-6771-62B9-5F5D223349B0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017F58C-2193-B73D-4F99-0AF845D222FC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11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812" y="720000"/>
            <a:ext cx="7069406" cy="900000"/>
          </a:xfrm>
        </p:spPr>
        <p:txBody>
          <a:bodyPr/>
          <a:lstStyle/>
          <a:p>
            <a:r>
              <a:rPr lang="nl-NL" dirty="0">
                <a:latin typeface="Calibri"/>
                <a:cs typeface="Calibri"/>
              </a:rPr>
              <a:t>In de Grondwet staan, naast alle rechten van burgers, ook...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976461"/>
            <a:ext cx="0" cy="525658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433953" y="1884759"/>
            <a:ext cx="4025038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Hoe het land bestuurd moet worden</a:t>
            </a:r>
          </a:p>
        </p:txBody>
      </p:sp>
      <p:sp>
        <p:nvSpPr>
          <p:cNvPr id="6" name="Rechthoek 5"/>
          <p:cNvSpPr/>
          <p:nvPr/>
        </p:nvSpPr>
        <p:spPr>
          <a:xfrm>
            <a:off x="4458991" y="1850330"/>
            <a:ext cx="476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Hoeveel geld iedereen moet verdienen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A8A2434E-0D7A-6771-62B9-5F5D223349B0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017F58C-2193-B73D-4F99-0AF845D222FC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19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023" y="764649"/>
            <a:ext cx="7281598" cy="900000"/>
          </a:xfrm>
        </p:spPr>
        <p:txBody>
          <a:bodyPr/>
          <a:lstStyle/>
          <a:p>
            <a:r>
              <a:rPr lang="nl-NL"/>
              <a:t>In de Grondwet staat dat de regering moet zorgen voor een schoon milieu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94200" y="2002319"/>
            <a:ext cx="0" cy="525658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452135" y="1928562"/>
            <a:ext cx="2698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Waar</a:t>
            </a:r>
          </a:p>
        </p:txBody>
      </p:sp>
      <p:sp>
        <p:nvSpPr>
          <p:cNvPr id="6" name="Rechthoek 5"/>
          <p:cNvSpPr/>
          <p:nvPr/>
        </p:nvSpPr>
        <p:spPr>
          <a:xfrm>
            <a:off x="4762501" y="1928561"/>
            <a:ext cx="3507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Niet waar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A8A2434E-0D7A-6771-62B9-5F5D223349B0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017F58C-2193-B73D-4F99-0AF845D222FC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275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25529" r="1922"/>
          <a:stretch/>
        </p:blipFill>
        <p:spPr bwMode="auto">
          <a:xfrm>
            <a:off x="0" y="440983"/>
            <a:ext cx="9144000" cy="470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5544000" y="2653927"/>
            <a:ext cx="3600000" cy="72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Schattingsvraag</a:t>
            </a:r>
          </a:p>
        </p:txBody>
      </p:sp>
    </p:spTree>
    <p:extLst>
      <p:ext uri="{BB962C8B-B14F-4D97-AF65-F5344CB8AC3E}">
        <p14:creationId xmlns:p14="http://schemas.microsoft.com/office/powerpoint/2010/main" val="24069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25529" r="1922"/>
          <a:stretch/>
        </p:blipFill>
        <p:spPr bwMode="auto">
          <a:xfrm>
            <a:off x="0" y="440983"/>
            <a:ext cx="9144000" cy="470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352926" y="2653927"/>
            <a:ext cx="4791074" cy="72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We hebben een winnaar!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347"/>
            <a:ext cx="2049577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6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-107950"/>
            <a:r>
              <a:rPr lang="nl-NL" sz="2000" dirty="0"/>
              <a:t>Luister naar de vraag.</a:t>
            </a:r>
            <a:endParaRPr lang="en-US" dirty="0"/>
          </a:p>
          <a:p>
            <a:pPr marL="107950" indent="-107950"/>
            <a:r>
              <a:rPr lang="nl-NL" sz="2000" dirty="0"/>
              <a:t>Welk antwoord is juist volgens jou, het groene of het rode antwoord?</a:t>
            </a:r>
            <a:endParaRPr lang="nl-NL" sz="2000" dirty="0">
              <a:cs typeface="Calibri"/>
            </a:endParaRPr>
          </a:p>
          <a:p>
            <a:pPr marL="107950" indent="-107950"/>
            <a:r>
              <a:rPr lang="nl-NL" sz="2000" dirty="0"/>
              <a:t>Ga aan de linkerkant van de zaal staan als je denkt dat het rode antwoord klopt, en aan de rechterkant als je denkt dat het groene antwoord klopt.</a:t>
            </a:r>
            <a:endParaRPr lang="nl-NL" sz="2000" dirty="0">
              <a:cs typeface="Calibri"/>
            </a:endParaRPr>
          </a:p>
          <a:p>
            <a:pPr marL="107950" indent="-107950"/>
            <a:r>
              <a:rPr lang="nl-NL" sz="2000" dirty="0"/>
              <a:t>Sta je verkeerd? Ga dan terug op je plek zitten. Je doet dan niet meer mee.</a:t>
            </a:r>
            <a:endParaRPr lang="nl-NL" sz="2000" dirty="0">
              <a:cs typeface="Calibri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Ren je rot!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472190"/>
            <a:ext cx="1746354" cy="4693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speelgoed, Dierfiguur, tekenfilm&#10;&#10;Automatisch gegenereerde beschrijving">
            <a:extLst>
              <a:ext uri="{FF2B5EF4-FFF2-40B4-BE49-F238E27FC236}">
                <a16:creationId xmlns:a16="http://schemas.microsoft.com/office/drawing/2014/main" id="{46322CC4-A464-3F08-F257-B416EF1FF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94"/>
          <a:stretch/>
        </p:blipFill>
        <p:spPr>
          <a:xfrm>
            <a:off x="-274775" y="479031"/>
            <a:ext cx="2295904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993" y="833764"/>
            <a:ext cx="7758415" cy="900000"/>
          </a:xfrm>
        </p:spPr>
        <p:txBody>
          <a:bodyPr/>
          <a:lstStyle/>
          <a:p>
            <a:pPr lvl="0"/>
            <a:r>
              <a:rPr lang="nl-NL"/>
              <a:t>Wat staat er in artikel 1 van de Grondwet?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62450" y="1873449"/>
            <a:ext cx="0" cy="516321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269568" y="1689962"/>
            <a:ext cx="42458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Dat je vrijheid van meningsuiting hebt </a:t>
            </a:r>
          </a:p>
        </p:txBody>
      </p:sp>
      <p:sp>
        <p:nvSpPr>
          <p:cNvPr id="6" name="Rechthoek 5"/>
          <p:cNvSpPr/>
          <p:nvPr/>
        </p:nvSpPr>
        <p:spPr>
          <a:xfrm>
            <a:off x="4560107" y="1689962"/>
            <a:ext cx="4762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Dat je niet mag discrimineren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D3D03869-EF8E-1ADD-78ED-8F746AB1A681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08F39D0C-4281-ED8C-599A-D5C3140DBFEF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892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749" y="837812"/>
            <a:ext cx="3676308" cy="900000"/>
          </a:xfrm>
        </p:spPr>
        <p:txBody>
          <a:bodyPr/>
          <a:lstStyle/>
          <a:p>
            <a:pPr lvl="0"/>
            <a:r>
              <a:rPr lang="nl-NL"/>
              <a:t>Wat is de Grondwet?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743075"/>
            <a:ext cx="0" cy="50649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304803" y="1743075"/>
            <a:ext cx="4076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De wet die gaat over grond in Nederland</a:t>
            </a:r>
          </a:p>
        </p:txBody>
      </p:sp>
      <p:sp>
        <p:nvSpPr>
          <p:cNvPr id="6" name="Rechthoek 5"/>
          <p:cNvSpPr/>
          <p:nvPr/>
        </p:nvSpPr>
        <p:spPr>
          <a:xfrm>
            <a:off x="4553292" y="1743075"/>
            <a:ext cx="4643118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3200" dirty="0">
                <a:solidFill>
                  <a:srgbClr val="00B050"/>
                </a:solidFill>
              </a:rPr>
              <a:t>De wet waar de basisregels van Nederland in staan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D3D03869-EF8E-1ADD-78ED-8F746AB1A681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08F39D0C-4281-ED8C-599A-D5C3140DBFEF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52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555" y="940920"/>
            <a:ext cx="4820549" cy="900000"/>
          </a:xfrm>
        </p:spPr>
        <p:txBody>
          <a:bodyPr/>
          <a:lstStyle/>
          <a:p>
            <a:pPr lvl="0"/>
            <a:r>
              <a:rPr lang="nl-NL"/>
              <a:t>Hoe oud is onze Grondwet?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743075"/>
            <a:ext cx="0" cy="50649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338811" y="1845339"/>
            <a:ext cx="41188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De Grondwet is 300 jaar oud</a:t>
            </a:r>
          </a:p>
        </p:txBody>
      </p:sp>
      <p:sp>
        <p:nvSpPr>
          <p:cNvPr id="6" name="Rechthoek 5"/>
          <p:cNvSpPr/>
          <p:nvPr/>
        </p:nvSpPr>
        <p:spPr>
          <a:xfrm>
            <a:off x="4686300" y="1845339"/>
            <a:ext cx="4762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De Grondwet is 175 jaar oud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D3D03869-EF8E-1ADD-78ED-8F746AB1A681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08F39D0C-4281-ED8C-599A-D5C3140DBFEF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885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4381500" y="1915275"/>
            <a:ext cx="0" cy="525658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jl: rechts 8">
            <a:extLst>
              <a:ext uri="{FF2B5EF4-FFF2-40B4-BE49-F238E27FC236}">
                <a16:creationId xmlns:a16="http://schemas.microsoft.com/office/drawing/2014/main" id="{A8A2434E-0D7A-6771-62B9-5F5D223349B0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017F58C-2193-B73D-4F99-0AF845D222FC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A8BC1CB-5EFD-BA3D-EF3E-FF7BCE1C61D4}"/>
              </a:ext>
            </a:extLst>
          </p:cNvPr>
          <p:cNvSpPr txBox="1">
            <a:spLocks/>
          </p:cNvSpPr>
          <p:nvPr/>
        </p:nvSpPr>
        <p:spPr>
          <a:xfrm>
            <a:off x="540915" y="881330"/>
            <a:ext cx="7182913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Tot 1887 mocht je alleen stemmen als je…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2E485B2-F508-2D3E-8F50-7020027F22FE}"/>
              </a:ext>
            </a:extLst>
          </p:cNvPr>
          <p:cNvSpPr/>
          <p:nvPr/>
        </p:nvSpPr>
        <p:spPr>
          <a:xfrm>
            <a:off x="1145969" y="2068425"/>
            <a:ext cx="2698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Kon lezen en schrijven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E10F63D7-70DC-BD69-FA93-7D96A2308D42}"/>
              </a:ext>
            </a:extLst>
          </p:cNvPr>
          <p:cNvSpPr/>
          <p:nvPr/>
        </p:nvSpPr>
        <p:spPr>
          <a:xfrm>
            <a:off x="5024201" y="2067675"/>
            <a:ext cx="3507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Genoeg geld verdiende</a:t>
            </a:r>
          </a:p>
        </p:txBody>
      </p:sp>
    </p:spTree>
    <p:extLst>
      <p:ext uri="{BB962C8B-B14F-4D97-AF65-F5344CB8AC3E}">
        <p14:creationId xmlns:p14="http://schemas.microsoft.com/office/powerpoint/2010/main" val="2341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 flipH="1">
            <a:off x="4381500" y="1994168"/>
            <a:ext cx="8929" cy="512263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jl: rechts 8">
            <a:extLst>
              <a:ext uri="{FF2B5EF4-FFF2-40B4-BE49-F238E27FC236}">
                <a16:creationId xmlns:a16="http://schemas.microsoft.com/office/drawing/2014/main" id="{A8A2434E-0D7A-6771-62B9-5F5D223349B0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017F58C-2193-B73D-4F99-0AF845D222FC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FA45F77-01FE-AF09-FA0F-6F3249F10173}"/>
              </a:ext>
            </a:extLst>
          </p:cNvPr>
          <p:cNvSpPr txBox="1">
            <a:spLocks/>
          </p:cNvSpPr>
          <p:nvPr/>
        </p:nvSpPr>
        <p:spPr>
          <a:xfrm>
            <a:off x="530242" y="803787"/>
            <a:ext cx="6548906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Vanaf welk jaartal mochten vrouwen stemmen voor de Tweede Kamer?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BACC230-CBF7-F043-6E4B-493BD604DB07}"/>
              </a:ext>
            </a:extLst>
          </p:cNvPr>
          <p:cNvSpPr/>
          <p:nvPr/>
        </p:nvSpPr>
        <p:spPr>
          <a:xfrm>
            <a:off x="1135296" y="1994168"/>
            <a:ext cx="2698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1917	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4325BDA-5525-2528-196A-4757C72B5A3A}"/>
              </a:ext>
            </a:extLst>
          </p:cNvPr>
          <p:cNvSpPr/>
          <p:nvPr/>
        </p:nvSpPr>
        <p:spPr>
          <a:xfrm>
            <a:off x="4893759" y="1994169"/>
            <a:ext cx="3507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1919</a:t>
            </a:r>
          </a:p>
        </p:txBody>
      </p:sp>
    </p:spTree>
    <p:extLst>
      <p:ext uri="{BB962C8B-B14F-4D97-AF65-F5344CB8AC3E}">
        <p14:creationId xmlns:p14="http://schemas.microsoft.com/office/powerpoint/2010/main" val="29700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687" y="585225"/>
            <a:ext cx="8578311" cy="900000"/>
          </a:xfrm>
        </p:spPr>
        <p:txBody>
          <a:bodyPr/>
          <a:lstStyle/>
          <a:p>
            <a:r>
              <a:rPr lang="nl-NL"/>
              <a:t>Hoe oud moet je zijn om volgens de Grondwet Tweede Kamerlid te mogen worden? </a:t>
            </a: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929983"/>
            <a:ext cx="0" cy="525658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931038" y="2279362"/>
            <a:ext cx="2698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6" name="Rechthoek 5"/>
          <p:cNvSpPr/>
          <p:nvPr/>
        </p:nvSpPr>
        <p:spPr>
          <a:xfrm>
            <a:off x="4871803" y="2279361"/>
            <a:ext cx="3507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18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A8A2434E-0D7A-6771-62B9-5F5D223349B0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017F58C-2193-B73D-4F99-0AF845D222FC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914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234" y="782508"/>
            <a:ext cx="6666136" cy="900000"/>
          </a:xfrm>
        </p:spPr>
        <p:txBody>
          <a:bodyPr/>
          <a:lstStyle/>
          <a:p>
            <a:r>
              <a:rPr lang="nl-NL" dirty="0">
                <a:latin typeface="Calibri"/>
                <a:cs typeface="Calibri"/>
              </a:rPr>
              <a:t>Volgens de Grondwet mag de Koning... 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4381500" y="1620000"/>
            <a:ext cx="0" cy="525658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478925" y="1551481"/>
            <a:ext cx="2698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Zelf wetten bedenken </a:t>
            </a:r>
          </a:p>
        </p:txBody>
      </p:sp>
      <p:sp>
        <p:nvSpPr>
          <p:cNvPr id="6" name="Rechthoek 5"/>
          <p:cNvSpPr/>
          <p:nvPr/>
        </p:nvSpPr>
        <p:spPr>
          <a:xfrm>
            <a:off x="4639631" y="1551481"/>
            <a:ext cx="3507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>
                <a:solidFill>
                  <a:srgbClr val="00B050"/>
                </a:solidFill>
              </a:rPr>
              <a:t>Zich niet bemoeien met de politiek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A8A2434E-0D7A-6771-62B9-5F5D223349B0}"/>
              </a:ext>
            </a:extLst>
          </p:cNvPr>
          <p:cNvSpPr/>
          <p:nvPr/>
        </p:nvSpPr>
        <p:spPr>
          <a:xfrm>
            <a:off x="4572000" y="3834604"/>
            <a:ext cx="3185804" cy="99797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Rechts</a:t>
            </a:r>
            <a:endParaRPr lang="en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017F58C-2193-B73D-4F99-0AF845D222FC}"/>
              </a:ext>
            </a:extLst>
          </p:cNvPr>
          <p:cNvSpPr/>
          <p:nvPr/>
        </p:nvSpPr>
        <p:spPr>
          <a:xfrm flipH="1">
            <a:off x="996847" y="3834604"/>
            <a:ext cx="3185804" cy="99797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Links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947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-powerpointtemplate-NL-warmgeel (2)">
  <a:themeElements>
    <a:clrScheme name="ProDemos warmgeel">
      <a:dk1>
        <a:srgbClr val="FCC241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warmgeel.pptx" id="{2683FC40-11D0-9B43-8B44-9D6BC44DD9C0}" vid="{CE3B6785-139B-EE4A-BE1E-490A31CCF4E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7" ma:contentTypeDescription="Een nieuw document maken." ma:contentTypeScope="" ma:versionID="2b3e075314f3ea0329d6670ef95d0e30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5455266ead71188a11145d80b8e3d6f7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7bcf79-13ec-4791-9315-eb816fa35df2">
      <UserInfo>
        <DisplayName>Jonnick Kirwan</DisplayName>
        <AccountId>461</AccountId>
        <AccountType/>
      </UserInfo>
      <UserInfo>
        <DisplayName>Margreet Nieuwstad</DisplayName>
        <AccountId>71</AccountId>
        <AccountType/>
      </UserInfo>
      <UserInfo>
        <DisplayName>Bas Banning</DisplayName>
        <AccountId>64</AccountId>
        <AccountType/>
      </UserInfo>
    </SharedWithUsers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Props1.xml><?xml version="1.0" encoding="utf-8"?>
<ds:datastoreItem xmlns:ds="http://schemas.openxmlformats.org/officeDocument/2006/customXml" ds:itemID="{1A04F0F9-FBB5-4F8F-8645-098367C23B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96EA21-D269-474F-9FE8-6A2A4ED64FB0}">
  <ds:schemaRefs>
    <ds:schemaRef ds:uri="3a7bcf79-13ec-4791-9315-eb816fa35df2"/>
    <ds:schemaRef ds:uri="f6166596-befa-4d6e-9b8b-75e822e8a2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2F4168-0D2C-4894-8C71-5016CBF5B6CD}">
  <ds:schemaRefs>
    <ds:schemaRef ds:uri="3a7bcf79-13ec-4791-9315-eb816fa35df2"/>
    <ds:schemaRef ds:uri="f6166596-befa-4d6e-9b8b-75e822e8a2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ProDemos-powerpointtemplate-NL-warmgeel (2)</Template>
  <Application>Microsoft Office PowerPoint</Application>
  <PresentationFormat>On-screen Show (16:9)</PresentationFormat>
  <Slides>18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ProDemos-powerpointtemplate-NL-warmgeel (2)</vt:lpstr>
      <vt:lpstr>PowerPoint Presentation</vt:lpstr>
      <vt:lpstr>Ren je rot!</vt:lpstr>
      <vt:lpstr>Wat staat er in artikel 1 van de Grondwet?</vt:lpstr>
      <vt:lpstr>Wat is de Grondwet?</vt:lpstr>
      <vt:lpstr>Hoe oud is onze Grondwet?</vt:lpstr>
      <vt:lpstr>PowerPoint Presentation</vt:lpstr>
      <vt:lpstr>PowerPoint Presentation</vt:lpstr>
      <vt:lpstr>Hoe oud moet je zijn om volgens de Grondwet Tweede Kamerlid te mogen worden? </vt:lpstr>
      <vt:lpstr>Volgens de Grondwet mag de Koning... </vt:lpstr>
      <vt:lpstr>Vrijheid van geloof staat in de Grondwet</vt:lpstr>
      <vt:lpstr>De Grondwet kan je...</vt:lpstr>
      <vt:lpstr>Wanneer is de Grondwet voor het laatst veranderd?</vt:lpstr>
      <vt:lpstr>Koning Willem II wilde de Grondwet in 1848 aanpassen. Waarom wilde hij dat?</vt:lpstr>
      <vt:lpstr>In de Grondwet staan, naast alle rechten van burgers, ook...</vt:lpstr>
      <vt:lpstr>In de Grondwet staat dat de regering moet zorgen voor een schoon milieu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Yvonne Gispen</dc:creator>
  <cp:revision>15</cp:revision>
  <cp:lastPrinted>2017-06-07T13:51:27Z</cp:lastPrinted>
  <dcterms:created xsi:type="dcterms:W3CDTF">2018-03-15T13:00:06Z</dcterms:created>
  <dcterms:modified xsi:type="dcterms:W3CDTF">2023-11-30T12:47:49Z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Order">
    <vt:r8>6960400</vt:r8>
  </property>
  <property fmtid="{D5CDD505-2E9C-101B-9397-08002B2CF9AE}" pid="4" name="_dlc_DocIdItemGuid">
    <vt:lpwstr>17fcac5e-a462-54cf-8265-098a578fbc63</vt:lpwstr>
  </property>
  <property fmtid="{D5CDD505-2E9C-101B-9397-08002B2CF9AE}" pid="5" name="MediaServiceImageTags">
    <vt:lpwstr/>
  </property>
</Properties>
</file>