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4"/>
  </p:sldMasterIdLst>
  <p:notesMasterIdLst>
    <p:notesMasterId r:id="rId28"/>
  </p:notesMasterIdLst>
  <p:handoutMasterIdLst>
    <p:handoutMasterId r:id="rId29"/>
  </p:handoutMasterIdLst>
  <p:sldIdLst>
    <p:sldId id="266" r:id="rId5"/>
    <p:sldId id="281" r:id="rId6"/>
    <p:sldId id="293" r:id="rId7"/>
    <p:sldId id="289" r:id="rId8"/>
    <p:sldId id="302" r:id="rId9"/>
    <p:sldId id="292" r:id="rId10"/>
    <p:sldId id="294" r:id="rId11"/>
    <p:sldId id="297" r:id="rId12"/>
    <p:sldId id="298" r:id="rId13"/>
    <p:sldId id="306" r:id="rId14"/>
    <p:sldId id="307" r:id="rId15"/>
    <p:sldId id="291" r:id="rId16"/>
    <p:sldId id="299" r:id="rId17"/>
    <p:sldId id="300" r:id="rId18"/>
    <p:sldId id="309" r:id="rId19"/>
    <p:sldId id="310" r:id="rId20"/>
    <p:sldId id="311" r:id="rId21"/>
    <p:sldId id="301" r:id="rId22"/>
    <p:sldId id="303" r:id="rId23"/>
    <p:sldId id="304" r:id="rId24"/>
    <p:sldId id="305" r:id="rId25"/>
    <p:sldId id="308" r:id="rId26"/>
    <p:sldId id="312" r:id="rId27"/>
  </p:sldIdLst>
  <p:sldSz cx="9144000" cy="5143500" type="screen16x9"/>
  <p:notesSz cx="6858000" cy="9144000"/>
  <p:defaultTextStyle>
    <a:defPPr>
      <a:defRPr lang="nl-N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D40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BCBDA9-3C47-493F-95A4-5BB8879A3D0E}" v="44" dt="2025-09-29T14:21:41.246"/>
    <p1510:client id="{C470E364-8F3A-416E-9685-ACECFBE0892F}" v="10" dt="2025-09-29T14:33:15.3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0" autoAdjust="0"/>
    <p:restoredTop sz="97075"/>
  </p:normalViewPr>
  <p:slideViewPr>
    <p:cSldViewPr snapToGrid="0" snapToObjects="1">
      <p:cViewPr varScale="1">
        <p:scale>
          <a:sx n="123" d="100"/>
          <a:sy n="123" d="100"/>
        </p:scale>
        <p:origin x="114" y="4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7" d="100"/>
          <a:sy n="117" d="100"/>
        </p:scale>
        <p:origin x="345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es van Dijk" userId="15484f1a-d14c-4d76-ad31-ba8dbb0f5e95" providerId="ADAL" clId="{7DCD77FA-93BD-49BC-8CD1-7F87C4D37D5B}"/>
    <pc:docChg chg="custSel modSld">
      <pc:chgData name="Cees van Dijk" userId="15484f1a-d14c-4d76-ad31-ba8dbb0f5e95" providerId="ADAL" clId="{7DCD77FA-93BD-49BC-8CD1-7F87C4D37D5B}" dt="2025-09-29T14:33:15.343" v="132"/>
      <pc:docMkLst>
        <pc:docMk/>
      </pc:docMkLst>
      <pc:sldChg chg="addSp delSp modSp mod">
        <pc:chgData name="Cees van Dijk" userId="15484f1a-d14c-4d76-ad31-ba8dbb0f5e95" providerId="ADAL" clId="{7DCD77FA-93BD-49BC-8CD1-7F87C4D37D5B}" dt="2025-09-29T14:32:28.165" v="126" actId="14100"/>
        <pc:sldMkLst>
          <pc:docMk/>
          <pc:sldMk cId="657039176" sldId="266"/>
        </pc:sldMkLst>
        <pc:spChg chg="del">
          <ac:chgData name="Cees van Dijk" userId="15484f1a-d14c-4d76-ad31-ba8dbb0f5e95" providerId="ADAL" clId="{7DCD77FA-93BD-49BC-8CD1-7F87C4D37D5B}" dt="2025-09-29T14:13:45.454" v="1" actId="478"/>
          <ac:spMkLst>
            <pc:docMk/>
            <pc:sldMk cId="657039176" sldId="266"/>
            <ac:spMk id="15" creationId="{00000000-0000-0000-0000-000000000000}"/>
          </ac:spMkLst>
        </pc:spChg>
        <pc:picChg chg="del">
          <ac:chgData name="Cees van Dijk" userId="15484f1a-d14c-4d76-ad31-ba8dbb0f5e95" providerId="ADAL" clId="{7DCD77FA-93BD-49BC-8CD1-7F87C4D37D5B}" dt="2025-09-29T14:13:44.060" v="0" actId="478"/>
          <ac:picMkLst>
            <pc:docMk/>
            <pc:sldMk cId="657039176" sldId="266"/>
            <ac:picMk id="3" creationId="{02F92E5E-3A6C-7B27-F001-F6AB5942434D}"/>
          </ac:picMkLst>
        </pc:picChg>
        <pc:picChg chg="add mod">
          <ac:chgData name="Cees van Dijk" userId="15484f1a-d14c-4d76-ad31-ba8dbb0f5e95" providerId="ADAL" clId="{7DCD77FA-93BD-49BC-8CD1-7F87C4D37D5B}" dt="2025-09-29T14:32:28.165" v="126" actId="14100"/>
          <ac:picMkLst>
            <pc:docMk/>
            <pc:sldMk cId="657039176" sldId="266"/>
            <ac:picMk id="1026" creationId="{866008CA-5C3D-BDCD-8D99-44D8E587F83C}"/>
          </ac:picMkLst>
        </pc:picChg>
      </pc:sldChg>
      <pc:sldChg chg="addSp delSp modSp mod">
        <pc:chgData name="Cees van Dijk" userId="15484f1a-d14c-4d76-ad31-ba8dbb0f5e95" providerId="ADAL" clId="{7DCD77FA-93BD-49BC-8CD1-7F87C4D37D5B}" dt="2025-09-29T14:15:50.653" v="38" actId="20577"/>
        <pc:sldMkLst>
          <pc:docMk/>
          <pc:sldMk cId="2093931051" sldId="281"/>
        </pc:sldMkLst>
        <pc:spChg chg="mod">
          <ac:chgData name="Cees van Dijk" userId="15484f1a-d14c-4d76-ad31-ba8dbb0f5e95" providerId="ADAL" clId="{7DCD77FA-93BD-49BC-8CD1-7F87C4D37D5B}" dt="2025-09-29T14:15:50.653" v="38" actId="20577"/>
          <ac:spMkLst>
            <pc:docMk/>
            <pc:sldMk cId="2093931051" sldId="281"/>
            <ac:spMk id="2" creationId="{00000000-0000-0000-0000-000000000000}"/>
          </ac:spMkLst>
        </pc:spChg>
        <pc:picChg chg="add del mod">
          <ac:chgData name="Cees van Dijk" userId="15484f1a-d14c-4d76-ad31-ba8dbb0f5e95" providerId="ADAL" clId="{7DCD77FA-93BD-49BC-8CD1-7F87C4D37D5B}" dt="2025-09-29T14:14:46.180" v="19" actId="478"/>
          <ac:picMkLst>
            <pc:docMk/>
            <pc:sldMk cId="2093931051" sldId="281"/>
            <ac:picMk id="4" creationId="{C2734402-9E36-B0A2-35CF-23C9417554E9}"/>
          </ac:picMkLst>
        </pc:picChg>
        <pc:picChg chg="del">
          <ac:chgData name="Cees van Dijk" userId="15484f1a-d14c-4d76-ad31-ba8dbb0f5e95" providerId="ADAL" clId="{7DCD77FA-93BD-49BC-8CD1-7F87C4D37D5B}" dt="2025-09-29T14:14:37.213" v="15" actId="478"/>
          <ac:picMkLst>
            <pc:docMk/>
            <pc:sldMk cId="2093931051" sldId="281"/>
            <ac:picMk id="7" creationId="{70265D98-C3BD-7E7F-A5BA-0A169301D12F}"/>
          </ac:picMkLst>
        </pc:picChg>
        <pc:picChg chg="add mod">
          <ac:chgData name="Cees van Dijk" userId="15484f1a-d14c-4d76-ad31-ba8dbb0f5e95" providerId="ADAL" clId="{7DCD77FA-93BD-49BC-8CD1-7F87C4D37D5B}" dt="2025-09-29T14:15:17.776" v="26" actId="18131"/>
          <ac:picMkLst>
            <pc:docMk/>
            <pc:sldMk cId="2093931051" sldId="281"/>
            <ac:picMk id="2050" creationId="{0D7B0CF2-897A-BFCD-1C2A-6C9588C00085}"/>
          </ac:picMkLst>
        </pc:picChg>
      </pc:sldChg>
      <pc:sldChg chg="addSp delSp modSp mod">
        <pc:chgData name="Cees van Dijk" userId="15484f1a-d14c-4d76-ad31-ba8dbb0f5e95" providerId="ADAL" clId="{7DCD77FA-93BD-49BC-8CD1-7F87C4D37D5B}" dt="2025-09-29T14:24:01.548" v="124" actId="20577"/>
        <pc:sldMkLst>
          <pc:docMk/>
          <pc:sldMk cId="4162830966" sldId="301"/>
        </pc:sldMkLst>
        <pc:spChg chg="mod">
          <ac:chgData name="Cees van Dijk" userId="15484f1a-d14c-4d76-ad31-ba8dbb0f5e95" providerId="ADAL" clId="{7DCD77FA-93BD-49BC-8CD1-7F87C4D37D5B}" dt="2025-09-29T14:21:39.523" v="116" actId="1076"/>
          <ac:spMkLst>
            <pc:docMk/>
            <pc:sldMk cId="4162830966" sldId="301"/>
            <ac:spMk id="3" creationId="{8E48DA76-A476-CF0C-BD83-A54D5A288158}"/>
          </ac:spMkLst>
        </pc:spChg>
        <pc:spChg chg="mod">
          <ac:chgData name="Cees van Dijk" userId="15484f1a-d14c-4d76-ad31-ba8dbb0f5e95" providerId="ADAL" clId="{7DCD77FA-93BD-49BC-8CD1-7F87C4D37D5B}" dt="2025-09-29T14:24:01.548" v="124" actId="20577"/>
          <ac:spMkLst>
            <pc:docMk/>
            <pc:sldMk cId="4162830966" sldId="301"/>
            <ac:spMk id="16" creationId="{FB4B1839-B67F-B68A-050F-D1DB3191281C}"/>
          </ac:spMkLst>
        </pc:spChg>
        <pc:spChg chg="del">
          <ac:chgData name="Cees van Dijk" userId="15484f1a-d14c-4d76-ad31-ba8dbb0f5e95" providerId="ADAL" clId="{7DCD77FA-93BD-49BC-8CD1-7F87C4D37D5B}" dt="2025-09-29T14:21:23.747" v="108" actId="478"/>
          <ac:spMkLst>
            <pc:docMk/>
            <pc:sldMk cId="4162830966" sldId="301"/>
            <ac:spMk id="17" creationId="{3C3342A2-8649-B33B-A890-798FCC5D3893}"/>
          </ac:spMkLst>
        </pc:spChg>
        <pc:spChg chg="del">
          <ac:chgData name="Cees van Dijk" userId="15484f1a-d14c-4d76-ad31-ba8dbb0f5e95" providerId="ADAL" clId="{7DCD77FA-93BD-49BC-8CD1-7F87C4D37D5B}" dt="2025-09-29T14:21:25.547" v="109" actId="478"/>
          <ac:spMkLst>
            <pc:docMk/>
            <pc:sldMk cId="4162830966" sldId="301"/>
            <ac:spMk id="18" creationId="{972F6F65-45BA-9E52-5D4C-168FF11C6325}"/>
          </ac:spMkLst>
        </pc:spChg>
        <pc:picChg chg="del">
          <ac:chgData name="Cees van Dijk" userId="15484f1a-d14c-4d76-ad31-ba8dbb0f5e95" providerId="ADAL" clId="{7DCD77FA-93BD-49BC-8CD1-7F87C4D37D5B}" dt="2025-09-29T14:21:27.664" v="111" actId="478"/>
          <ac:picMkLst>
            <pc:docMk/>
            <pc:sldMk cId="4162830966" sldId="301"/>
            <ac:picMk id="2" creationId="{EACDE865-F1B6-3A36-BDC2-ADD864347ED3}"/>
          </ac:picMkLst>
        </pc:picChg>
        <pc:picChg chg="del">
          <ac:chgData name="Cees van Dijk" userId="15484f1a-d14c-4d76-ad31-ba8dbb0f5e95" providerId="ADAL" clId="{7DCD77FA-93BD-49BC-8CD1-7F87C4D37D5B}" dt="2025-09-29T14:21:21.675" v="106" actId="478"/>
          <ac:picMkLst>
            <pc:docMk/>
            <pc:sldMk cId="4162830966" sldId="301"/>
            <ac:picMk id="13" creationId="{378155F3-1DA5-298A-F0BC-236162BC7249}"/>
          </ac:picMkLst>
        </pc:picChg>
        <pc:picChg chg="del">
          <ac:chgData name="Cees van Dijk" userId="15484f1a-d14c-4d76-ad31-ba8dbb0f5e95" providerId="ADAL" clId="{7DCD77FA-93BD-49BC-8CD1-7F87C4D37D5B}" dt="2025-09-29T14:21:22.042" v="107" actId="478"/>
          <ac:picMkLst>
            <pc:docMk/>
            <pc:sldMk cId="4162830966" sldId="301"/>
            <ac:picMk id="15" creationId="{A150DE05-4888-D43D-EE46-27543392821C}"/>
          </ac:picMkLst>
        </pc:picChg>
        <pc:picChg chg="add mod">
          <ac:chgData name="Cees van Dijk" userId="15484f1a-d14c-4d76-ad31-ba8dbb0f5e95" providerId="ADAL" clId="{7DCD77FA-93BD-49BC-8CD1-7F87C4D37D5B}" dt="2025-09-29T14:21:41.246" v="117" actId="1076"/>
          <ac:picMkLst>
            <pc:docMk/>
            <pc:sldMk cId="4162830966" sldId="301"/>
            <ac:picMk id="3074" creationId="{E7E9783D-84E1-51F4-F265-2424074B71A6}"/>
          </ac:picMkLst>
        </pc:picChg>
      </pc:sldChg>
      <pc:sldChg chg="addSp delSp modSp mod">
        <pc:chgData name="Cees van Dijk" userId="15484f1a-d14c-4d76-ad31-ba8dbb0f5e95" providerId="ADAL" clId="{7DCD77FA-93BD-49BC-8CD1-7F87C4D37D5B}" dt="2025-09-29T14:33:14.228" v="130"/>
        <pc:sldMkLst>
          <pc:docMk/>
          <pc:sldMk cId="3804752111" sldId="304"/>
        </pc:sldMkLst>
        <pc:picChg chg="add del mod">
          <ac:chgData name="Cees van Dijk" userId="15484f1a-d14c-4d76-ad31-ba8dbb0f5e95" providerId="ADAL" clId="{7DCD77FA-93BD-49BC-8CD1-7F87C4D37D5B}" dt="2025-09-29T14:33:11.039" v="127" actId="478"/>
          <ac:picMkLst>
            <pc:docMk/>
            <pc:sldMk cId="3804752111" sldId="304"/>
            <ac:picMk id="4" creationId="{69746D37-8E90-AD46-AA21-32D15F945BD3}"/>
          </ac:picMkLst>
        </pc:picChg>
        <pc:picChg chg="add mod">
          <ac:chgData name="Cees van Dijk" userId="15484f1a-d14c-4d76-ad31-ba8dbb0f5e95" providerId="ADAL" clId="{7DCD77FA-93BD-49BC-8CD1-7F87C4D37D5B}" dt="2025-09-29T14:33:14.228" v="130"/>
          <ac:picMkLst>
            <pc:docMk/>
            <pc:sldMk cId="3804752111" sldId="304"/>
            <ac:picMk id="5" creationId="{0519B0A8-2C9B-E01A-D057-EF356881BF96}"/>
          </ac:picMkLst>
        </pc:picChg>
        <pc:picChg chg="del">
          <ac:chgData name="Cees van Dijk" userId="15484f1a-d14c-4d76-ad31-ba8dbb0f5e95" providerId="ADAL" clId="{7DCD77FA-93BD-49BC-8CD1-7F87C4D37D5B}" dt="2025-09-29T14:18:23.762" v="45" actId="478"/>
          <ac:picMkLst>
            <pc:docMk/>
            <pc:sldMk cId="3804752111" sldId="304"/>
            <ac:picMk id="7" creationId="{70265D98-C3BD-7E7F-A5BA-0A169301D12F}"/>
          </ac:picMkLst>
        </pc:picChg>
      </pc:sldChg>
      <pc:sldChg chg="addSp delSp modSp mod">
        <pc:chgData name="Cees van Dijk" userId="15484f1a-d14c-4d76-ad31-ba8dbb0f5e95" providerId="ADAL" clId="{7DCD77FA-93BD-49BC-8CD1-7F87C4D37D5B}" dt="2025-09-29T14:33:14.848" v="131"/>
        <pc:sldMkLst>
          <pc:docMk/>
          <pc:sldMk cId="1903317352" sldId="305"/>
        </pc:sldMkLst>
        <pc:picChg chg="add del mod">
          <ac:chgData name="Cees van Dijk" userId="15484f1a-d14c-4d76-ad31-ba8dbb0f5e95" providerId="ADAL" clId="{7DCD77FA-93BD-49BC-8CD1-7F87C4D37D5B}" dt="2025-09-29T14:33:12.137" v="128" actId="478"/>
          <ac:picMkLst>
            <pc:docMk/>
            <pc:sldMk cId="1903317352" sldId="305"/>
            <ac:picMk id="4" creationId="{B61231E6-0FAF-B4B2-0763-0E83E0BC6570}"/>
          </ac:picMkLst>
        </pc:picChg>
        <pc:picChg chg="add mod">
          <ac:chgData name="Cees van Dijk" userId="15484f1a-d14c-4d76-ad31-ba8dbb0f5e95" providerId="ADAL" clId="{7DCD77FA-93BD-49BC-8CD1-7F87C4D37D5B}" dt="2025-09-29T14:33:14.848" v="131"/>
          <ac:picMkLst>
            <pc:docMk/>
            <pc:sldMk cId="1903317352" sldId="305"/>
            <ac:picMk id="5" creationId="{CD6E6757-9A5F-A42A-C013-820A441355E2}"/>
          </ac:picMkLst>
        </pc:picChg>
        <pc:picChg chg="del">
          <ac:chgData name="Cees van Dijk" userId="15484f1a-d14c-4d76-ad31-ba8dbb0f5e95" providerId="ADAL" clId="{7DCD77FA-93BD-49BC-8CD1-7F87C4D37D5B}" dt="2025-09-29T14:18:18.667" v="43" actId="478"/>
          <ac:picMkLst>
            <pc:docMk/>
            <pc:sldMk cId="1903317352" sldId="305"/>
            <ac:picMk id="7" creationId="{70265D98-C3BD-7E7F-A5BA-0A169301D12F}"/>
          </ac:picMkLst>
        </pc:picChg>
      </pc:sldChg>
      <pc:sldChg chg="addSp delSp modSp mod">
        <pc:chgData name="Cees van Dijk" userId="15484f1a-d14c-4d76-ad31-ba8dbb0f5e95" providerId="ADAL" clId="{7DCD77FA-93BD-49BC-8CD1-7F87C4D37D5B}" dt="2025-09-29T14:33:15.343" v="132"/>
        <pc:sldMkLst>
          <pc:docMk/>
          <pc:sldMk cId="3026344228" sldId="308"/>
        </pc:sldMkLst>
        <pc:picChg chg="add del mod">
          <ac:chgData name="Cees van Dijk" userId="15484f1a-d14c-4d76-ad31-ba8dbb0f5e95" providerId="ADAL" clId="{7DCD77FA-93BD-49BC-8CD1-7F87C4D37D5B}" dt="2025-09-29T14:33:13.217" v="129" actId="478"/>
          <ac:picMkLst>
            <pc:docMk/>
            <pc:sldMk cId="3026344228" sldId="308"/>
            <ac:picMk id="4" creationId="{8F013B1E-27D6-DE66-E5E9-4CF502CFDD45}"/>
          </ac:picMkLst>
        </pc:picChg>
        <pc:picChg chg="add mod">
          <ac:chgData name="Cees van Dijk" userId="15484f1a-d14c-4d76-ad31-ba8dbb0f5e95" providerId="ADAL" clId="{7DCD77FA-93BD-49BC-8CD1-7F87C4D37D5B}" dt="2025-09-29T14:33:15.343" v="132"/>
          <ac:picMkLst>
            <pc:docMk/>
            <pc:sldMk cId="3026344228" sldId="308"/>
            <ac:picMk id="5" creationId="{5D7606EC-353C-B482-39F5-9D4DF3114684}"/>
          </ac:picMkLst>
        </pc:picChg>
        <pc:picChg chg="del">
          <ac:chgData name="Cees van Dijk" userId="15484f1a-d14c-4d76-ad31-ba8dbb0f5e95" providerId="ADAL" clId="{7DCD77FA-93BD-49BC-8CD1-7F87C4D37D5B}" dt="2025-09-29T14:18:16.137" v="41" actId="478"/>
          <ac:picMkLst>
            <pc:docMk/>
            <pc:sldMk cId="3026344228" sldId="308"/>
            <ac:picMk id="7" creationId="{70265D98-C3BD-7E7F-A5BA-0A169301D12F}"/>
          </ac:picMkLst>
        </pc:picChg>
      </pc:sldChg>
    </pc:docChg>
  </pc:docChgLst>
  <pc:docChgLst>
    <pc:chgData name="Mitchel Zijlmans" userId="c64755c4-6448-4d04-bbff-281c45a2921e" providerId="ADAL" clId="{60831D85-FAAD-4E16-B190-CEE8579344BB}"/>
    <pc:docChg chg="modSld">
      <pc:chgData name="Mitchel Zijlmans" userId="c64755c4-6448-4d04-bbff-281c45a2921e" providerId="ADAL" clId="{60831D85-FAAD-4E16-B190-CEE8579344BB}" dt="2025-08-26T07:38:51.726" v="33" actId="20577"/>
      <pc:docMkLst>
        <pc:docMk/>
      </pc:docMkLst>
      <pc:sldChg chg="modSp mod">
        <pc:chgData name="Mitchel Zijlmans" userId="c64755c4-6448-4d04-bbff-281c45a2921e" providerId="ADAL" clId="{60831D85-FAAD-4E16-B190-CEE8579344BB}" dt="2025-08-26T07:38:51.726" v="33" actId="20577"/>
        <pc:sldMkLst>
          <pc:docMk/>
          <pc:sldMk cId="657039176" sldId="26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4FE8B-7A65-9B47-8F56-2D30012BDEEE}" type="datetimeFigureOut">
              <a:rPr lang="nl-NL" smtClean="0"/>
              <a:t>29-9-2025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52CEB-2BFA-B94E-A417-6D5514E5CF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4177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32D6E-9725-964D-938F-E18D8D177D2F}" type="datetimeFigureOut">
              <a:rPr lang="nl-NL" smtClean="0"/>
              <a:t>29-9-2025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51376-0157-B84F-87E6-9CFD05A294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5502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Voeg voor de </a:t>
            </a:r>
            <a:r>
              <a:rPr lang="nl-NL" dirty="0" err="1"/>
              <a:t>openingsdia</a:t>
            </a:r>
            <a:r>
              <a:rPr lang="nl-NL" baseline="0" dirty="0"/>
              <a:t> een afbeelding toe uit het </a:t>
            </a:r>
            <a:r>
              <a:rPr lang="nl-NL" baseline="0" dirty="0" err="1"/>
              <a:t>ProDemos</a:t>
            </a:r>
            <a:r>
              <a:rPr lang="nl-NL" baseline="0" dirty="0"/>
              <a:t> beeldarchief.</a:t>
            </a:r>
          </a:p>
          <a:p>
            <a:pPr marL="228600" indent="-228600">
              <a:buAutoNum type="arabicPeriod"/>
            </a:pPr>
            <a:r>
              <a:rPr lang="nl-NL" baseline="0" dirty="0"/>
              <a:t>Ga in het menu naar Schikken / Naar achtergrond</a:t>
            </a:r>
          </a:p>
          <a:p>
            <a:pPr marL="228600" indent="-228600">
              <a:buAutoNum type="arabicPeriod"/>
            </a:pPr>
            <a:r>
              <a:rPr lang="nl-NL" baseline="0" dirty="0"/>
              <a:t>Vergroot </a:t>
            </a:r>
            <a:r>
              <a:rPr lang="nl-NL" baseline="0" dirty="0" err="1"/>
              <a:t>zonodig</a:t>
            </a:r>
            <a:r>
              <a:rPr lang="nl-NL" baseline="0"/>
              <a:t> de afbeelding, zorg dat het kader gevuld is en maak een aardige uitsnede.</a:t>
            </a:r>
            <a:endParaRPr lang="nl-NL"/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2133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NB: Bij de Tweede Kamerverkiezing van 2021 stemden ruim 10 miljoen mensen. Je zou de leerlingen kunnen laten uitrekenen hoeveel stemmen er toen nodig waren voor 1 zetel. Het antwoord is: 10.000.000 : 150 = 66.666 stemmen.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2129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 </a:t>
            </a:r>
            <a:r>
              <a:rPr lang="en-US" dirty="0" err="1"/>
              <a:t>GroenLinks</a:t>
            </a:r>
            <a:r>
              <a:rPr lang="en-US" dirty="0"/>
              <a:t>/Lotte Dale - https://inbeeld.groenlinks.nl/s/2faxeZqGTpS3KG8 (access date 13 </a:t>
            </a:r>
            <a:r>
              <a:rPr lang="en-US" dirty="0" err="1"/>
              <a:t>december</a:t>
            </a:r>
            <a:r>
              <a:rPr lang="en-US" dirty="0"/>
              <a:t> 2022), CC BY-SA 4.0, https://commons.wikimedia.org/w/index.php?curid=126596216</a:t>
            </a:r>
          </a:p>
          <a:p>
            <a:r>
              <a:rPr lang="en-US" dirty="0"/>
              <a:t>By </a:t>
            </a:r>
            <a:r>
              <a:rPr lang="en-US" dirty="0" err="1"/>
              <a:t>GroenLinks</a:t>
            </a:r>
            <a:r>
              <a:rPr lang="en-US" dirty="0"/>
              <a:t> - https://inbeeld.groenlinks.nl/s/2faxeZqGTpS3KG8 (access date 13 </a:t>
            </a:r>
            <a:r>
              <a:rPr lang="en-US" dirty="0" err="1"/>
              <a:t>december</a:t>
            </a:r>
            <a:r>
              <a:rPr lang="en-US" dirty="0"/>
              <a:t> 2022), CC BY-SA 4.0, https://commons.wikimedia.org/w/index.php?curid=126596443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215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dia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000" y="1620000"/>
            <a:ext cx="6270171" cy="31293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kstvak 3"/>
          <p:cNvSpPr txBox="1"/>
          <p:nvPr userDrawn="1"/>
        </p:nvSpPr>
        <p:spPr>
          <a:xfrm>
            <a:off x="0" y="468000"/>
            <a:ext cx="1764000" cy="468000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Beeld op de positie van dit grijze kader 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Breedte 5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Hoogte 13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Vert. positie 1,3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Hor. Positie 0 cm</a:t>
            </a:r>
          </a:p>
          <a:p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Voeg een afbeelding toe</a:t>
            </a:r>
          </a:p>
          <a:p>
            <a:pPr marL="228600" indent="-228600">
              <a:buAutoNum type="arabicPeriod"/>
            </a:pPr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Muis-klik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rechts op de afbeelding en selecteer ‘Bijsnijden’</a:t>
            </a:r>
          </a:p>
          <a:p>
            <a:pPr marL="228600" indent="-228600">
              <a:buAutoNum type="arabicPeriod"/>
            </a:pP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Pas de breedte van de afbeelding aan en </a:t>
            </a:r>
            <a:r>
              <a:rPr lang="nl-NL" baseline="0" dirty="0" err="1">
                <a:solidFill>
                  <a:schemeClr val="bg2">
                    <a:lumMod val="75000"/>
                  </a:schemeClr>
                </a:solidFill>
              </a:rPr>
              <a:t>zonodig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de uitsnede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771901"/>
            <a:ext cx="9144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057401" y="3771900"/>
            <a:ext cx="6542322" cy="971550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40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00" y="927156"/>
            <a:ext cx="6542322" cy="17907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0000" y="2717856"/>
            <a:ext cx="6542322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dia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FB8F4642-1559-EA49-A11F-C4E6F8063681}"/>
              </a:ext>
            </a:extLst>
          </p:cNvPr>
          <p:cNvSpPr/>
          <p:nvPr userDrawn="1"/>
        </p:nvSpPr>
        <p:spPr>
          <a:xfrm>
            <a:off x="0" y="-8099"/>
            <a:ext cx="9144000" cy="515159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 userDrawn="1"/>
        </p:nvSpPr>
        <p:spPr>
          <a:xfrm>
            <a:off x="2836084" y="3308858"/>
            <a:ext cx="3586680" cy="692497"/>
          </a:xfrm>
          <a:prstGeom prst="rect">
            <a:avLst/>
          </a:prstGeom>
        </p:spPr>
        <p:txBody>
          <a:bodyPr wrap="square" lIns="0" tIns="0" rIns="0" bIns="0" numCol="2">
            <a:noAutofit/>
          </a:bodyPr>
          <a:lstStyle/>
          <a:p>
            <a:pPr algn="ctr">
              <a:lnSpc>
                <a:spcPts val="2000"/>
              </a:lnSpc>
            </a:pPr>
            <a:r>
              <a:rPr lang="nl-NL" sz="1400" dirty="0">
                <a:solidFill>
                  <a:schemeClr val="tx2"/>
                </a:solidFill>
              </a:rPr>
              <a:t>﻿</a:t>
            </a:r>
            <a:r>
              <a:rPr lang="nl-NL" sz="1400" dirty="0" err="1">
                <a:solidFill>
                  <a:schemeClr val="tx2"/>
                </a:solidFill>
              </a:rPr>
              <a:t>ProDemos</a:t>
            </a:r>
            <a:endParaRPr lang="nl-NL" sz="1400" dirty="0">
              <a:solidFill>
                <a:schemeClr val="tx2"/>
              </a:solidFill>
            </a:endParaRPr>
          </a:p>
          <a:p>
            <a:pPr algn="ctr">
              <a:lnSpc>
                <a:spcPts val="2000"/>
              </a:lnSpc>
            </a:pPr>
            <a:r>
              <a:rPr lang="nl-NL" sz="1400" dirty="0" err="1">
                <a:solidFill>
                  <a:schemeClr val="tx2"/>
                </a:solidFill>
              </a:rPr>
              <a:t>Hofweg</a:t>
            </a:r>
            <a:r>
              <a:rPr lang="nl-NL" sz="1400" dirty="0">
                <a:solidFill>
                  <a:schemeClr val="tx2"/>
                </a:solidFill>
              </a:rPr>
              <a:t> 1H</a:t>
            </a:r>
          </a:p>
          <a:p>
            <a:pPr algn="ctr">
              <a:lnSpc>
                <a:spcPts val="2000"/>
              </a:lnSpc>
            </a:pPr>
            <a:r>
              <a:rPr lang="nl-NL" sz="1400" dirty="0">
                <a:solidFill>
                  <a:schemeClr val="tx2"/>
                </a:solidFill>
              </a:rPr>
              <a:t>2511 AA Den Haag</a:t>
            </a:r>
          </a:p>
          <a:p>
            <a:pPr algn="ctr">
              <a:lnSpc>
                <a:spcPts val="2000"/>
              </a:lnSpc>
            </a:pPr>
            <a:r>
              <a:rPr lang="nl-NL" sz="1400" dirty="0">
                <a:solidFill>
                  <a:schemeClr val="tx2"/>
                </a:solidFill>
              </a:rPr>
              <a:t>(070) 757 02 00</a:t>
            </a:r>
          </a:p>
          <a:p>
            <a:pPr algn="ctr">
              <a:lnSpc>
                <a:spcPts val="2000"/>
              </a:lnSpc>
            </a:pPr>
            <a:r>
              <a:rPr lang="nl-NL" sz="1400" dirty="0" err="1">
                <a:solidFill>
                  <a:schemeClr val="tx2"/>
                </a:solidFill>
              </a:rPr>
              <a:t>info@prodemos.nl</a:t>
            </a:r>
            <a:endParaRPr lang="nl-NL" sz="1400" dirty="0">
              <a:solidFill>
                <a:schemeClr val="tx2"/>
              </a:solidFill>
            </a:endParaRPr>
          </a:p>
          <a:p>
            <a:pPr algn="ctr">
              <a:lnSpc>
                <a:spcPts val="2000"/>
              </a:lnSpc>
            </a:pPr>
            <a:r>
              <a:rPr lang="nl-NL" sz="1400" dirty="0" err="1">
                <a:solidFill>
                  <a:schemeClr val="tx2"/>
                </a:solidFill>
              </a:rPr>
              <a:t>prodemos.nl</a:t>
            </a:r>
            <a:endParaRPr lang="nl-NL" sz="1400" dirty="0">
              <a:solidFill>
                <a:schemeClr val="tx2"/>
              </a:solidFill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82F4A23-1655-3948-9BEE-53024A68CC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9061" y="0"/>
            <a:ext cx="2386181" cy="80744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828676" y="2332043"/>
            <a:ext cx="7601496" cy="588371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A109BA0-B169-0349-84BF-B9D76C9D1B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51" y="-8099"/>
            <a:ext cx="9144000" cy="51435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9234AC43-2BC5-6D4C-BAA2-2975FDF034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2835" t="-218" r="38100" b="-952"/>
          <a:stretch/>
        </p:blipFill>
        <p:spPr>
          <a:xfrm>
            <a:off x="3703952" y="4388518"/>
            <a:ext cx="1736095" cy="33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0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coondia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411438"/>
            <a:ext cx="9144000" cy="4732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92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+ icoondia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468838"/>
            <a:ext cx="1800000" cy="467466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52F215F-94DF-C14F-AF3C-BDDFCA1DEB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000" y="1620000"/>
            <a:ext cx="6270171" cy="31293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 userDrawn="1"/>
        </p:nvSpPr>
        <p:spPr>
          <a:xfrm>
            <a:off x="-1" y="468000"/>
            <a:ext cx="9144001" cy="468000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Beelddia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Beeld op de positie van dit grijze kader. 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Tekst vrij te positioneren.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Breedte 25,4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Hoogte 13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Vert. positie 1,3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Hor. Positie 0 cm</a:t>
            </a:r>
          </a:p>
          <a:p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Voeg een afbeelding toe</a:t>
            </a:r>
          </a:p>
          <a:p>
            <a:pPr marL="228600" indent="-228600">
              <a:buAutoNum type="arabicPeriod"/>
            </a:pPr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Muis-klik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rechts op de afbeelding en selecteer ‘Bijsnijden’</a:t>
            </a:r>
          </a:p>
          <a:p>
            <a:pPr marL="228600" indent="-228600">
              <a:buAutoNum type="arabicPeriod"/>
            </a:pP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Pas de breedte van de afbeelding aan en </a:t>
            </a:r>
            <a:r>
              <a:rPr lang="nl-NL" baseline="0" dirty="0" err="1">
                <a:solidFill>
                  <a:schemeClr val="bg2">
                    <a:lumMod val="75000"/>
                  </a:schemeClr>
                </a:solidFill>
              </a:rPr>
              <a:t>zonodig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de uitsnede</a:t>
            </a:r>
          </a:p>
          <a:p>
            <a:pPr marL="228600" indent="-228600">
              <a:buAutoNum type="arabicPeriod"/>
            </a:pP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Selecteer de afbeelding en ga naar menu ‘Schikken / Naar achtergrond’ </a:t>
            </a:r>
            <a:br>
              <a:rPr lang="nl-NL" baseline="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om de afbeelding achter de tekst te plaatsen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4000" y="1447920"/>
            <a:ext cx="5400000" cy="720000"/>
          </a:xfrm>
          <a:solidFill>
            <a:schemeClr val="tx1"/>
          </a:solidFill>
        </p:spPr>
        <p:txBody>
          <a:bodyPr lIns="180000" tIns="180000" rIns="180000" bIns="180000" anchor="ctr" anchorCtr="1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ekstvak 5"/>
          <p:cNvSpPr txBox="1"/>
          <p:nvPr userDrawn="1"/>
        </p:nvSpPr>
        <p:spPr>
          <a:xfrm>
            <a:off x="5985164" y="2603697"/>
            <a:ext cx="2452255" cy="185913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b="1" dirty="0">
                <a:solidFill>
                  <a:schemeClr val="bg2">
                    <a:lumMod val="75000"/>
                  </a:schemeClr>
                </a:solidFill>
              </a:rPr>
              <a:t>Kop</a:t>
            </a:r>
            <a:br>
              <a:rPr lang="nl-NL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Plaatsing in gekleurd kader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Links of rechts tegen de rand aan plaatsen, hoogte afhankelijk van achterliggende afbeelding</a:t>
            </a:r>
          </a:p>
          <a:p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Maak het kader rondom de tekst ca. 1 cm groter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53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4000" y="1447920"/>
            <a:ext cx="5400000" cy="720000"/>
          </a:xfrm>
          <a:solidFill>
            <a:schemeClr val="tx1"/>
          </a:solidFill>
        </p:spPr>
        <p:txBody>
          <a:bodyPr lIns="180000" tIns="180000" rIns="180000" bIns="180000" anchor="ctr" anchorCtr="1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coon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411438"/>
            <a:ext cx="9144000" cy="47320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 userDrawn="1"/>
        </p:nvSpPr>
        <p:spPr>
          <a:xfrm>
            <a:off x="2160000" y="1474045"/>
            <a:ext cx="6436800" cy="720000"/>
          </a:xfrm>
          <a:prstGeom prst="rect">
            <a:avLst/>
          </a:prstGeom>
          <a:noFill/>
        </p:spPr>
        <p:txBody>
          <a:bodyPr vert="horz" lIns="180000" tIns="180000" rIns="180000" bIns="180000" rtlCol="0" anchor="ctr" anchorCtr="1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ln>
                  <a:noFill/>
                </a:ln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nl-NL"/>
              <a:t>Titelstijl van model 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coon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411438"/>
            <a:ext cx="9144000" cy="47320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160000" y="1620000"/>
            <a:ext cx="6270171" cy="31293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921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cirkel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60000" y="2160000"/>
            <a:ext cx="6270171" cy="27774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8" name="Ovaal 7"/>
          <p:cNvSpPr/>
          <p:nvPr userDrawn="1"/>
        </p:nvSpPr>
        <p:spPr>
          <a:xfrm>
            <a:off x="432000" y="792000"/>
            <a:ext cx="1835999" cy="183599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 userDrawn="1"/>
        </p:nvSpPr>
        <p:spPr>
          <a:xfrm>
            <a:off x="549899" y="936710"/>
            <a:ext cx="1600200" cy="154657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Beeld op de positie van dit </a:t>
            </a:r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grijzekader</a:t>
            </a: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Breedte 5,5 cm</a:t>
            </a:r>
          </a:p>
          <a:p>
            <a:pPr algn="ctr"/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Hoogte 5,5 cm</a:t>
            </a:r>
          </a:p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Vert. positie 2 m</a:t>
            </a:r>
          </a:p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Hor. positie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1 cm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150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0"/>
            <a:ext cx="9144000" cy="46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825751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0000" y="1620000"/>
            <a:ext cx="6270171" cy="3129336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78" y="32161"/>
            <a:ext cx="1357449" cy="459648"/>
          </a:xfrm>
          <a:prstGeom prst="rect">
            <a:avLst/>
          </a:prstGeom>
        </p:spPr>
      </p:pic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890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2" r:id="rId2"/>
    <p:sldLayoutId id="2147483678" r:id="rId3"/>
    <p:sldLayoutId id="2147483680" r:id="rId4"/>
    <p:sldLayoutId id="2147483684" r:id="rId5"/>
    <p:sldLayoutId id="2147483683" r:id="rId6"/>
    <p:sldLayoutId id="2147483676" r:id="rId7"/>
    <p:sldLayoutId id="2147483681" r:id="rId8"/>
    <p:sldLayoutId id="2147483677" r:id="rId9"/>
    <p:sldLayoutId id="2147483675" r:id="rId10"/>
    <p:sldLayoutId id="2147483673" r:id="rId11"/>
    <p:sldLayoutId id="2147483679" r:id="rId12"/>
    <p:sldLayoutId id="2147483685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685800" rtl="0" eaLnBrk="1" latinLnBrk="0" hangingPunct="1">
        <a:lnSpc>
          <a:spcPts val="3600"/>
        </a:lnSpc>
        <a:spcBef>
          <a:spcPct val="0"/>
        </a:spcBef>
        <a:buNone/>
        <a:defRPr sz="3200" b="1" i="0" kern="1200">
          <a:solidFill>
            <a:schemeClr val="tx2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44000" indent="-144000" algn="l" defTabSz="685800" rtl="0" eaLnBrk="1" fontAlgn="t" latinLnBrk="0" hangingPunct="1">
        <a:lnSpc>
          <a:spcPts val="24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288000" indent="-144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432000" indent="-144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576000" indent="-144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720000" indent="-144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3"/>
          </p:nvPr>
        </p:nvSpPr>
        <p:spPr>
          <a:xfrm>
            <a:off x="2226890" y="129738"/>
            <a:ext cx="6436186" cy="273844"/>
          </a:xfrm>
          <a:prstGeom prst="rect">
            <a:avLst/>
          </a:prstGeom>
        </p:spPr>
        <p:txBody>
          <a:bodyPr/>
          <a:lstStyle/>
          <a:p>
            <a:r>
              <a:rPr lang="nl-NL"/>
              <a:t>Hier de titel van de presentatie invoegen</a:t>
            </a:r>
            <a:endParaRPr lang="nl-NL" dirty="0"/>
          </a:p>
        </p:txBody>
      </p:sp>
      <p:grpSp>
        <p:nvGrpSpPr>
          <p:cNvPr id="5" name="Groeperen 4"/>
          <p:cNvGrpSpPr/>
          <p:nvPr/>
        </p:nvGrpSpPr>
        <p:grpSpPr>
          <a:xfrm>
            <a:off x="-6349" y="1"/>
            <a:ext cx="9150349" cy="5143499"/>
            <a:chOff x="-6349" y="1"/>
            <a:chExt cx="9150349" cy="5143499"/>
          </a:xfrm>
          <a:solidFill>
            <a:schemeClr val="tx1"/>
          </a:solidFill>
        </p:grpSpPr>
        <p:sp>
          <p:nvSpPr>
            <p:cNvPr id="6" name="Rechthoek 5"/>
            <p:cNvSpPr/>
            <p:nvPr/>
          </p:nvSpPr>
          <p:spPr>
            <a:xfrm>
              <a:off x="0" y="1"/>
              <a:ext cx="9144000" cy="4490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/>
            <p:cNvSpPr/>
            <p:nvPr/>
          </p:nvSpPr>
          <p:spPr>
            <a:xfrm>
              <a:off x="0" y="3771900"/>
              <a:ext cx="9144000" cy="13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/>
            <p:cNvSpPr/>
            <p:nvPr/>
          </p:nvSpPr>
          <p:spPr>
            <a:xfrm>
              <a:off x="-6349" y="1"/>
              <a:ext cx="463550" cy="51434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/>
            <p:cNvSpPr/>
            <p:nvPr/>
          </p:nvSpPr>
          <p:spPr>
            <a:xfrm>
              <a:off x="8677772" y="1"/>
              <a:ext cx="463550" cy="51434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0" name="Titel 1"/>
          <p:cNvSpPr txBox="1">
            <a:spLocks/>
          </p:cNvSpPr>
          <p:nvPr/>
        </p:nvSpPr>
        <p:spPr>
          <a:xfrm>
            <a:off x="457201" y="3780000"/>
            <a:ext cx="8217893" cy="1371599"/>
          </a:xfrm>
          <a:prstGeom prst="rect">
            <a:avLst/>
          </a:prstGeom>
        </p:spPr>
        <p:txBody>
          <a:bodyPr vert="horz" wrap="square" lIns="0" tIns="4680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algn="ctr" fontAlgn="ctr">
              <a:lnSpc>
                <a:spcPts val="3200"/>
              </a:lnSpc>
            </a:pPr>
            <a:r>
              <a:rPr lang="nl-NL" dirty="0">
                <a:solidFill>
                  <a:schemeClr val="bg1"/>
                </a:solidFill>
              </a:rPr>
              <a:t>Hoe kom je in de </a:t>
            </a:r>
            <a:r>
              <a:rPr lang="nl-NL">
                <a:solidFill>
                  <a:schemeClr val="bg1"/>
                </a:solidFill>
              </a:rPr>
              <a:t>Tweede Kamer?</a:t>
            </a:r>
            <a:endParaRPr lang="nl-NL" sz="1800" dirty="0">
              <a:solidFill>
                <a:schemeClr val="tx2"/>
              </a:solidFill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EF299E60-963C-F944-B42F-5658EABD0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585" y="-1143000"/>
            <a:ext cx="1840233" cy="622705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8ECFF756-66E1-9847-96DF-98D0D7C9D5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7175" y="-8098"/>
            <a:ext cx="1869953" cy="632761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66008CA-5C3D-BDCD-8D99-44D8E587F8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5"/>
          <a:stretch>
            <a:fillRect/>
          </a:stretch>
        </p:blipFill>
        <p:spPr bwMode="auto">
          <a:xfrm>
            <a:off x="414000" y="457136"/>
            <a:ext cx="8316000" cy="335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03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984000" cy="900000"/>
          </a:xfrm>
        </p:spPr>
        <p:txBody>
          <a:bodyPr/>
          <a:lstStyle/>
          <a:p>
            <a:r>
              <a:rPr lang="nl-NL" dirty="0">
                <a:latin typeface="Calibri"/>
                <a:ea typeface="Calibri"/>
                <a:cs typeface="Calibri"/>
              </a:rPr>
              <a:t>Als je Tweede Kamerlid bent geworden, dan ben je voor altijd Kamerlid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5DE8303-AD7E-C8E9-8652-205651FA8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561" y="2493260"/>
            <a:ext cx="2184734" cy="217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1083799-22C1-E517-31C2-9FD781150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1" y="2269710"/>
            <a:ext cx="2507582" cy="250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63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984000" cy="900000"/>
          </a:xfrm>
        </p:spPr>
        <p:txBody>
          <a:bodyPr/>
          <a:lstStyle/>
          <a:p>
            <a:r>
              <a:rPr lang="nl-NL" dirty="0">
                <a:latin typeface="Calibri"/>
                <a:ea typeface="Calibri"/>
                <a:cs typeface="Calibri"/>
              </a:rPr>
              <a:t>Als je Tweede Kamerlid bent geworden, dan ben je dat voor de rest van je leven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1083799-22C1-E517-31C2-9FD781150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1" y="2269710"/>
            <a:ext cx="2507582" cy="250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5DE8303-AD7E-C8E9-8652-205651FA8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561" y="2493260"/>
            <a:ext cx="2184734" cy="217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34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FCDBD9C-DED9-BA8D-5352-1786A9265633}"/>
              </a:ext>
            </a:extLst>
          </p:cNvPr>
          <p:cNvSpPr txBox="1">
            <a:spLocks/>
          </p:cNvSpPr>
          <p:nvPr/>
        </p:nvSpPr>
        <p:spPr>
          <a:xfrm>
            <a:off x="1835603" y="1885950"/>
            <a:ext cx="5752314" cy="1371599"/>
          </a:xfrm>
          <a:prstGeom prst="rect">
            <a:avLst/>
          </a:prstGeom>
        </p:spPr>
        <p:txBody>
          <a:bodyPr vert="horz" wrap="square" lIns="0" tIns="4680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fontAlgn="ctr">
              <a:lnSpc>
                <a:spcPts val="3200"/>
              </a:lnSpc>
            </a:pPr>
            <a:r>
              <a:rPr lang="nl-NL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Hoe kom je de Tweede Kamer in?</a:t>
            </a:r>
            <a:endParaRPr lang="nl-NL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5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984000" cy="900000"/>
          </a:xfrm>
        </p:spPr>
        <p:txBody>
          <a:bodyPr/>
          <a:lstStyle/>
          <a:p>
            <a:r>
              <a:rPr lang="nl-NL" dirty="0"/>
              <a:t>Stap 1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A98E867-5FAC-F192-0739-80754EA297C1}"/>
              </a:ext>
            </a:extLst>
          </p:cNvPr>
          <p:cNvSpPr txBox="1"/>
          <p:nvPr/>
        </p:nvSpPr>
        <p:spPr>
          <a:xfrm>
            <a:off x="2160000" y="1367135"/>
            <a:ext cx="6849089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2400" dirty="0">
                <a:solidFill>
                  <a:schemeClr val="tx2"/>
                </a:solidFill>
              </a:rPr>
              <a:t>Zorg dat je op de kandidatenlijst van een partij komt, of begin zelf je eigen partij!</a:t>
            </a:r>
            <a:endParaRPr lang="nl-NL" sz="2400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pic>
        <p:nvPicPr>
          <p:cNvPr id="2" name="Afbeelding 1" descr="Afbeelding met tekst, verbruiksartikelen voor kantoor, briefpapier, pen&#10;&#10;Automatisch gegenereerde beschrijving">
            <a:extLst>
              <a:ext uri="{FF2B5EF4-FFF2-40B4-BE49-F238E27FC236}">
                <a16:creationId xmlns:a16="http://schemas.microsoft.com/office/drawing/2014/main" id="{7EAB70C4-59A1-7EA7-DD5A-36FC48C4E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588" y="2311867"/>
            <a:ext cx="3997325" cy="265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60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984000" cy="900000"/>
          </a:xfrm>
        </p:spPr>
        <p:txBody>
          <a:bodyPr/>
          <a:lstStyle/>
          <a:p>
            <a:r>
              <a:rPr lang="nl-NL" dirty="0"/>
              <a:t>Stap 2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A98E867-5FAC-F192-0739-80754EA297C1}"/>
              </a:ext>
            </a:extLst>
          </p:cNvPr>
          <p:cNvSpPr txBox="1"/>
          <p:nvPr/>
        </p:nvSpPr>
        <p:spPr>
          <a:xfrm>
            <a:off x="2160000" y="1367135"/>
            <a:ext cx="6849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tx2"/>
                </a:solidFill>
              </a:rPr>
              <a:t>Zorg dat veel mensen op jou of jouw partij stemmen. Als jouw partij genoeg stemmen krijgt, kom je in de Tweede Kamer!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F5D6B06-DB15-0C6E-A236-E2321C140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5" y="2659671"/>
            <a:ext cx="2961715" cy="296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3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984000" cy="565464"/>
          </a:xfrm>
        </p:spPr>
        <p:txBody>
          <a:bodyPr/>
          <a:lstStyle/>
          <a:p>
            <a:r>
              <a:rPr lang="nl-NL" dirty="0">
                <a:latin typeface="Calibri"/>
                <a:cs typeface="Calibri"/>
              </a:rPr>
              <a:t>Hoeveel stemmen voor een zetel?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A98E867-5FAC-F192-0739-80754EA297C1}"/>
              </a:ext>
            </a:extLst>
          </p:cNvPr>
          <p:cNvSpPr txBox="1"/>
          <p:nvPr/>
        </p:nvSpPr>
        <p:spPr>
          <a:xfrm>
            <a:off x="2160000" y="1367135"/>
            <a:ext cx="6849089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2400" dirty="0">
                <a:solidFill>
                  <a:schemeClr val="tx2"/>
                </a:solidFill>
                <a:ea typeface="Calibri"/>
                <a:cs typeface="Calibri"/>
              </a:rPr>
              <a:t>Stel: 150 mensen hebben gestemd tijdens de verkiezing. In dat geval heb je 1 stem nodig voor een zetel in de Tweede Kamer. </a:t>
            </a:r>
          </a:p>
          <a:p>
            <a:endParaRPr lang="nl-NL" sz="2400" dirty="0">
              <a:solidFill>
                <a:schemeClr val="tx2"/>
              </a:solidFill>
              <a:ea typeface="Calibri"/>
              <a:cs typeface="Calibri"/>
            </a:endParaRPr>
          </a:p>
          <a:p>
            <a:r>
              <a:rPr lang="nl-NL" sz="2400" dirty="0">
                <a:solidFill>
                  <a:schemeClr val="tx2"/>
                </a:solidFill>
                <a:ea typeface="Calibri"/>
                <a:cs typeface="Calibri"/>
              </a:rPr>
              <a:t>En als 1500 mensen hebben gestemd, dan heb je dus 10 stemmen nodig voor een zetel.</a:t>
            </a:r>
          </a:p>
        </p:txBody>
      </p:sp>
    </p:spTree>
    <p:extLst>
      <p:ext uri="{BB962C8B-B14F-4D97-AF65-F5344CB8AC3E}">
        <p14:creationId xmlns:p14="http://schemas.microsoft.com/office/powerpoint/2010/main" val="205441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984000" cy="565464"/>
          </a:xfrm>
        </p:spPr>
        <p:txBody>
          <a:bodyPr/>
          <a:lstStyle/>
          <a:p>
            <a:r>
              <a:rPr lang="nl-NL" dirty="0">
                <a:latin typeface="Calibri"/>
                <a:ea typeface="Calibri"/>
                <a:cs typeface="Calibri"/>
              </a:rPr>
              <a:t>Voorkeurstemmen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A98E867-5FAC-F192-0739-80754EA297C1}"/>
              </a:ext>
            </a:extLst>
          </p:cNvPr>
          <p:cNvSpPr txBox="1"/>
          <p:nvPr/>
        </p:nvSpPr>
        <p:spPr>
          <a:xfrm>
            <a:off x="1978793" y="1151081"/>
            <a:ext cx="6166077" cy="34778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2000" dirty="0">
                <a:solidFill>
                  <a:schemeClr val="tx2"/>
                </a:solidFill>
                <a:ea typeface="Calibri"/>
                <a:cs typeface="Calibri"/>
              </a:rPr>
              <a:t>Uitslag: Deze voorbeeldpartij heeft 6 stemmen gekregen:</a:t>
            </a:r>
          </a:p>
          <a:p>
            <a:endParaRPr lang="nl-NL" sz="2000" dirty="0">
              <a:solidFill>
                <a:schemeClr val="tx2"/>
              </a:solidFill>
              <a:ea typeface="Calibri"/>
              <a:cs typeface="Calibri"/>
            </a:endParaRPr>
          </a:p>
          <a:p>
            <a:r>
              <a:rPr lang="nl-NL" sz="2000" dirty="0">
                <a:solidFill>
                  <a:srgbClr val="00B050"/>
                </a:solidFill>
                <a:ea typeface="Calibri"/>
                <a:cs typeface="Calibri"/>
              </a:rPr>
              <a:t>#1: 6</a:t>
            </a:r>
            <a:endParaRPr lang="nl-NL" dirty="0">
              <a:solidFill>
                <a:srgbClr val="00B050"/>
              </a:solidFill>
              <a:ea typeface="Calibri"/>
              <a:cs typeface="Calibri"/>
            </a:endParaRPr>
          </a:p>
          <a:p>
            <a:r>
              <a:rPr lang="nl-NL" sz="2000" dirty="0">
                <a:solidFill>
                  <a:srgbClr val="00B050"/>
                </a:solidFill>
                <a:ea typeface="Calibri"/>
                <a:cs typeface="Calibri"/>
              </a:rPr>
              <a:t>#2: 0</a:t>
            </a:r>
          </a:p>
          <a:p>
            <a:r>
              <a:rPr lang="nl-NL" sz="2000" dirty="0">
                <a:solidFill>
                  <a:srgbClr val="00B050"/>
                </a:solidFill>
                <a:ea typeface="Calibri"/>
                <a:cs typeface="Calibri"/>
              </a:rPr>
              <a:t>#3: 0</a:t>
            </a:r>
          </a:p>
          <a:p>
            <a:r>
              <a:rPr lang="nl-NL" sz="2000" dirty="0">
                <a:solidFill>
                  <a:srgbClr val="00B050"/>
                </a:solidFill>
                <a:ea typeface="Calibri"/>
                <a:cs typeface="Calibri"/>
              </a:rPr>
              <a:t>#4: 0</a:t>
            </a:r>
          </a:p>
          <a:p>
            <a:r>
              <a:rPr lang="nl-NL" sz="2000" dirty="0">
                <a:solidFill>
                  <a:srgbClr val="00B050"/>
                </a:solidFill>
                <a:ea typeface="Calibri"/>
                <a:cs typeface="Calibri"/>
              </a:rPr>
              <a:t>#5: 0</a:t>
            </a:r>
          </a:p>
          <a:p>
            <a:r>
              <a:rPr lang="nl-NL" sz="2000" dirty="0">
                <a:solidFill>
                  <a:srgbClr val="00B050"/>
                </a:solidFill>
                <a:ea typeface="Calibri"/>
                <a:cs typeface="Calibri"/>
              </a:rPr>
              <a:t>#6: 0</a:t>
            </a:r>
            <a:r>
              <a:rPr lang="nl-NL" sz="2000" dirty="0">
                <a:solidFill>
                  <a:schemeClr val="tx2"/>
                </a:solidFill>
                <a:ea typeface="Calibri"/>
                <a:cs typeface="Calibri"/>
              </a:rPr>
              <a:t> </a:t>
            </a:r>
          </a:p>
          <a:p>
            <a:r>
              <a:rPr lang="nl-NL" sz="2000" dirty="0">
                <a:solidFill>
                  <a:srgbClr val="FF0000"/>
                </a:solidFill>
                <a:ea typeface="Calibri"/>
                <a:cs typeface="Calibri"/>
              </a:rPr>
              <a:t>#7: 0</a:t>
            </a:r>
          </a:p>
          <a:p>
            <a:r>
              <a:rPr lang="nl-NL" sz="2000" dirty="0">
                <a:solidFill>
                  <a:srgbClr val="FF0000"/>
                </a:solidFill>
                <a:ea typeface="Calibri"/>
                <a:cs typeface="Calibri"/>
              </a:rPr>
              <a:t>#8: 0</a:t>
            </a:r>
          </a:p>
          <a:p>
            <a:r>
              <a:rPr lang="nl-NL" sz="2000" dirty="0">
                <a:solidFill>
                  <a:srgbClr val="FF0000"/>
                </a:solidFill>
                <a:ea typeface="Calibri"/>
                <a:cs typeface="Calibri"/>
              </a:rPr>
              <a:t>#9: 0</a:t>
            </a:r>
          </a:p>
        </p:txBody>
      </p:sp>
    </p:spTree>
    <p:extLst>
      <p:ext uri="{BB962C8B-B14F-4D97-AF65-F5344CB8AC3E}">
        <p14:creationId xmlns:p14="http://schemas.microsoft.com/office/powerpoint/2010/main" val="389800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984000" cy="565464"/>
          </a:xfrm>
        </p:spPr>
        <p:txBody>
          <a:bodyPr/>
          <a:lstStyle/>
          <a:p>
            <a:r>
              <a:rPr lang="nl-NL" dirty="0">
                <a:latin typeface="Calibri"/>
                <a:ea typeface="Calibri"/>
                <a:cs typeface="Calibri"/>
              </a:rPr>
              <a:t>Voorkeurstemmen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A98E867-5FAC-F192-0739-80754EA297C1}"/>
              </a:ext>
            </a:extLst>
          </p:cNvPr>
          <p:cNvSpPr txBox="1"/>
          <p:nvPr/>
        </p:nvSpPr>
        <p:spPr>
          <a:xfrm>
            <a:off x="1978793" y="1151081"/>
            <a:ext cx="6166077" cy="34778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2000" dirty="0">
                <a:solidFill>
                  <a:schemeClr val="tx2"/>
                </a:solidFill>
                <a:ea typeface="Calibri"/>
                <a:cs typeface="Calibri"/>
              </a:rPr>
              <a:t>Uitslag: Deze voorbeeldpartij heeft 6 stemmen gekregen:</a:t>
            </a:r>
          </a:p>
          <a:p>
            <a:endParaRPr lang="nl-NL" sz="2000" dirty="0">
              <a:solidFill>
                <a:schemeClr val="tx2"/>
              </a:solidFill>
              <a:ea typeface="Calibri"/>
              <a:cs typeface="Calibri"/>
            </a:endParaRPr>
          </a:p>
          <a:p>
            <a:r>
              <a:rPr lang="nl-NL" sz="2000" dirty="0">
                <a:solidFill>
                  <a:srgbClr val="00B050"/>
                </a:solidFill>
                <a:ea typeface="Calibri"/>
                <a:cs typeface="Calibri"/>
              </a:rPr>
              <a:t>#1: 3</a:t>
            </a:r>
            <a:endParaRPr lang="nl-NL" dirty="0">
              <a:solidFill>
                <a:srgbClr val="00B050"/>
              </a:solidFill>
              <a:ea typeface="Calibri"/>
              <a:cs typeface="Calibri"/>
            </a:endParaRPr>
          </a:p>
          <a:p>
            <a:r>
              <a:rPr lang="nl-NL" sz="2000" dirty="0">
                <a:solidFill>
                  <a:srgbClr val="00B050"/>
                </a:solidFill>
                <a:ea typeface="Calibri"/>
                <a:cs typeface="Calibri"/>
              </a:rPr>
              <a:t>#2: 0</a:t>
            </a:r>
          </a:p>
          <a:p>
            <a:r>
              <a:rPr lang="nl-NL" sz="2000" dirty="0">
                <a:solidFill>
                  <a:srgbClr val="00B050"/>
                </a:solidFill>
                <a:ea typeface="Calibri"/>
                <a:cs typeface="Calibri"/>
              </a:rPr>
              <a:t>#3: 0</a:t>
            </a:r>
          </a:p>
          <a:p>
            <a:r>
              <a:rPr lang="nl-NL" sz="2000" dirty="0">
                <a:solidFill>
                  <a:srgbClr val="00B050"/>
                </a:solidFill>
                <a:ea typeface="Calibri"/>
                <a:cs typeface="Calibri"/>
              </a:rPr>
              <a:t>#4: 0</a:t>
            </a:r>
          </a:p>
          <a:p>
            <a:r>
              <a:rPr lang="nl-NL" sz="2000" dirty="0">
                <a:solidFill>
                  <a:srgbClr val="FF0000"/>
                </a:solidFill>
                <a:ea typeface="Calibri"/>
                <a:cs typeface="Calibri"/>
              </a:rPr>
              <a:t>#5: 0</a:t>
            </a:r>
          </a:p>
          <a:p>
            <a:r>
              <a:rPr lang="nl-NL" sz="2000" dirty="0">
                <a:solidFill>
                  <a:srgbClr val="FF0000"/>
                </a:solidFill>
                <a:ea typeface="Calibri"/>
                <a:cs typeface="Calibri"/>
              </a:rPr>
              <a:t>#6: 0</a:t>
            </a:r>
          </a:p>
          <a:p>
            <a:r>
              <a:rPr lang="nl-NL" sz="2000" dirty="0">
                <a:solidFill>
                  <a:srgbClr val="FF0000"/>
                </a:solidFill>
                <a:ea typeface="Calibri"/>
                <a:cs typeface="Calibri"/>
              </a:rPr>
              <a:t>#7: 0</a:t>
            </a:r>
          </a:p>
          <a:p>
            <a:r>
              <a:rPr lang="nl-NL" sz="2000" dirty="0">
                <a:solidFill>
                  <a:srgbClr val="00B050"/>
                </a:solidFill>
                <a:ea typeface="Calibri"/>
                <a:cs typeface="Calibri"/>
              </a:rPr>
              <a:t>#8: 1</a:t>
            </a:r>
          </a:p>
          <a:p>
            <a:r>
              <a:rPr lang="nl-NL" sz="2000" dirty="0">
                <a:solidFill>
                  <a:srgbClr val="00B050"/>
                </a:solidFill>
                <a:ea typeface="Calibri"/>
                <a:cs typeface="Calibri"/>
              </a:rPr>
              <a:t>#9: 2</a:t>
            </a:r>
          </a:p>
        </p:txBody>
      </p:sp>
    </p:spTree>
    <p:extLst>
      <p:ext uri="{BB962C8B-B14F-4D97-AF65-F5344CB8AC3E}">
        <p14:creationId xmlns:p14="http://schemas.microsoft.com/office/powerpoint/2010/main" val="357450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">
            <a:extLst>
              <a:ext uri="{FF2B5EF4-FFF2-40B4-BE49-F238E27FC236}">
                <a16:creationId xmlns:a16="http://schemas.microsoft.com/office/drawing/2014/main" id="{FB4B1839-B67F-B68A-050F-D1DB3191281C}"/>
              </a:ext>
            </a:extLst>
          </p:cNvPr>
          <p:cNvSpPr txBox="1">
            <a:spLocks/>
          </p:cNvSpPr>
          <p:nvPr/>
        </p:nvSpPr>
        <p:spPr>
          <a:xfrm>
            <a:off x="1110972" y="377473"/>
            <a:ext cx="6922056" cy="705370"/>
          </a:xfrm>
          <a:prstGeom prst="rect">
            <a:avLst/>
          </a:prstGeom>
        </p:spPr>
        <p:txBody>
          <a:bodyPr vert="horz" wrap="square" lIns="0" tIns="4680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fontAlgn="ctr">
              <a:lnSpc>
                <a:spcPts val="3200"/>
              </a:lnSpc>
            </a:pPr>
            <a:r>
              <a:rPr lang="nl-NL" dirty="0">
                <a:solidFill>
                  <a:schemeClr val="bg1"/>
                </a:solidFill>
              </a:rPr>
              <a:t>Gekozen met voorkeurstemmen in 2023</a:t>
            </a:r>
            <a:endParaRPr lang="nl-NL" sz="1800" dirty="0">
              <a:solidFill>
                <a:schemeClr val="tx2"/>
              </a:solidFill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8E48DA76-A476-CF0C-BD83-A54D5A288158}"/>
              </a:ext>
            </a:extLst>
          </p:cNvPr>
          <p:cNvSpPr txBox="1">
            <a:spLocks/>
          </p:cNvSpPr>
          <p:nvPr/>
        </p:nvSpPr>
        <p:spPr>
          <a:xfrm>
            <a:off x="3542296" y="3390581"/>
            <a:ext cx="2174176" cy="1052195"/>
          </a:xfrm>
          <a:prstGeom prst="rect">
            <a:avLst/>
          </a:prstGeom>
        </p:spPr>
        <p:txBody>
          <a:bodyPr vert="horz" wrap="square" lIns="0" tIns="4680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algn="ctr">
              <a:lnSpc>
                <a:spcPts val="3200"/>
              </a:lnSpc>
            </a:pPr>
            <a:r>
              <a:rPr lang="nl-NL" sz="1200" dirty="0">
                <a:solidFill>
                  <a:schemeClr val="bg1"/>
                </a:solidFill>
                <a:latin typeface="Calibri"/>
                <a:cs typeface="Calibri"/>
              </a:rPr>
              <a:t>Daniëlle Hirsch</a:t>
            </a:r>
            <a:endParaRPr lang="nl-NL" sz="1200" dirty="0">
              <a:solidFill>
                <a:schemeClr val="bg1"/>
              </a:solidFill>
            </a:endParaRPr>
          </a:p>
          <a:p>
            <a:pPr algn="ctr" fontAlgn="ctr">
              <a:lnSpc>
                <a:spcPts val="3200"/>
              </a:lnSpc>
            </a:pPr>
            <a:r>
              <a:rPr lang="nl-NL" sz="1200" dirty="0">
                <a:solidFill>
                  <a:schemeClr val="bg1"/>
                </a:solidFill>
                <a:latin typeface="Calibri"/>
                <a:cs typeface="Calibri"/>
              </a:rPr>
              <a:t>(GroenLinks-PvdA)</a:t>
            </a:r>
            <a:endParaRPr lang="nl-NL" sz="1200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3074" name="Picture 2" descr="Portretfoto Daniëlle Hirsch met Partijlogo GroenLinks-PvdA">
            <a:extLst>
              <a:ext uri="{FF2B5EF4-FFF2-40B4-BE49-F238E27FC236}">
                <a16:creationId xmlns:a16="http://schemas.microsoft.com/office/drawing/2014/main" id="{E7E9783D-84E1-51F4-F265-2424074B71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4" t="-329" r="19522" b="329"/>
          <a:stretch>
            <a:fillRect/>
          </a:stretch>
        </p:blipFill>
        <p:spPr bwMode="auto">
          <a:xfrm>
            <a:off x="3628548" y="1675958"/>
            <a:ext cx="1886903" cy="179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83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FCDBD9C-DED9-BA8D-5352-1786A9265633}"/>
              </a:ext>
            </a:extLst>
          </p:cNvPr>
          <p:cNvSpPr txBox="1">
            <a:spLocks/>
          </p:cNvSpPr>
          <p:nvPr/>
        </p:nvSpPr>
        <p:spPr>
          <a:xfrm>
            <a:off x="1912268" y="1885950"/>
            <a:ext cx="5313235" cy="1371599"/>
          </a:xfrm>
          <a:prstGeom prst="rect">
            <a:avLst/>
          </a:prstGeom>
        </p:spPr>
        <p:txBody>
          <a:bodyPr vert="horz" wrap="square" lIns="0" tIns="4680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fontAlgn="ctr">
              <a:lnSpc>
                <a:spcPts val="3200"/>
              </a:lnSpc>
            </a:pPr>
            <a:r>
              <a:rPr lang="nl-NL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Opdracht: Begin je eigen partij!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59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Welke twee taken heeft een Tweede Kamerlid?</a:t>
            </a:r>
          </a:p>
          <a:p>
            <a:r>
              <a:rPr lang="nl-NL" dirty="0"/>
              <a:t>Welke twee stappen moet je zetten om gekozen te worden als Kamerlid?</a:t>
            </a:r>
          </a:p>
          <a:p>
            <a:r>
              <a:rPr lang="nl-NL" dirty="0"/>
              <a:t>Welke problemen in Nederland willen jullie graag oplossen en waarom?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Vandaag hebben we het over...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D7B0CF2-897A-BFCD-1C2A-6C9588C000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77"/>
          <a:stretch>
            <a:fillRect/>
          </a:stretch>
        </p:blipFill>
        <p:spPr bwMode="auto">
          <a:xfrm>
            <a:off x="0" y="464820"/>
            <a:ext cx="17907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93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7950" indent="-107950"/>
            <a:r>
              <a:rPr lang="nl-NL" dirty="0">
                <a:ea typeface="Calibri"/>
                <a:cs typeface="Calibri"/>
              </a:rPr>
              <a:t>Werk in groepjes van 3-4 </a:t>
            </a:r>
          </a:p>
          <a:p>
            <a:pPr marL="107950" indent="-107950"/>
            <a:r>
              <a:rPr lang="nl-NL" dirty="0">
                <a:ea typeface="Calibri"/>
                <a:cs typeface="Calibri"/>
              </a:rPr>
              <a:t>Bekijk de wetsvoorstellen op het werkblad. </a:t>
            </a:r>
          </a:p>
          <a:p>
            <a:pPr marL="107950" indent="-107950"/>
            <a:r>
              <a:rPr lang="nl-NL" dirty="0">
                <a:ea typeface="Calibri"/>
                <a:cs typeface="Calibri"/>
              </a:rPr>
              <a:t>Welke twee voorstellen vinden jullie goed? Schrijf die twee voorstellen op onder het kopje 'standpunten' </a:t>
            </a:r>
          </a:p>
          <a:p>
            <a:pPr marL="107950" indent="-107950"/>
            <a:r>
              <a:rPr lang="nl-NL" dirty="0">
                <a:ea typeface="Calibri"/>
                <a:cs typeface="Calibri"/>
              </a:rPr>
              <a:t>Tijd: 5 minuten</a:t>
            </a:r>
          </a:p>
          <a:p>
            <a:pPr marL="0" indent="0">
              <a:buNone/>
            </a:pPr>
            <a:endParaRPr lang="nl-NL" dirty="0">
              <a:ea typeface="Calibri"/>
              <a:cs typeface="Calibri"/>
            </a:endParaRPr>
          </a:p>
          <a:p>
            <a:pPr marL="107950" indent="-107950"/>
            <a:endParaRPr lang="nl-NL" dirty="0">
              <a:ea typeface="Calibri"/>
              <a:cs typeface="Calibri"/>
            </a:endParaRPr>
          </a:p>
          <a:p>
            <a:pPr marL="107950" indent="-107950"/>
            <a:endParaRPr lang="nl-NL" dirty="0">
              <a:ea typeface="Calibri"/>
              <a:cs typeface="Calibri"/>
            </a:endParaRPr>
          </a:p>
          <a:p>
            <a:pPr marL="107950" indent="-107950"/>
            <a:endParaRPr lang="nl-NL" dirty="0">
              <a:ea typeface="Calibri"/>
              <a:cs typeface="Calibri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alibri"/>
                <a:ea typeface="Calibri"/>
                <a:cs typeface="Calibri"/>
              </a:rPr>
              <a:t>Begin je </a:t>
            </a:r>
            <a:r>
              <a:rPr lang="nl-NL">
                <a:latin typeface="Calibri"/>
                <a:ea typeface="Calibri"/>
                <a:cs typeface="Calibri"/>
              </a:rPr>
              <a:t>eigen partij – deel 1</a:t>
            </a:r>
            <a:endParaRPr lang="nl-NL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519B0A8-2C9B-E01A-D057-EF356881BF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77"/>
          <a:stretch>
            <a:fillRect/>
          </a:stretch>
        </p:blipFill>
        <p:spPr bwMode="auto">
          <a:xfrm>
            <a:off x="0" y="464820"/>
            <a:ext cx="17907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75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7950" indent="-107950"/>
            <a:r>
              <a:rPr lang="nl-NL" dirty="0">
                <a:ea typeface="Calibri"/>
                <a:cs typeface="Calibri"/>
              </a:rPr>
              <a:t>Maak nu een kieslijst. Bedenk wie bovenaan komt, wie tweede, derde, enz. </a:t>
            </a:r>
          </a:p>
          <a:p>
            <a:pPr marL="107950" indent="-107950"/>
            <a:r>
              <a:rPr lang="nl-NL">
                <a:ea typeface="Calibri"/>
                <a:cs typeface="Calibri"/>
              </a:rPr>
              <a:t>Tijd: 3 minuten</a:t>
            </a:r>
            <a:endParaRPr lang="nl-NL" dirty="0">
              <a:ea typeface="Calibri"/>
              <a:cs typeface="Calibri"/>
            </a:endParaRPr>
          </a:p>
          <a:p>
            <a:pPr marL="107950" indent="-107950"/>
            <a:r>
              <a:rPr lang="nl-NL">
                <a:ea typeface="Calibri"/>
                <a:cs typeface="Calibri"/>
              </a:rPr>
              <a:t>Daarna: Klassikaal bespreken</a:t>
            </a:r>
            <a:endParaRPr lang="nl-NL" dirty="0">
              <a:ea typeface="Calibri"/>
              <a:cs typeface="Calibri"/>
            </a:endParaRPr>
          </a:p>
          <a:p>
            <a:pPr marL="107950" indent="-107950"/>
            <a:endParaRPr lang="nl-NL" dirty="0">
              <a:ea typeface="Calibri"/>
              <a:cs typeface="Calibri"/>
            </a:endParaRPr>
          </a:p>
          <a:p>
            <a:pPr marL="0" indent="0">
              <a:buNone/>
            </a:pPr>
            <a:endParaRPr lang="nl-NL" dirty="0">
              <a:ea typeface="Calibri"/>
              <a:cs typeface="Calibri"/>
            </a:endParaRPr>
          </a:p>
          <a:p>
            <a:pPr marL="107950" indent="-107950"/>
            <a:endParaRPr lang="nl-NL" dirty="0">
              <a:ea typeface="Calibri"/>
              <a:cs typeface="Calibri"/>
            </a:endParaRPr>
          </a:p>
          <a:p>
            <a:pPr marL="107950" indent="-107950"/>
            <a:endParaRPr lang="nl-NL" dirty="0">
              <a:ea typeface="Calibri"/>
              <a:cs typeface="Calibri"/>
            </a:endParaRPr>
          </a:p>
          <a:p>
            <a:pPr marL="107950" indent="-107950"/>
            <a:endParaRPr lang="nl-NL" dirty="0">
              <a:ea typeface="Calibri"/>
              <a:cs typeface="Calibri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alibri"/>
                <a:ea typeface="Calibri"/>
                <a:cs typeface="Calibri"/>
              </a:rPr>
              <a:t>Begin je eigen partij – deel 2</a:t>
            </a:r>
            <a:endParaRPr lang="nl-NL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D6E6757-9A5F-A42A-C013-820A441355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77"/>
          <a:stretch>
            <a:fillRect/>
          </a:stretch>
        </p:blipFill>
        <p:spPr bwMode="auto">
          <a:xfrm>
            <a:off x="0" y="464820"/>
            <a:ext cx="17907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31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Welke twee taken een Tweede Kamerlid heeft</a:t>
            </a:r>
          </a:p>
          <a:p>
            <a:r>
              <a:rPr lang="nl-NL" dirty="0"/>
              <a:t>Welke twee stappen je moet zetten om gekozen te worden als Kamerlid</a:t>
            </a:r>
          </a:p>
          <a:p>
            <a:r>
              <a:rPr lang="nl-NL" dirty="0"/>
              <a:t>Welke problemen in Nederland jullie graag zouden willen oplossen en waarom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alibri"/>
                <a:ea typeface="Calibri"/>
                <a:cs typeface="Calibri"/>
              </a:rPr>
              <a:t>Vandaag hebben we het gehad over..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D7606EC-353C-B482-39F5-9D4DF31146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77"/>
          <a:stretch>
            <a:fillRect/>
          </a:stretch>
        </p:blipFill>
        <p:spPr bwMode="auto">
          <a:xfrm>
            <a:off x="0" y="464820"/>
            <a:ext cx="17907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34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8D3086-0752-840E-071F-6406A4C29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816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FCDBD9C-DED9-BA8D-5352-1786A9265633}"/>
              </a:ext>
            </a:extLst>
          </p:cNvPr>
          <p:cNvSpPr txBox="1">
            <a:spLocks/>
          </p:cNvSpPr>
          <p:nvPr/>
        </p:nvSpPr>
        <p:spPr>
          <a:xfrm>
            <a:off x="1835603" y="1885950"/>
            <a:ext cx="5752314" cy="1371599"/>
          </a:xfrm>
          <a:prstGeom prst="rect">
            <a:avLst/>
          </a:prstGeom>
        </p:spPr>
        <p:txBody>
          <a:bodyPr vert="horz" wrap="square" lIns="0" tIns="4680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fontAlgn="ctr">
              <a:lnSpc>
                <a:spcPts val="3200"/>
              </a:lnSpc>
            </a:pPr>
            <a:endParaRPr lang="nl-NL" sz="1800" dirty="0">
              <a:solidFill>
                <a:schemeClr val="tx2"/>
              </a:solidFill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F4092FE1-5DA3-DF0C-4174-F51047903EA0}"/>
              </a:ext>
            </a:extLst>
          </p:cNvPr>
          <p:cNvSpPr txBox="1">
            <a:spLocks/>
          </p:cNvSpPr>
          <p:nvPr/>
        </p:nvSpPr>
        <p:spPr>
          <a:xfrm>
            <a:off x="1271955" y="1882404"/>
            <a:ext cx="6886583" cy="1371599"/>
          </a:xfrm>
          <a:prstGeom prst="rect">
            <a:avLst/>
          </a:prstGeom>
        </p:spPr>
        <p:txBody>
          <a:bodyPr vert="horz" wrap="square" lIns="0" tIns="4680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fontAlgn="ctr">
              <a:lnSpc>
                <a:spcPts val="3200"/>
              </a:lnSpc>
            </a:pPr>
            <a:r>
              <a:rPr lang="nl-NL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Wat doet een lid van de Tweede Kamer?</a:t>
            </a:r>
          </a:p>
        </p:txBody>
      </p:sp>
    </p:spTree>
    <p:extLst>
      <p:ext uri="{BB962C8B-B14F-4D97-AF65-F5344CB8AC3E}">
        <p14:creationId xmlns:p14="http://schemas.microsoft.com/office/powerpoint/2010/main" val="87277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076616" y="956963"/>
            <a:ext cx="2600177" cy="544555"/>
          </a:xfrm>
        </p:spPr>
        <p:txBody>
          <a:bodyPr/>
          <a:lstStyle/>
          <a:p>
            <a:r>
              <a:rPr lang="nl-NL" dirty="0">
                <a:latin typeface="Calibri"/>
                <a:ea typeface="Calibri"/>
                <a:cs typeface="Calibri"/>
              </a:rPr>
              <a:t>Een Kamerlid...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B29366FA-EB11-E32F-FA00-3EB210D49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229" y="2899971"/>
            <a:ext cx="2594560" cy="259456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8494D946-7225-E325-B9D0-19CAC5A6F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0064" y="2899971"/>
            <a:ext cx="2594560" cy="2594560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A434BED4-43EE-44C9-6EDB-B454749211B0}"/>
              </a:ext>
            </a:extLst>
          </p:cNvPr>
          <p:cNvSpPr txBox="1"/>
          <p:nvPr/>
        </p:nvSpPr>
        <p:spPr>
          <a:xfrm>
            <a:off x="2743202" y="1766475"/>
            <a:ext cx="1476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tx2"/>
                </a:solidFill>
              </a:rPr>
              <a:t>Schrijft wetten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7E26312C-2BAC-7BCB-3AE5-D29736E42E7E}"/>
              </a:ext>
            </a:extLst>
          </p:cNvPr>
          <p:cNvSpPr txBox="1"/>
          <p:nvPr/>
        </p:nvSpPr>
        <p:spPr>
          <a:xfrm>
            <a:off x="5526505" y="2048530"/>
            <a:ext cx="3617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tx2"/>
                </a:solidFill>
              </a:rPr>
              <a:t>Controleert de regering</a:t>
            </a:r>
          </a:p>
        </p:txBody>
      </p:sp>
    </p:spTree>
    <p:extLst>
      <p:ext uri="{BB962C8B-B14F-4D97-AF65-F5344CB8AC3E}">
        <p14:creationId xmlns:p14="http://schemas.microsoft.com/office/powerpoint/2010/main" val="85011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FCDBD9C-DED9-BA8D-5352-1786A9265633}"/>
              </a:ext>
            </a:extLst>
          </p:cNvPr>
          <p:cNvSpPr txBox="1">
            <a:spLocks/>
          </p:cNvSpPr>
          <p:nvPr/>
        </p:nvSpPr>
        <p:spPr>
          <a:xfrm>
            <a:off x="1835603" y="1885950"/>
            <a:ext cx="5752314" cy="1371599"/>
          </a:xfrm>
          <a:prstGeom prst="rect">
            <a:avLst/>
          </a:prstGeom>
        </p:spPr>
        <p:txBody>
          <a:bodyPr vert="horz" wrap="square" lIns="0" tIns="4680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fontAlgn="ctr">
              <a:lnSpc>
                <a:spcPts val="3200"/>
              </a:lnSpc>
            </a:pPr>
            <a:endParaRPr lang="nl-NL" sz="1800" dirty="0">
              <a:solidFill>
                <a:schemeClr val="tx2"/>
              </a:solidFill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F4092FE1-5DA3-DF0C-4174-F51047903EA0}"/>
              </a:ext>
            </a:extLst>
          </p:cNvPr>
          <p:cNvSpPr txBox="1">
            <a:spLocks/>
          </p:cNvSpPr>
          <p:nvPr/>
        </p:nvSpPr>
        <p:spPr>
          <a:xfrm>
            <a:off x="3300082" y="1812709"/>
            <a:ext cx="2823357" cy="1371599"/>
          </a:xfrm>
          <a:prstGeom prst="rect">
            <a:avLst/>
          </a:prstGeom>
        </p:spPr>
        <p:txBody>
          <a:bodyPr vert="horz" wrap="square" lIns="0" tIns="4680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fontAlgn="ctr">
              <a:lnSpc>
                <a:spcPts val="3200"/>
              </a:lnSpc>
            </a:pPr>
            <a:r>
              <a:rPr lang="nl-NL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Quiz: Ja of nee?</a:t>
            </a:r>
            <a:endParaRPr lang="nl-NL" sz="1800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251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984000" cy="900000"/>
          </a:xfrm>
        </p:spPr>
        <p:txBody>
          <a:bodyPr/>
          <a:lstStyle/>
          <a:p>
            <a:r>
              <a:rPr lang="nl-NL" dirty="0">
                <a:latin typeface="Calibri"/>
                <a:ea typeface="Calibri"/>
                <a:cs typeface="Calibri"/>
              </a:rPr>
              <a:t>Om Tweede Kamerlid te worden, moet je een opleiding tot politicus doen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5DE8303-AD7E-C8E9-8652-205651FA8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561" y="2493260"/>
            <a:ext cx="2184734" cy="217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1083799-22C1-E517-31C2-9FD781150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1" y="2269710"/>
            <a:ext cx="2507582" cy="250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59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984000" cy="900000"/>
          </a:xfrm>
        </p:spPr>
        <p:txBody>
          <a:bodyPr/>
          <a:lstStyle/>
          <a:p>
            <a:r>
              <a:rPr lang="nl-NL" dirty="0"/>
              <a:t>Om Tweede Kamerlid te worden, moet je een opleiding tot politicus doen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5DE8303-AD7E-C8E9-8652-205651FA8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561" y="2493260"/>
            <a:ext cx="2184734" cy="217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1083799-22C1-E517-31C2-9FD781150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1" y="2269710"/>
            <a:ext cx="2507582" cy="250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60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984000" cy="900000"/>
          </a:xfrm>
        </p:spPr>
        <p:txBody>
          <a:bodyPr/>
          <a:lstStyle/>
          <a:p>
            <a:r>
              <a:rPr lang="nl-NL" dirty="0"/>
              <a:t>Om Tweede Kamerlid te mogen worden, moet je minstens achttien jaar oud zijn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5DE8303-AD7E-C8E9-8652-205651FA8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561" y="2493260"/>
            <a:ext cx="2184734" cy="217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1083799-22C1-E517-31C2-9FD781150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1" y="2269710"/>
            <a:ext cx="2507582" cy="250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56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984000" cy="900000"/>
          </a:xfrm>
        </p:spPr>
        <p:txBody>
          <a:bodyPr/>
          <a:lstStyle/>
          <a:p>
            <a:r>
              <a:rPr lang="nl-NL" dirty="0"/>
              <a:t>Om Tweede Kamerlid te mogen worden, moet je minstens achttien jaar oud zijn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5DE8303-AD7E-C8E9-8652-205651FA8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561" y="2493260"/>
            <a:ext cx="2184734" cy="217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1083799-22C1-E517-31C2-9FD781150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1" y="2269710"/>
            <a:ext cx="2507582" cy="250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78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roDemos">
  <a:themeElements>
    <a:clrScheme name="ProDemos blauw 1">
      <a:dk1>
        <a:srgbClr val="009FCB"/>
      </a:dk1>
      <a:lt1>
        <a:srgbClr val="FFFFFF"/>
      </a:lt1>
      <a:dk2>
        <a:srgbClr val="1A1918"/>
      </a:dk2>
      <a:lt2>
        <a:srgbClr val="EAEAEA"/>
      </a:lt2>
      <a:accent1>
        <a:srgbClr val="009FCB"/>
      </a:accent1>
      <a:accent2>
        <a:srgbClr val="65B32E"/>
      </a:accent2>
      <a:accent3>
        <a:srgbClr val="FCC243"/>
      </a:accent3>
      <a:accent4>
        <a:srgbClr val="EB5B24"/>
      </a:accent4>
      <a:accent5>
        <a:srgbClr val="D7007E"/>
      </a:accent5>
      <a:accent6>
        <a:srgbClr val="D60E41"/>
      </a:accent6>
      <a:hlink>
        <a:srgbClr val="009FCB"/>
      </a:hlink>
      <a:folHlink>
        <a:srgbClr val="C3B8A6"/>
      </a:folHlink>
    </a:clrScheme>
    <a:fontScheme name="Office-the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81F65EFD-735D-45BE-8A31-8B3B2113ABD5}" vid="{07482477-AC98-4B21-9509-0F51C51168CB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6166596-befa-4d6e-9b8b-75e822e8a231">
      <Terms xmlns="http://schemas.microsoft.com/office/infopath/2007/PartnerControls"/>
    </lcf76f155ced4ddcb4097134ff3c332f>
    <TaxCatchAll xmlns="3a7bcf79-13ec-4791-9315-eb816fa35df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B7D61D776EC44EBF96354E46DD7CF7" ma:contentTypeVersion="18" ma:contentTypeDescription="Een nieuw document maken." ma:contentTypeScope="" ma:versionID="8133afb84a15b69cb26b22f1c1db2a09">
  <xsd:schema xmlns:xsd="http://www.w3.org/2001/XMLSchema" xmlns:xs="http://www.w3.org/2001/XMLSchema" xmlns:p="http://schemas.microsoft.com/office/2006/metadata/properties" xmlns:ns2="f6166596-befa-4d6e-9b8b-75e822e8a231" xmlns:ns3="3a7bcf79-13ec-4791-9315-eb816fa35df2" targetNamespace="http://schemas.microsoft.com/office/2006/metadata/properties" ma:root="true" ma:fieldsID="62832601cabcd8f2266d9163ccbf5c7b" ns2:_="" ns3:_="">
    <xsd:import namespace="f6166596-befa-4d6e-9b8b-75e822e8a231"/>
    <xsd:import namespace="3a7bcf79-13ec-4791-9315-eb816fa35d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166596-befa-4d6e-9b8b-75e822e8a2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990ba098-8963-4177-a9c0-5ce46bfe6f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7bcf79-13ec-4791-9315-eb816fa35df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35d50a92-1a98-4685-bbfd-29754743debb}" ma:internalName="TaxCatchAll" ma:showField="CatchAllData" ma:web="3a7bcf79-13ec-4791-9315-eb816fa35d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8A9BC5-6963-4BCF-B265-FFFB3D95B226}">
  <ds:schemaRefs>
    <ds:schemaRef ds:uri="http://www.w3.org/XML/1998/namespace"/>
    <ds:schemaRef ds:uri="http://purl.org/dc/dcmitype/"/>
    <ds:schemaRef ds:uri="http://schemas.microsoft.com/office/2006/metadata/properties"/>
    <ds:schemaRef ds:uri="http://schemas.microsoft.com/office/infopath/2007/PartnerControls"/>
    <ds:schemaRef ds:uri="3a7bcf79-13ec-4791-9315-eb816fa35df2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f6166596-befa-4d6e-9b8b-75e822e8a231"/>
  </ds:schemaRefs>
</ds:datastoreItem>
</file>

<file path=customXml/itemProps2.xml><?xml version="1.0" encoding="utf-8"?>
<ds:datastoreItem xmlns:ds="http://schemas.openxmlformats.org/officeDocument/2006/customXml" ds:itemID="{D748E889-D795-496A-9306-4FAA55DBBA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166596-befa-4d6e-9b8b-75e822e8a231"/>
    <ds:schemaRef ds:uri="3a7bcf79-13ec-4791-9315-eb816fa35d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5FCDDCC-C329-47CE-9766-A7959280F62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ProDemos powerpointtemplate-NL blauw 2025</Template>
  <TotalTime>0</TotalTime>
  <Words>653</Words>
  <Application>Microsoft Office PowerPoint</Application>
  <PresentationFormat>Diavoorstelling (16:9)</PresentationFormat>
  <Paragraphs>81</Paragraphs>
  <Slides>23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6" baseType="lpstr">
      <vt:lpstr>Arial</vt:lpstr>
      <vt:lpstr>Calibri</vt:lpstr>
      <vt:lpstr>ProDemos</vt:lpstr>
      <vt:lpstr>PowerPoint-presentatie</vt:lpstr>
      <vt:lpstr>Vandaag hebben we het over...</vt:lpstr>
      <vt:lpstr>PowerPoint-presentatie</vt:lpstr>
      <vt:lpstr>Een Kamerlid...</vt:lpstr>
      <vt:lpstr>PowerPoint-presentatie</vt:lpstr>
      <vt:lpstr>Om Tweede Kamerlid te worden, moet je een opleiding tot politicus doen</vt:lpstr>
      <vt:lpstr>Om Tweede Kamerlid te worden, moet je een opleiding tot politicus doen</vt:lpstr>
      <vt:lpstr>Om Tweede Kamerlid te mogen worden, moet je minstens achttien jaar oud zijn</vt:lpstr>
      <vt:lpstr>Om Tweede Kamerlid te mogen worden, moet je minstens achttien jaar oud zijn</vt:lpstr>
      <vt:lpstr>Als je Tweede Kamerlid bent geworden, dan ben je voor altijd Kamerlid</vt:lpstr>
      <vt:lpstr>Als je Tweede Kamerlid bent geworden, dan ben je dat voor de rest van je leven</vt:lpstr>
      <vt:lpstr>PowerPoint-presentatie</vt:lpstr>
      <vt:lpstr>Stap 1</vt:lpstr>
      <vt:lpstr>Stap 2</vt:lpstr>
      <vt:lpstr>Hoeveel stemmen voor een zetel?</vt:lpstr>
      <vt:lpstr>Voorkeurstemmen</vt:lpstr>
      <vt:lpstr>Voorkeurstemmen</vt:lpstr>
      <vt:lpstr>PowerPoint-presentatie</vt:lpstr>
      <vt:lpstr>PowerPoint-presentatie</vt:lpstr>
      <vt:lpstr>Begin je eigen partij – deel 1</vt:lpstr>
      <vt:lpstr>Begin je eigen partij – deel 2</vt:lpstr>
      <vt:lpstr>Vandaag hebben we het gehad over..</vt:lpstr>
      <vt:lpstr>PowerPoint-presentatie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Mitchel Zijlmans</dc:creator>
  <cp:keywords/>
  <dc:description/>
  <cp:lastModifiedBy>Cees van Dijk</cp:lastModifiedBy>
  <cp:revision>1</cp:revision>
  <cp:lastPrinted>2017-06-07T13:51:27Z</cp:lastPrinted>
  <dcterms:created xsi:type="dcterms:W3CDTF">2025-08-26T07:34:44Z</dcterms:created>
  <dcterms:modified xsi:type="dcterms:W3CDTF">2025-09-29T14:33:19Z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0x010100BEB7D61D776EC44EBF96354E46DD7CF7</vt:lpwstr>
  </property>
  <property fmtid="{D5CDD505-2E9C-101B-9397-08002B2CF9AE}" pid="3" name="MediaServiceImageTags">
    <vt:lpwstr/>
  </property>
</Properties>
</file>