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4"/>
  </p:sldMasterIdLst>
  <p:notesMasterIdLst>
    <p:notesMasterId r:id="rId12"/>
  </p:notesMasterIdLst>
  <p:handoutMasterIdLst>
    <p:handoutMasterId r:id="rId13"/>
  </p:handoutMasterIdLst>
  <p:sldIdLst>
    <p:sldId id="291" r:id="rId5"/>
    <p:sldId id="292" r:id="rId6"/>
    <p:sldId id="298" r:id="rId7"/>
    <p:sldId id="269" r:id="rId8"/>
    <p:sldId id="297" r:id="rId9"/>
    <p:sldId id="299" r:id="rId10"/>
    <p:sldId id="278" r:id="rId11"/>
  </p:sldIdLst>
  <p:sldSz cx="9144000" cy="5143500" type="screen16x9"/>
  <p:notesSz cx="6858000" cy="9144000"/>
  <p:defaultTextStyle>
    <a:defPPr>
      <a:defRPr lang="nl-NL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40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580129C-80DD-4092-85BD-9BD4A1221782}" v="1" dt="2023-10-16T07:50:57.862"/>
    <p1510:client id="{E74F5CBB-6DC1-478E-8671-64F1F61FE0B8}" v="1" dt="2023-10-12T15:40:24.011"/>
    <p1510:client id="{F6E20E60-0E3E-1357-A148-D95E0E26F9D2}" v="51" dt="2023-10-12T15:39:38.0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7090"/>
  </p:normalViewPr>
  <p:slideViewPr>
    <p:cSldViewPr snapToGrid="0" snapToObjects="1">
      <p:cViewPr varScale="1">
        <p:scale>
          <a:sx n="110" d="100"/>
          <a:sy n="110" d="100"/>
        </p:scale>
        <p:origin x="68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7" d="100"/>
          <a:sy n="117" d="100"/>
        </p:scale>
        <p:origin x="3456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lt Pekaar" userId="S::jelt@prodemos.nl::f4d079fb-027c-4556-b69f-cbd98e1a5519" providerId="AD" clId="Web-{9580129C-80DD-4092-85BD-9BD4A1221782}"/>
    <pc:docChg chg="modSld">
      <pc:chgData name="Jelt Pekaar" userId="S::jelt@prodemos.nl::f4d079fb-027c-4556-b69f-cbd98e1a5519" providerId="AD" clId="Web-{9580129C-80DD-4092-85BD-9BD4A1221782}" dt="2023-10-16T07:50:57.862" v="0" actId="14100"/>
      <pc:docMkLst>
        <pc:docMk/>
      </pc:docMkLst>
      <pc:sldChg chg="modSp">
        <pc:chgData name="Jelt Pekaar" userId="S::jelt@prodemos.nl::f4d079fb-027c-4556-b69f-cbd98e1a5519" providerId="AD" clId="Web-{9580129C-80DD-4092-85BD-9BD4A1221782}" dt="2023-10-16T07:50:57.862" v="0" actId="14100"/>
        <pc:sldMkLst>
          <pc:docMk/>
          <pc:sldMk cId="1558368490" sldId="269"/>
        </pc:sldMkLst>
        <pc:spChg chg="mod">
          <ac:chgData name="Jelt Pekaar" userId="S::jelt@prodemos.nl::f4d079fb-027c-4556-b69f-cbd98e1a5519" providerId="AD" clId="Web-{9580129C-80DD-4092-85BD-9BD4A1221782}" dt="2023-10-16T07:50:57.862" v="0" actId="14100"/>
          <ac:spMkLst>
            <pc:docMk/>
            <pc:sldMk cId="1558368490" sldId="269"/>
            <ac:spMk id="5" creationId="{00000000-0000-0000-0000-000000000000}"/>
          </ac:spMkLst>
        </pc:spChg>
      </pc:sldChg>
    </pc:docChg>
  </pc:docChgLst>
  <pc:docChgLst>
    <pc:chgData name="Sandra Boersma" userId="S::sandra@prodemos.nl::aa0d5c04-0f93-4a70-8f86-d3f3b8229c3c" providerId="AD" clId="Web-{F6E20E60-0E3E-1357-A148-D95E0E26F9D2}"/>
    <pc:docChg chg="modSld">
      <pc:chgData name="Sandra Boersma" userId="S::sandra@prodemos.nl::aa0d5c04-0f93-4a70-8f86-d3f3b8229c3c" providerId="AD" clId="Web-{F6E20E60-0E3E-1357-A148-D95E0E26F9D2}" dt="2023-10-12T15:39:38.079" v="50" actId="20577"/>
      <pc:docMkLst>
        <pc:docMk/>
      </pc:docMkLst>
      <pc:sldChg chg="modSp">
        <pc:chgData name="Sandra Boersma" userId="S::sandra@prodemos.nl::aa0d5c04-0f93-4a70-8f86-d3f3b8229c3c" providerId="AD" clId="Web-{F6E20E60-0E3E-1357-A148-D95E0E26F9D2}" dt="2023-10-12T15:39:08.998" v="48" actId="20577"/>
        <pc:sldMkLst>
          <pc:docMk/>
          <pc:sldMk cId="3696143030" sldId="298"/>
        </pc:sldMkLst>
        <pc:spChg chg="mod">
          <ac:chgData name="Sandra Boersma" userId="S::sandra@prodemos.nl::aa0d5c04-0f93-4a70-8f86-d3f3b8229c3c" providerId="AD" clId="Web-{F6E20E60-0E3E-1357-A148-D95E0E26F9D2}" dt="2023-10-12T15:39:08.998" v="48" actId="20577"/>
          <ac:spMkLst>
            <pc:docMk/>
            <pc:sldMk cId="3696143030" sldId="298"/>
            <ac:spMk id="2" creationId="{00000000-0000-0000-0000-000000000000}"/>
          </ac:spMkLst>
        </pc:spChg>
      </pc:sldChg>
      <pc:sldChg chg="modSp">
        <pc:chgData name="Sandra Boersma" userId="S::sandra@prodemos.nl::aa0d5c04-0f93-4a70-8f86-d3f3b8229c3c" providerId="AD" clId="Web-{F6E20E60-0E3E-1357-A148-D95E0E26F9D2}" dt="2023-10-12T15:39:38.079" v="50" actId="20577"/>
        <pc:sldMkLst>
          <pc:docMk/>
          <pc:sldMk cId="1655145397" sldId="299"/>
        </pc:sldMkLst>
        <pc:spChg chg="mod">
          <ac:chgData name="Sandra Boersma" userId="S::sandra@prodemos.nl::aa0d5c04-0f93-4a70-8f86-d3f3b8229c3c" providerId="AD" clId="Web-{F6E20E60-0E3E-1357-A148-D95E0E26F9D2}" dt="2023-10-12T15:39:38.079" v="50" actId="20577"/>
          <ac:spMkLst>
            <pc:docMk/>
            <pc:sldMk cId="1655145397" sldId="299"/>
            <ac:spMk id="2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14FE8B-7A65-9B47-8F56-2D30012BDEEE}" type="datetimeFigureOut">
              <a:rPr lang="nl-NL" smtClean="0"/>
              <a:t>16-10-2023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952CEB-2BFA-B94E-A417-6D5514E5CF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41776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432D6E-9725-964D-938F-E18D8D177D2F}" type="datetimeFigureOut">
              <a:rPr lang="nl-NL" smtClean="0"/>
              <a:t>16-10-2023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51376-0157-B84F-87E6-9CFD05A2949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5502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Voeg voor de </a:t>
            </a:r>
            <a:r>
              <a:rPr lang="nl-NL" dirty="0" err="1"/>
              <a:t>openingsdia</a:t>
            </a:r>
            <a:r>
              <a:rPr lang="nl-NL" baseline="0" dirty="0"/>
              <a:t> een afbeelding toe uit het </a:t>
            </a:r>
            <a:r>
              <a:rPr lang="nl-NL" baseline="0" dirty="0" err="1"/>
              <a:t>ProDemos</a:t>
            </a:r>
            <a:r>
              <a:rPr lang="nl-NL" baseline="0" dirty="0"/>
              <a:t> beeldarchief.</a:t>
            </a:r>
          </a:p>
          <a:p>
            <a:pPr marL="228600" indent="-228600">
              <a:buAutoNum type="arabicPeriod"/>
            </a:pPr>
            <a:r>
              <a:rPr lang="nl-NL" baseline="0" dirty="0"/>
              <a:t>Ga in het menu naar Schikken / Naar achtergrond</a:t>
            </a:r>
          </a:p>
          <a:p>
            <a:pPr marL="228600" indent="-228600">
              <a:buAutoNum type="arabicPeriod"/>
            </a:pPr>
            <a:r>
              <a:rPr lang="nl-NL" baseline="0" dirty="0"/>
              <a:t>Vergroot </a:t>
            </a:r>
            <a:r>
              <a:rPr lang="nl-NL" baseline="0" dirty="0" err="1"/>
              <a:t>zonodig</a:t>
            </a:r>
            <a:r>
              <a:rPr lang="nl-NL" baseline="0"/>
              <a:t> de afbeelding, zorg dat het kader gevuld is en maak een aardige uitsnede.</a:t>
            </a:r>
            <a:endParaRPr lang="nl-NL"/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51376-0157-B84F-87E6-9CFD05A29497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19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51376-0157-B84F-87E6-9CFD05A29497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82497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51376-0157-B84F-87E6-9CFD05A29497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93194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beelddia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0000" y="1620000"/>
            <a:ext cx="6270171" cy="312933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kstvak 3"/>
          <p:cNvSpPr txBox="1"/>
          <p:nvPr userDrawn="1"/>
        </p:nvSpPr>
        <p:spPr>
          <a:xfrm>
            <a:off x="0" y="468000"/>
            <a:ext cx="1764000" cy="4680000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ctr" anchorCtr="0">
            <a:noAutofit/>
          </a:bodyPr>
          <a:lstStyle/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Beeld op de positie van dit grijze kader </a:t>
            </a: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Breedte 5 cm</a:t>
            </a: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Hoogte 13 cm</a:t>
            </a: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Vert. positie 1,3 cm</a:t>
            </a: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Hor. Positie 0 cm</a:t>
            </a:r>
          </a:p>
          <a:p>
            <a:endParaRPr lang="nl-NL" dirty="0">
              <a:solidFill>
                <a:schemeClr val="bg2">
                  <a:lumMod val="75000"/>
                </a:schemeClr>
              </a:solidFill>
            </a:endParaRPr>
          </a:p>
          <a:p>
            <a:pPr marL="228600" indent="-228600">
              <a:buAutoNum type="arabicPeriod"/>
            </a:pPr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Voeg een afbeelding toe</a:t>
            </a:r>
          </a:p>
          <a:p>
            <a:pPr marL="228600" indent="-228600">
              <a:buAutoNum type="arabicPeriod"/>
            </a:pPr>
            <a:r>
              <a:rPr lang="nl-NL" dirty="0" err="1">
                <a:solidFill>
                  <a:schemeClr val="bg2">
                    <a:lumMod val="75000"/>
                  </a:schemeClr>
                </a:solidFill>
              </a:rPr>
              <a:t>Muis-klik</a:t>
            </a:r>
            <a:r>
              <a:rPr lang="nl-NL" baseline="0" dirty="0">
                <a:solidFill>
                  <a:schemeClr val="bg2">
                    <a:lumMod val="75000"/>
                  </a:schemeClr>
                </a:solidFill>
              </a:rPr>
              <a:t> rechts op de afbeelding en selecteer ‘Bijsnijden’</a:t>
            </a:r>
          </a:p>
          <a:p>
            <a:pPr marL="228600" indent="-228600">
              <a:buAutoNum type="arabicPeriod"/>
            </a:pPr>
            <a:r>
              <a:rPr lang="nl-NL" baseline="0" dirty="0">
                <a:solidFill>
                  <a:schemeClr val="bg2">
                    <a:lumMod val="75000"/>
                  </a:schemeClr>
                </a:solidFill>
              </a:rPr>
              <a:t>Pas de breedte van de afbeelding aan en </a:t>
            </a:r>
            <a:r>
              <a:rPr lang="nl-NL" baseline="0" dirty="0" err="1">
                <a:solidFill>
                  <a:schemeClr val="bg2">
                    <a:lumMod val="75000"/>
                  </a:schemeClr>
                </a:solidFill>
              </a:rPr>
              <a:t>zonodig</a:t>
            </a:r>
            <a:r>
              <a:rPr lang="nl-NL" baseline="0" dirty="0">
                <a:solidFill>
                  <a:schemeClr val="bg2">
                    <a:lumMod val="75000"/>
                  </a:schemeClr>
                </a:solidFill>
              </a:rPr>
              <a:t> de uitsnede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2160000" y="720000"/>
            <a:ext cx="6270171" cy="90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ope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771901"/>
            <a:ext cx="9144000" cy="137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2057401" y="3771900"/>
            <a:ext cx="6542322" cy="971550"/>
          </a:xfrm>
        </p:spPr>
        <p:txBody>
          <a:bodyPr anchor="b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402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000" y="927156"/>
            <a:ext cx="6542322" cy="1790700"/>
          </a:xfrm>
        </p:spPr>
        <p:txBody>
          <a:bodyPr anchor="b"/>
          <a:lstStyle>
            <a:lvl1pPr algn="l">
              <a:defRPr sz="45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60000" y="2717856"/>
            <a:ext cx="6542322" cy="1241822"/>
          </a:xfrm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 di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 userDrawn="1"/>
        </p:nvSpPr>
        <p:spPr>
          <a:xfrm>
            <a:off x="2160000" y="2697695"/>
            <a:ext cx="3586680" cy="692497"/>
          </a:xfrm>
          <a:prstGeom prst="rect">
            <a:avLst/>
          </a:prstGeom>
        </p:spPr>
        <p:txBody>
          <a:bodyPr wrap="square" lIns="0" tIns="0" rIns="0" bIns="0" numCol="2">
            <a:noAutofit/>
          </a:bodyPr>
          <a:lstStyle/>
          <a:p>
            <a:pPr>
              <a:lnSpc>
                <a:spcPts val="2000"/>
              </a:lnSpc>
            </a:pPr>
            <a:r>
              <a:rPr lang="nl-NL" sz="1400" dirty="0">
                <a:solidFill>
                  <a:schemeClr val="bg1"/>
                </a:solidFill>
              </a:rPr>
              <a:t>﻿</a:t>
            </a:r>
            <a:r>
              <a:rPr lang="nl-NL" sz="1400" dirty="0" err="1">
                <a:solidFill>
                  <a:schemeClr val="bg1"/>
                </a:solidFill>
              </a:rPr>
              <a:t>ProDemos</a:t>
            </a:r>
            <a:endParaRPr lang="nl-NL" sz="1400" dirty="0">
              <a:solidFill>
                <a:schemeClr val="bg1"/>
              </a:solidFill>
            </a:endParaRPr>
          </a:p>
          <a:p>
            <a:pPr>
              <a:lnSpc>
                <a:spcPts val="2000"/>
              </a:lnSpc>
            </a:pPr>
            <a:r>
              <a:rPr lang="nl-NL" sz="1400" dirty="0" err="1">
                <a:solidFill>
                  <a:schemeClr val="bg1"/>
                </a:solidFill>
              </a:rPr>
              <a:t>Hofweg</a:t>
            </a:r>
            <a:r>
              <a:rPr lang="nl-NL" sz="1400" dirty="0">
                <a:solidFill>
                  <a:schemeClr val="bg1"/>
                </a:solidFill>
              </a:rPr>
              <a:t> 1H</a:t>
            </a:r>
          </a:p>
          <a:p>
            <a:pPr>
              <a:lnSpc>
                <a:spcPts val="2000"/>
              </a:lnSpc>
            </a:pPr>
            <a:r>
              <a:rPr lang="nl-NL" sz="1400" dirty="0">
                <a:solidFill>
                  <a:schemeClr val="bg1"/>
                </a:solidFill>
              </a:rPr>
              <a:t>2511 AA Den Haag</a:t>
            </a:r>
          </a:p>
          <a:p>
            <a:pPr>
              <a:lnSpc>
                <a:spcPts val="2000"/>
              </a:lnSpc>
            </a:pPr>
            <a:r>
              <a:rPr lang="nl-NL" sz="1400" dirty="0">
                <a:solidFill>
                  <a:schemeClr val="bg1"/>
                </a:solidFill>
              </a:rPr>
              <a:t>(070) 757 02 00</a:t>
            </a:r>
          </a:p>
          <a:p>
            <a:pPr>
              <a:lnSpc>
                <a:spcPts val="2000"/>
              </a:lnSpc>
            </a:pPr>
            <a:r>
              <a:rPr lang="nl-NL" sz="1400" dirty="0" err="1">
                <a:solidFill>
                  <a:schemeClr val="bg1"/>
                </a:solidFill>
              </a:rPr>
              <a:t>info@prodemos.nl</a:t>
            </a:r>
            <a:endParaRPr lang="nl-NL" sz="1400" dirty="0">
              <a:solidFill>
                <a:schemeClr val="bg1"/>
              </a:solidFill>
            </a:endParaRPr>
          </a:p>
          <a:p>
            <a:pPr>
              <a:lnSpc>
                <a:spcPts val="2000"/>
              </a:lnSpc>
            </a:pPr>
            <a:r>
              <a:rPr lang="nl-NL" sz="1400" dirty="0" err="1">
                <a:solidFill>
                  <a:schemeClr val="bg1"/>
                </a:solidFill>
              </a:rPr>
              <a:t>prodemos.nl</a:t>
            </a:r>
            <a:endParaRPr lang="nl-NL" sz="1400" dirty="0">
              <a:solidFill>
                <a:schemeClr val="bg1"/>
              </a:solidFill>
            </a:endParaRPr>
          </a:p>
        </p:txBody>
      </p:sp>
      <p:sp>
        <p:nvSpPr>
          <p:cNvPr id="7" name="Rechthoek 6"/>
          <p:cNvSpPr/>
          <p:nvPr userDrawn="1"/>
        </p:nvSpPr>
        <p:spPr>
          <a:xfrm>
            <a:off x="0" y="0"/>
            <a:ext cx="9144000" cy="46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0107"/>
            <a:ext cx="2046543" cy="794362"/>
          </a:xfrm>
          <a:prstGeom prst="rect">
            <a:avLst/>
          </a:prstGeom>
        </p:spPr>
      </p:pic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2160000" y="1577870"/>
            <a:ext cx="6270171" cy="6472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1" y="4160617"/>
            <a:ext cx="2060308" cy="312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50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 + beelddia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0000" y="1620000"/>
            <a:ext cx="6270171" cy="312933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kstvak 3"/>
          <p:cNvSpPr txBox="1"/>
          <p:nvPr userDrawn="1"/>
        </p:nvSpPr>
        <p:spPr>
          <a:xfrm>
            <a:off x="0" y="468000"/>
            <a:ext cx="1764000" cy="4680000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ctr" anchorCtr="0">
            <a:noAutofit/>
          </a:bodyPr>
          <a:lstStyle/>
          <a:p>
            <a:r>
              <a:rPr lang="nl-NL">
                <a:solidFill>
                  <a:schemeClr val="bg2">
                    <a:lumMod val="75000"/>
                  </a:schemeClr>
                </a:solidFill>
              </a:rPr>
              <a:t>Beeld op de positie van dit grijze kader </a:t>
            </a:r>
          </a:p>
          <a:p>
            <a:r>
              <a:rPr lang="nl-NL">
                <a:solidFill>
                  <a:schemeClr val="bg2">
                    <a:lumMod val="75000"/>
                  </a:schemeClr>
                </a:solidFill>
              </a:rPr>
              <a:t>Breedte 5 cm</a:t>
            </a:r>
          </a:p>
          <a:p>
            <a:r>
              <a:rPr lang="nl-NL">
                <a:solidFill>
                  <a:schemeClr val="bg2">
                    <a:lumMod val="75000"/>
                  </a:schemeClr>
                </a:solidFill>
              </a:rPr>
              <a:t>Hoogte 13 cm</a:t>
            </a:r>
          </a:p>
          <a:p>
            <a:r>
              <a:rPr lang="nl-NL">
                <a:solidFill>
                  <a:schemeClr val="bg2">
                    <a:lumMod val="75000"/>
                  </a:schemeClr>
                </a:solidFill>
              </a:rPr>
              <a:t>Vert. positie 1,3 cm</a:t>
            </a:r>
          </a:p>
          <a:p>
            <a:r>
              <a:rPr lang="nl-NL">
                <a:solidFill>
                  <a:schemeClr val="bg2">
                    <a:lumMod val="75000"/>
                  </a:schemeClr>
                </a:solidFill>
              </a:rPr>
              <a:t>Hor. Positie 0 cm</a:t>
            </a:r>
          </a:p>
          <a:p>
            <a:endParaRPr lang="nl-NL">
              <a:solidFill>
                <a:schemeClr val="bg2">
                  <a:lumMod val="75000"/>
                </a:schemeClr>
              </a:solidFill>
            </a:endParaRPr>
          </a:p>
          <a:p>
            <a:pPr marL="228600" indent="-228600">
              <a:buAutoNum type="arabicPeriod"/>
            </a:pPr>
            <a:r>
              <a:rPr lang="nl-NL">
                <a:solidFill>
                  <a:schemeClr val="bg2">
                    <a:lumMod val="75000"/>
                  </a:schemeClr>
                </a:solidFill>
              </a:rPr>
              <a:t>Voeg een afbeelding toe</a:t>
            </a:r>
          </a:p>
          <a:p>
            <a:pPr marL="228600" indent="-228600">
              <a:buAutoNum type="arabicPeriod"/>
            </a:pPr>
            <a:r>
              <a:rPr lang="nl-NL" err="1">
                <a:solidFill>
                  <a:schemeClr val="bg2">
                    <a:lumMod val="75000"/>
                  </a:schemeClr>
                </a:solidFill>
              </a:rPr>
              <a:t>Muis-klik</a:t>
            </a:r>
            <a:r>
              <a:rPr lang="nl-NL" baseline="0">
                <a:solidFill>
                  <a:schemeClr val="bg2">
                    <a:lumMod val="75000"/>
                  </a:schemeClr>
                </a:solidFill>
              </a:rPr>
              <a:t> rechts op de afbeelding en selecteer ‘Bijsnijden’</a:t>
            </a:r>
          </a:p>
          <a:p>
            <a:pPr marL="228600" indent="-228600">
              <a:buAutoNum type="arabicPeriod"/>
            </a:pPr>
            <a:r>
              <a:rPr lang="nl-NL" baseline="0">
                <a:solidFill>
                  <a:schemeClr val="bg2">
                    <a:lumMod val="75000"/>
                  </a:schemeClr>
                </a:solidFill>
              </a:rPr>
              <a:t>Pas de breedte van de afbeelding aan en </a:t>
            </a:r>
            <a:r>
              <a:rPr lang="nl-NL" baseline="0" err="1">
                <a:solidFill>
                  <a:schemeClr val="bg2">
                    <a:lumMod val="75000"/>
                  </a:schemeClr>
                </a:solidFill>
              </a:rPr>
              <a:t>zonodig</a:t>
            </a:r>
            <a:r>
              <a:rPr lang="nl-NL" baseline="0">
                <a:solidFill>
                  <a:schemeClr val="bg2">
                    <a:lumMod val="75000"/>
                  </a:schemeClr>
                </a:solidFill>
              </a:rPr>
              <a:t> de uitsnede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2160000" y="720000"/>
            <a:ext cx="6270171" cy="90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nl-NL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 + icoondia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0000" y="1620000"/>
            <a:ext cx="6270171" cy="312933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2160000" y="720000"/>
            <a:ext cx="6270171" cy="90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Rechthoek 8"/>
          <p:cNvSpPr/>
          <p:nvPr userDrawn="1"/>
        </p:nvSpPr>
        <p:spPr>
          <a:xfrm>
            <a:off x="0" y="470669"/>
            <a:ext cx="1979525" cy="4674662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80613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 userDrawn="1"/>
        </p:nvSpPr>
        <p:spPr>
          <a:xfrm>
            <a:off x="-1" y="468000"/>
            <a:ext cx="9144001" cy="4680000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ctr" anchorCtr="0">
            <a:noAutofit/>
          </a:bodyPr>
          <a:lstStyle/>
          <a:p>
            <a:r>
              <a:rPr lang="nl-NL" dirty="0" err="1">
                <a:solidFill>
                  <a:schemeClr val="bg2">
                    <a:lumMod val="75000"/>
                  </a:schemeClr>
                </a:solidFill>
              </a:rPr>
              <a:t>Beelddia</a:t>
            </a:r>
            <a:endParaRPr lang="nl-NL" dirty="0">
              <a:solidFill>
                <a:schemeClr val="bg2">
                  <a:lumMod val="75000"/>
                </a:schemeClr>
              </a:solidFill>
            </a:endParaRPr>
          </a:p>
          <a:p>
            <a:endParaRPr lang="nl-NL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Beeld op de positie van dit grijze kader. </a:t>
            </a: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Tekst vrij te positioneren.</a:t>
            </a: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Breedte 25,4 cm</a:t>
            </a: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Hoogte 13 cm</a:t>
            </a: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Vert. positie 1,3 cm</a:t>
            </a: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Hor. Positie 0 cm</a:t>
            </a:r>
          </a:p>
          <a:p>
            <a:endParaRPr lang="nl-NL" dirty="0">
              <a:solidFill>
                <a:schemeClr val="bg2">
                  <a:lumMod val="75000"/>
                </a:schemeClr>
              </a:solidFill>
            </a:endParaRPr>
          </a:p>
          <a:p>
            <a:pPr marL="228600" indent="-228600">
              <a:buAutoNum type="arabicPeriod"/>
            </a:pPr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Voeg een afbeelding toe</a:t>
            </a:r>
          </a:p>
          <a:p>
            <a:pPr marL="228600" indent="-228600">
              <a:buAutoNum type="arabicPeriod"/>
            </a:pPr>
            <a:r>
              <a:rPr lang="nl-NL" dirty="0" err="1">
                <a:solidFill>
                  <a:schemeClr val="bg2">
                    <a:lumMod val="75000"/>
                  </a:schemeClr>
                </a:solidFill>
              </a:rPr>
              <a:t>Muis-klik</a:t>
            </a:r>
            <a:r>
              <a:rPr lang="nl-NL" baseline="0" dirty="0">
                <a:solidFill>
                  <a:schemeClr val="bg2">
                    <a:lumMod val="75000"/>
                  </a:schemeClr>
                </a:solidFill>
              </a:rPr>
              <a:t> rechts op de afbeelding en selecteer ‘Bijsnijden’</a:t>
            </a:r>
          </a:p>
          <a:p>
            <a:pPr marL="228600" indent="-228600">
              <a:buAutoNum type="arabicPeriod"/>
            </a:pPr>
            <a:r>
              <a:rPr lang="nl-NL" baseline="0" dirty="0">
                <a:solidFill>
                  <a:schemeClr val="bg2">
                    <a:lumMod val="75000"/>
                  </a:schemeClr>
                </a:solidFill>
              </a:rPr>
              <a:t>Pas de breedte van de afbeelding aan en </a:t>
            </a:r>
            <a:r>
              <a:rPr lang="nl-NL" baseline="0" dirty="0" err="1">
                <a:solidFill>
                  <a:schemeClr val="bg2">
                    <a:lumMod val="75000"/>
                  </a:schemeClr>
                </a:solidFill>
              </a:rPr>
              <a:t>zonodig</a:t>
            </a:r>
            <a:r>
              <a:rPr lang="nl-NL" baseline="0" dirty="0">
                <a:solidFill>
                  <a:schemeClr val="bg2">
                    <a:lumMod val="75000"/>
                  </a:schemeClr>
                </a:solidFill>
              </a:rPr>
              <a:t> de uitsnede</a:t>
            </a:r>
          </a:p>
          <a:p>
            <a:pPr marL="228600" indent="-228600">
              <a:buAutoNum type="arabicPeriod"/>
            </a:pPr>
            <a:r>
              <a:rPr lang="nl-NL" baseline="0" dirty="0">
                <a:solidFill>
                  <a:schemeClr val="bg2">
                    <a:lumMod val="75000"/>
                  </a:schemeClr>
                </a:solidFill>
              </a:rPr>
              <a:t>Selecteer de afbeelding en ga naar menu ‘Schikken / Naar achtergrond’ </a:t>
            </a:r>
            <a:br>
              <a:rPr lang="nl-NL" baseline="0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nl-NL" baseline="0" dirty="0">
                <a:solidFill>
                  <a:schemeClr val="bg2">
                    <a:lumMod val="75000"/>
                  </a:schemeClr>
                </a:solidFill>
              </a:rPr>
              <a:t>om de afbeelding achter de tekst te plaatsen</a:t>
            </a:r>
            <a:endParaRPr lang="nl-NL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44000" y="1447920"/>
            <a:ext cx="5400000" cy="720000"/>
          </a:xfrm>
          <a:solidFill>
            <a:schemeClr val="tx1"/>
          </a:solidFill>
        </p:spPr>
        <p:txBody>
          <a:bodyPr lIns="180000" tIns="180000" rIns="180000" bIns="180000" anchor="ctr" anchorCtr="1"/>
          <a:lstStyle>
            <a:lvl1pPr algn="ctr">
              <a:defRPr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ekstvak 5"/>
          <p:cNvSpPr txBox="1"/>
          <p:nvPr userDrawn="1"/>
        </p:nvSpPr>
        <p:spPr>
          <a:xfrm>
            <a:off x="5985164" y="2603697"/>
            <a:ext cx="2452255" cy="1859130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ctr" anchorCtr="0">
            <a:noAutofit/>
          </a:bodyPr>
          <a:lstStyle/>
          <a:p>
            <a:r>
              <a:rPr lang="nl-NL" b="1" dirty="0">
                <a:solidFill>
                  <a:schemeClr val="bg2">
                    <a:lumMod val="75000"/>
                  </a:schemeClr>
                </a:solidFill>
              </a:rPr>
              <a:t>Kop</a:t>
            </a:r>
            <a:br>
              <a:rPr lang="nl-NL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Plaatsing in gekleurd kader</a:t>
            </a: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Links of rechts tegen de rand aan plaatsen, hoogte afhankelijk van achterliggende afbeelding</a:t>
            </a:r>
          </a:p>
          <a:p>
            <a:endParaRPr lang="nl-NL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nl-NL" baseline="0" dirty="0">
                <a:solidFill>
                  <a:schemeClr val="bg2">
                    <a:lumMod val="75000"/>
                  </a:schemeClr>
                </a:solidFill>
              </a:rPr>
              <a:t>Maak het kader rondom de tekst ca. 1 cm groter</a:t>
            </a:r>
            <a:endParaRPr lang="nl-NL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53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el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44000" y="1447920"/>
            <a:ext cx="5400000" cy="720000"/>
          </a:xfrm>
          <a:solidFill>
            <a:schemeClr val="tx1"/>
          </a:solidFill>
        </p:spPr>
        <p:txBody>
          <a:bodyPr lIns="180000" tIns="180000" rIns="180000" bIns="180000" anchor="ctr" anchorCtr="1"/>
          <a:lstStyle>
            <a:lvl1pPr algn="ctr">
              <a:defRPr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coon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 userDrawn="1"/>
        </p:nvSpPr>
        <p:spPr>
          <a:xfrm>
            <a:off x="0" y="411438"/>
            <a:ext cx="9144000" cy="47320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" y="0"/>
            <a:ext cx="9141291" cy="5143500"/>
          </a:xfrm>
          <a:prstGeom prst="rect">
            <a:avLst/>
          </a:prstGeom>
        </p:spPr>
      </p:pic>
      <p:sp>
        <p:nvSpPr>
          <p:cNvPr id="7" name="Titel 1"/>
          <p:cNvSpPr txBox="1">
            <a:spLocks/>
          </p:cNvSpPr>
          <p:nvPr userDrawn="1"/>
        </p:nvSpPr>
        <p:spPr>
          <a:xfrm>
            <a:off x="2160000" y="1474045"/>
            <a:ext cx="6436800" cy="720000"/>
          </a:xfrm>
          <a:prstGeom prst="rect">
            <a:avLst/>
          </a:prstGeom>
          <a:noFill/>
        </p:spPr>
        <p:txBody>
          <a:bodyPr vert="horz" lIns="180000" tIns="180000" rIns="180000" bIns="180000" rtlCol="0" anchor="ctr" anchorCtr="1">
            <a:noAutofit/>
          </a:bodyPr>
          <a:lstStyle>
            <a:lvl1pPr algn="l" defTabSz="6858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200" b="1" i="0" kern="1200">
                <a:ln>
                  <a:noFill/>
                </a:ln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nl-NL"/>
              <a:t>Titelstijl van model bewerken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coon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 userDrawn="1"/>
        </p:nvSpPr>
        <p:spPr>
          <a:xfrm>
            <a:off x="0" y="411438"/>
            <a:ext cx="9144000" cy="47320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" y="0"/>
            <a:ext cx="9141291" cy="5143500"/>
          </a:xfrm>
          <a:prstGeom prst="rect">
            <a:avLst/>
          </a:prstGeom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160000" y="720000"/>
            <a:ext cx="6270171" cy="90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160000" y="1620000"/>
            <a:ext cx="6270171" cy="312933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59211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160000" y="720000"/>
            <a:ext cx="6270171" cy="90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+ cirkelbeel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60000" y="2160000"/>
            <a:ext cx="6270171" cy="277748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8" name="Ovaal 7"/>
          <p:cNvSpPr/>
          <p:nvPr userDrawn="1"/>
        </p:nvSpPr>
        <p:spPr>
          <a:xfrm>
            <a:off x="432000" y="792000"/>
            <a:ext cx="1835999" cy="1835999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kstvak 5"/>
          <p:cNvSpPr txBox="1"/>
          <p:nvPr userDrawn="1"/>
        </p:nvSpPr>
        <p:spPr>
          <a:xfrm>
            <a:off x="549899" y="936710"/>
            <a:ext cx="1600200" cy="1546577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Beeld op de positie van dit </a:t>
            </a:r>
            <a:r>
              <a:rPr lang="nl-NL" dirty="0" err="1">
                <a:solidFill>
                  <a:schemeClr val="bg2">
                    <a:lumMod val="75000"/>
                  </a:schemeClr>
                </a:solidFill>
              </a:rPr>
              <a:t>grijzekader</a:t>
            </a:r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Breedte 5,5 cm</a:t>
            </a:r>
          </a:p>
          <a:p>
            <a:pPr algn="ctr"/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Hoogte 5,5 cm</a:t>
            </a:r>
          </a:p>
          <a:p>
            <a: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Vert. positie 2 m</a:t>
            </a:r>
          </a:p>
          <a:p>
            <a: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Hor. positie</a:t>
            </a:r>
            <a:r>
              <a:rPr lang="nl-NL" baseline="0" dirty="0">
                <a:solidFill>
                  <a:schemeClr val="bg2">
                    <a:lumMod val="75000"/>
                  </a:schemeClr>
                </a:solidFill>
              </a:rPr>
              <a:t> 1 cm</a:t>
            </a:r>
            <a:endParaRPr lang="nl-NL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81501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 userDrawn="1"/>
        </p:nvSpPr>
        <p:spPr>
          <a:xfrm>
            <a:off x="0" y="0"/>
            <a:ext cx="9144000" cy="46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60000" y="720000"/>
            <a:ext cx="6270171" cy="825751"/>
          </a:xfrm>
          <a:prstGeom prst="rect">
            <a:avLst/>
          </a:prstGeom>
        </p:spPr>
        <p:txBody>
          <a:bodyPr vert="horz" lIns="0" tIns="46800" rIns="0" bIns="0" rtlCol="0" anchor="t" anchorCtr="0">
            <a:noAutofit/>
          </a:bodyPr>
          <a:lstStyle/>
          <a:p>
            <a:r>
              <a:rPr lang="nl-NL" dirty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0000" y="1620000"/>
            <a:ext cx="6270171" cy="3129336"/>
          </a:xfrm>
          <a:prstGeom prst="rect">
            <a:avLst/>
          </a:prstGeom>
        </p:spPr>
        <p:txBody>
          <a:bodyPr vert="horz" lIns="0" tIns="46800" rIns="0" bIns="0" rtlCol="0" anchor="t" anchorCtr="0">
            <a:no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78" y="32161"/>
            <a:ext cx="1357449" cy="459648"/>
          </a:xfrm>
          <a:prstGeom prst="rect">
            <a:avLst/>
          </a:prstGeom>
        </p:spPr>
      </p:pic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38902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82" r:id="rId2"/>
    <p:sldLayoutId id="2147483678" r:id="rId3"/>
    <p:sldLayoutId id="2147483680" r:id="rId4"/>
    <p:sldLayoutId id="2147483684" r:id="rId5"/>
    <p:sldLayoutId id="2147483683" r:id="rId6"/>
    <p:sldLayoutId id="2147483676" r:id="rId7"/>
    <p:sldLayoutId id="2147483681" r:id="rId8"/>
    <p:sldLayoutId id="2147483677" r:id="rId9"/>
    <p:sldLayoutId id="2147483675" r:id="rId10"/>
    <p:sldLayoutId id="2147483673" r:id="rId11"/>
    <p:sldLayoutId id="2147483679" r:id="rId12"/>
    <p:sldLayoutId id="2147483686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hf sldNum="0" hdr="0" dt="0"/>
  <p:txStyles>
    <p:titleStyle>
      <a:lvl1pPr algn="l" defTabSz="685800" rtl="0" eaLnBrk="1" latinLnBrk="0" hangingPunct="1">
        <a:lnSpc>
          <a:spcPts val="3600"/>
        </a:lnSpc>
        <a:spcBef>
          <a:spcPct val="0"/>
        </a:spcBef>
        <a:buNone/>
        <a:defRPr sz="3200" b="1" i="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1pPr>
    </p:titleStyle>
    <p:bodyStyle>
      <a:lvl1pPr marL="108000" indent="-108000" algn="l" defTabSz="685800" rtl="0" eaLnBrk="1" fontAlgn="t" latinLnBrk="0" hangingPunct="1">
        <a:lnSpc>
          <a:spcPts val="24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216000" indent="-108000" algn="l" defTabSz="685800" rtl="0" eaLnBrk="1" fontAlgn="t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324000" indent="-108000" algn="l" defTabSz="685800" rtl="0" eaLnBrk="1" fontAlgn="t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432000" indent="-108000" algn="l" defTabSz="685800" rtl="0" eaLnBrk="1" fontAlgn="t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540000" indent="-108000" algn="l" defTabSz="685800" rtl="0" eaLnBrk="1" fontAlgn="t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vak 13"/>
          <p:cNvSpPr txBox="1"/>
          <p:nvPr/>
        </p:nvSpPr>
        <p:spPr>
          <a:xfrm>
            <a:off x="374904" y="419442"/>
            <a:ext cx="8414496" cy="3482618"/>
          </a:xfrm>
          <a:prstGeom prst="rect">
            <a:avLst/>
          </a:prstGeom>
          <a:solidFill>
            <a:schemeClr val="bg2"/>
          </a:solidFill>
        </p:spPr>
        <p:txBody>
          <a:bodyPr wrap="square" lIns="2160000" tIns="46800" rIns="2160000" rtlCol="0" anchor="ctr" anchorCtr="0">
            <a:noAutofit/>
          </a:bodyPr>
          <a:lstStyle/>
          <a:p>
            <a:r>
              <a:rPr lang="nl-NL" dirty="0" err="1">
                <a:solidFill>
                  <a:schemeClr val="bg2">
                    <a:lumMod val="75000"/>
                  </a:schemeClr>
                </a:solidFill>
              </a:rPr>
              <a:t>Openingsdia</a:t>
            </a:r>
            <a:endParaRPr lang="nl-NL" dirty="0">
              <a:solidFill>
                <a:schemeClr val="bg2">
                  <a:lumMod val="75000"/>
                </a:schemeClr>
              </a:solidFill>
            </a:endParaRPr>
          </a:p>
          <a:p>
            <a:endParaRPr lang="nl-NL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Beeld op de positie van dit grijze kader. </a:t>
            </a:r>
          </a:p>
          <a:p>
            <a:endParaRPr lang="nl-NL" dirty="0">
              <a:solidFill>
                <a:schemeClr val="bg2">
                  <a:lumMod val="75000"/>
                </a:schemeClr>
              </a:solidFill>
            </a:endParaRPr>
          </a:p>
          <a:p>
            <a:pPr marL="228600" indent="-228600">
              <a:buAutoNum type="arabicPeriod"/>
            </a:pPr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Voeg een afbeelding toe</a:t>
            </a:r>
          </a:p>
          <a:p>
            <a:pPr marL="228600" indent="-228600">
              <a:buAutoNum type="arabicPeriod"/>
            </a:pPr>
            <a:r>
              <a:rPr lang="nl-NL" dirty="0" err="1">
                <a:solidFill>
                  <a:schemeClr val="bg2">
                    <a:lumMod val="75000"/>
                  </a:schemeClr>
                </a:solidFill>
              </a:rPr>
              <a:t>Muis-klik</a:t>
            </a:r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 rechts </a:t>
            </a:r>
            <a:r>
              <a:rPr lang="nl-NL" baseline="0" dirty="0">
                <a:solidFill>
                  <a:schemeClr val="bg2">
                    <a:lumMod val="75000"/>
                  </a:schemeClr>
                </a:solidFill>
              </a:rPr>
              <a:t>op de afbeelding en selecteer ‘Bijsnijden’</a:t>
            </a:r>
          </a:p>
          <a:p>
            <a:pPr marL="228600" indent="-228600">
              <a:buAutoNum type="arabicPeriod"/>
            </a:pPr>
            <a:r>
              <a:rPr lang="nl-NL" baseline="0" dirty="0">
                <a:solidFill>
                  <a:schemeClr val="bg2">
                    <a:lumMod val="75000"/>
                  </a:schemeClr>
                </a:solidFill>
              </a:rPr>
              <a:t>Pas de breedte van de afbeelding aan en </a:t>
            </a:r>
            <a:r>
              <a:rPr lang="nl-NL" baseline="0" dirty="0" err="1">
                <a:solidFill>
                  <a:schemeClr val="bg2">
                    <a:lumMod val="75000"/>
                  </a:schemeClr>
                </a:solidFill>
              </a:rPr>
              <a:t>zonodig</a:t>
            </a:r>
            <a:r>
              <a:rPr lang="nl-NL" baseline="0" dirty="0">
                <a:solidFill>
                  <a:schemeClr val="bg2">
                    <a:lumMod val="75000"/>
                  </a:schemeClr>
                </a:solidFill>
              </a:rPr>
              <a:t> de uitsnede</a:t>
            </a:r>
          </a:p>
          <a:p>
            <a:pPr marL="228600" indent="-228600">
              <a:buAutoNum type="arabicPeriod"/>
            </a:pPr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Selecteer de afbeelding en ga naar menu ‘Schikken / Naar achtergrond’ om deze achter het blauwe kader te plaatsen</a:t>
            </a:r>
            <a:endParaRPr lang="nl-NL" baseline="0" dirty="0">
              <a:solidFill>
                <a:schemeClr val="bg2">
                  <a:lumMod val="75000"/>
                </a:schemeClr>
              </a:solidFill>
            </a:endParaRPr>
          </a:p>
          <a:p>
            <a:pPr marL="228600" indent="-228600">
              <a:buAutoNum type="arabicPeriod"/>
            </a:pPr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Verwijder dit grijze kader</a:t>
            </a:r>
          </a:p>
        </p:txBody>
      </p:sp>
      <p:sp>
        <p:nvSpPr>
          <p:cNvPr id="2" name="Tijdelijke aanduiding voor voettekst 1"/>
          <p:cNvSpPr>
            <a:spLocks noGrp="1"/>
          </p:cNvSpPr>
          <p:nvPr>
            <p:ph type="ftr" sz="quarter" idx="3"/>
          </p:nvPr>
        </p:nvSpPr>
        <p:spPr>
          <a:xfrm>
            <a:off x="2226890" y="129738"/>
            <a:ext cx="6436186" cy="273844"/>
          </a:xfrm>
          <a:prstGeom prst="rect">
            <a:avLst/>
          </a:prstGeom>
        </p:spPr>
        <p:txBody>
          <a:bodyPr/>
          <a:lstStyle/>
          <a:p>
            <a:r>
              <a:rPr lang="nl-NL"/>
              <a:t>Hier de titel van de presentatie invoegen</a:t>
            </a:r>
            <a:endParaRPr lang="nl-NL" dirty="0"/>
          </a:p>
        </p:txBody>
      </p:sp>
      <p:grpSp>
        <p:nvGrpSpPr>
          <p:cNvPr id="5" name="Groeperen 4"/>
          <p:cNvGrpSpPr/>
          <p:nvPr/>
        </p:nvGrpSpPr>
        <p:grpSpPr>
          <a:xfrm>
            <a:off x="6349" y="129738"/>
            <a:ext cx="9150349" cy="5143499"/>
            <a:chOff x="-6349" y="1"/>
            <a:chExt cx="9150349" cy="5143499"/>
          </a:xfrm>
          <a:solidFill>
            <a:schemeClr val="tx1"/>
          </a:solidFill>
        </p:grpSpPr>
        <p:sp>
          <p:nvSpPr>
            <p:cNvPr id="6" name="Rechthoek 5"/>
            <p:cNvSpPr/>
            <p:nvPr/>
          </p:nvSpPr>
          <p:spPr>
            <a:xfrm>
              <a:off x="0" y="1"/>
              <a:ext cx="9144000" cy="4490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 6"/>
            <p:cNvSpPr/>
            <p:nvPr/>
          </p:nvSpPr>
          <p:spPr>
            <a:xfrm>
              <a:off x="0" y="3771900"/>
              <a:ext cx="9144000" cy="13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/>
            <p:cNvSpPr/>
            <p:nvPr/>
          </p:nvSpPr>
          <p:spPr>
            <a:xfrm>
              <a:off x="-6349" y="1"/>
              <a:ext cx="463550" cy="51434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" name="Rechthoek 8"/>
            <p:cNvSpPr/>
            <p:nvPr/>
          </p:nvSpPr>
          <p:spPr>
            <a:xfrm>
              <a:off x="8677772" y="1"/>
              <a:ext cx="463550" cy="51434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0" name="Titel 1"/>
          <p:cNvSpPr txBox="1">
            <a:spLocks/>
          </p:cNvSpPr>
          <p:nvPr/>
        </p:nvSpPr>
        <p:spPr>
          <a:xfrm>
            <a:off x="2668994" y="3793782"/>
            <a:ext cx="3806012" cy="1378569"/>
          </a:xfrm>
          <a:prstGeom prst="rect">
            <a:avLst/>
          </a:prstGeom>
        </p:spPr>
        <p:txBody>
          <a:bodyPr vert="horz" wrap="square" lIns="0" tIns="46800" rIns="0" bIns="0" rtlCol="0" anchor="ctr" anchorCtr="0">
            <a:noAutofit/>
          </a:bodyPr>
          <a:lstStyle>
            <a:lvl1pPr algn="l" defTabSz="6858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200" b="1" i="0" kern="120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fontAlgn="ctr">
              <a:lnSpc>
                <a:spcPts val="3200"/>
              </a:lnSpc>
            </a:pPr>
            <a:r>
              <a:rPr lang="nl-NL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Invloed op de politiek</a:t>
            </a:r>
            <a:endParaRPr lang="nl-NL" sz="1800" dirty="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B6C3BD1A-81DF-E785-9D3B-1E717CE91D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9015"/>
          <a:stretch/>
        </p:blipFill>
        <p:spPr>
          <a:xfrm>
            <a:off x="470027" y="429116"/>
            <a:ext cx="8214094" cy="3342784"/>
          </a:xfrm>
          <a:prstGeom prst="rect">
            <a:avLst/>
          </a:prstGeom>
        </p:spPr>
      </p:pic>
      <p:pic>
        <p:nvPicPr>
          <p:cNvPr id="4" name="Afbeelding 3" descr="Afbeelding met overdekt, hal, muur, concertzaal&#10;&#10;Automatisch gegenereerde beschrijving">
            <a:extLst>
              <a:ext uri="{FF2B5EF4-FFF2-40B4-BE49-F238E27FC236}">
                <a16:creationId xmlns:a16="http://schemas.microsoft.com/office/drawing/2014/main" id="{C0DA2A4C-4406-9C96-DEA5-C8DD0B8F82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899" y="403582"/>
            <a:ext cx="8299197" cy="3688186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9554"/>
            <a:ext cx="2049577" cy="794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739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Verschillende manieren om invloed te hebben op de politiek. Dit noem je ook wel: invloed uitoefenen  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Vandaag hebben we het over..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70265D98-C3BD-7E7F-A5BA-0A169301D1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349" r="26646"/>
          <a:stretch/>
        </p:blipFill>
        <p:spPr>
          <a:xfrm>
            <a:off x="0" y="463500"/>
            <a:ext cx="1756611" cy="468000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FBD2FA6E-4CE4-351B-9110-567610B080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135" t="7663" r="18244"/>
          <a:stretch/>
        </p:blipFill>
        <p:spPr>
          <a:xfrm>
            <a:off x="11178" y="463500"/>
            <a:ext cx="1745433" cy="4749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761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7950" indent="-107950"/>
            <a:r>
              <a:rPr lang="nl-NL" dirty="0"/>
              <a:t>Een aantal manieren opnoemen waarop je politieke invloed kunt uitoefenen.  </a:t>
            </a:r>
            <a:endParaRPr lang="en-US" dirty="0"/>
          </a:p>
          <a:p>
            <a:pPr marL="107950" indent="-107950"/>
            <a:r>
              <a:rPr lang="nl-NL" dirty="0"/>
              <a:t>Uitleggen hoe het werkt, bij deze manieren van politieke invloed uitoefenen.</a:t>
            </a:r>
            <a:endParaRPr lang="nl-NL" dirty="0">
              <a:cs typeface="Calibri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Na vandaag kun je: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70265D98-C3BD-7E7F-A5BA-0A169301D1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349" r="26646"/>
          <a:stretch/>
        </p:blipFill>
        <p:spPr>
          <a:xfrm>
            <a:off x="0" y="463500"/>
            <a:ext cx="1756611" cy="468000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FBD2FA6E-4CE4-351B-9110-567610B080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135" t="7663" r="18244"/>
          <a:stretch/>
        </p:blipFill>
        <p:spPr>
          <a:xfrm>
            <a:off x="11178" y="463500"/>
            <a:ext cx="1745433" cy="4749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143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:\Dienst Educatie\Basisscholieren Binnenhof-Democracity 2012\Basisschool 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2" b="13312"/>
          <a:stretch/>
        </p:blipFill>
        <p:spPr bwMode="auto">
          <a:xfrm>
            <a:off x="0" y="468000"/>
            <a:ext cx="9144000" cy="4749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jdelijke aanduiding voor voettekst 2"/>
          <p:cNvSpPr>
            <a:spLocks noGrp="1"/>
          </p:cNvSpPr>
          <p:nvPr>
            <p:ph type="ftr" sz="quarter" idx="3"/>
          </p:nvPr>
        </p:nvSpPr>
        <p:spPr>
          <a:xfrm>
            <a:off x="2245178" y="120594"/>
            <a:ext cx="6436186" cy="273844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pic>
        <p:nvPicPr>
          <p:cNvPr id="2" name="Picture 10">
            <a:extLst>
              <a:ext uri="{FF2B5EF4-FFF2-40B4-BE49-F238E27FC236}">
                <a16:creationId xmlns:a16="http://schemas.microsoft.com/office/drawing/2014/main" id="{CD371F68-1C91-BA67-3373-1430436BF8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468000"/>
            <a:ext cx="9143999" cy="4746182"/>
          </a:xfrm>
          <a:prstGeom prst="rect">
            <a:avLst/>
          </a:prstGeom>
        </p:spPr>
      </p:pic>
      <p:sp>
        <p:nvSpPr>
          <p:cNvPr id="5" name="Titel 1"/>
          <p:cNvSpPr txBox="1">
            <a:spLocks/>
          </p:cNvSpPr>
          <p:nvPr/>
        </p:nvSpPr>
        <p:spPr>
          <a:xfrm>
            <a:off x="2737168" y="3760552"/>
            <a:ext cx="6406832" cy="720000"/>
          </a:xfrm>
          <a:prstGeom prst="rect">
            <a:avLst/>
          </a:prstGeom>
          <a:solidFill>
            <a:schemeClr val="tx1"/>
          </a:solidFill>
        </p:spPr>
        <p:txBody>
          <a:bodyPr vert="horz" lIns="180000" tIns="180000" rIns="180000" bIns="180000" rtlCol="0" anchor="ctr" anchorCtr="1">
            <a:noAutofit/>
          </a:bodyPr>
          <a:lstStyle>
            <a:lvl1pPr algn="l" defTabSz="6858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nl-NL" dirty="0">
                <a:solidFill>
                  <a:schemeClr val="bg1"/>
                </a:solidFill>
              </a:rPr>
              <a:t>Zoek de juiste uitleg bij het plaatje </a:t>
            </a:r>
          </a:p>
        </p:txBody>
      </p:sp>
    </p:spTree>
    <p:extLst>
      <p:ext uri="{BB962C8B-B14F-4D97-AF65-F5344CB8AC3E}">
        <p14:creationId xmlns:p14="http://schemas.microsoft.com/office/powerpoint/2010/main" val="1558368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:\Dienst Educatie\Basisscholieren Binnenhof-Democracity 2012\Basisschool 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2" b="13312"/>
          <a:stretch/>
        </p:blipFill>
        <p:spPr bwMode="auto">
          <a:xfrm>
            <a:off x="0" y="468000"/>
            <a:ext cx="9144000" cy="4749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jdelijke aanduiding voor voettekst 2"/>
          <p:cNvSpPr>
            <a:spLocks noGrp="1"/>
          </p:cNvSpPr>
          <p:nvPr>
            <p:ph type="ftr" sz="quarter" idx="3"/>
          </p:nvPr>
        </p:nvSpPr>
        <p:spPr>
          <a:xfrm>
            <a:off x="2245178" y="120594"/>
            <a:ext cx="6436186" cy="273844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pic>
        <p:nvPicPr>
          <p:cNvPr id="2" name="Picture 10">
            <a:extLst>
              <a:ext uri="{FF2B5EF4-FFF2-40B4-BE49-F238E27FC236}">
                <a16:creationId xmlns:a16="http://schemas.microsoft.com/office/drawing/2014/main" id="{CD371F68-1C91-BA67-3373-1430436BF8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468000"/>
            <a:ext cx="9143999" cy="4746182"/>
          </a:xfrm>
          <a:prstGeom prst="rect">
            <a:avLst/>
          </a:prstGeom>
        </p:spPr>
      </p:pic>
      <p:sp>
        <p:nvSpPr>
          <p:cNvPr id="5" name="Titel 1"/>
          <p:cNvSpPr txBox="1">
            <a:spLocks/>
          </p:cNvSpPr>
          <p:nvPr/>
        </p:nvSpPr>
        <p:spPr>
          <a:xfrm>
            <a:off x="5279366" y="3760552"/>
            <a:ext cx="3864634" cy="720000"/>
          </a:xfrm>
          <a:prstGeom prst="rect">
            <a:avLst/>
          </a:prstGeom>
          <a:solidFill>
            <a:schemeClr val="tx1"/>
          </a:solidFill>
        </p:spPr>
        <p:txBody>
          <a:bodyPr vert="horz" lIns="180000" tIns="180000" rIns="180000" bIns="180000" rtlCol="0" anchor="ctr" anchorCtr="1">
            <a:noAutofit/>
          </a:bodyPr>
          <a:lstStyle>
            <a:lvl1pPr algn="l" defTabSz="6858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nl-NL" dirty="0">
                <a:solidFill>
                  <a:schemeClr val="bg1"/>
                </a:solidFill>
              </a:rPr>
              <a:t>Raad de manier van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831A349A-85A1-C853-6201-C7633005E77C}"/>
              </a:ext>
            </a:extLst>
          </p:cNvPr>
          <p:cNvSpPr txBox="1">
            <a:spLocks/>
          </p:cNvSpPr>
          <p:nvPr/>
        </p:nvSpPr>
        <p:spPr>
          <a:xfrm>
            <a:off x="3864635" y="4449946"/>
            <a:ext cx="5279365" cy="720000"/>
          </a:xfrm>
          <a:prstGeom prst="rect">
            <a:avLst/>
          </a:prstGeom>
          <a:solidFill>
            <a:schemeClr val="tx1"/>
          </a:solidFill>
        </p:spPr>
        <p:txBody>
          <a:bodyPr vert="horz" lIns="180000" tIns="180000" rIns="180000" bIns="180000" rtlCol="0" anchor="ctr" anchorCtr="1">
            <a:noAutofit/>
          </a:bodyPr>
          <a:lstStyle>
            <a:lvl1pPr algn="l" defTabSz="6858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nl-NL" dirty="0">
                <a:solidFill>
                  <a:schemeClr val="bg1"/>
                </a:solidFill>
              </a:rPr>
              <a:t>politieke invloed uitoefenen!</a:t>
            </a:r>
          </a:p>
        </p:txBody>
      </p:sp>
    </p:spTree>
    <p:extLst>
      <p:ext uri="{BB962C8B-B14F-4D97-AF65-F5344CB8AC3E}">
        <p14:creationId xmlns:p14="http://schemas.microsoft.com/office/powerpoint/2010/main" val="1865344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7950" indent="-107950"/>
            <a:r>
              <a:rPr lang="nl-NL" dirty="0"/>
              <a:t>…een aantal manieren waarop je politieke invloed uit kunt oefenen, opnoemen?</a:t>
            </a:r>
            <a:endParaRPr lang="en-US"/>
          </a:p>
          <a:p>
            <a:pPr marL="107950" indent="-107950"/>
            <a:r>
              <a:rPr lang="nl-NL"/>
              <a:t>…uitleggen wat deze manieren van politieke invloed uitoefenen, </a:t>
            </a:r>
            <a:r>
              <a:rPr lang="nl-NL" dirty="0"/>
              <a:t>inhouden?</a:t>
            </a:r>
            <a:endParaRPr lang="nl-NL" dirty="0">
              <a:cs typeface="Calibri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Kun je…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70265D98-C3BD-7E7F-A5BA-0A169301D1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349" r="26646"/>
          <a:stretch/>
        </p:blipFill>
        <p:spPr>
          <a:xfrm>
            <a:off x="0" y="463500"/>
            <a:ext cx="1756611" cy="468000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FBD2FA6E-4CE4-351B-9110-567610B080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135" t="7663" r="18244"/>
          <a:stretch/>
        </p:blipFill>
        <p:spPr>
          <a:xfrm>
            <a:off x="11178" y="463500"/>
            <a:ext cx="1745433" cy="4749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145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>
          <a:xfrm>
            <a:off x="2160000" y="1593072"/>
            <a:ext cx="6270171" cy="665496"/>
          </a:xfrm>
          <a:prstGeom prst="rect">
            <a:avLst/>
          </a:prstGeom>
        </p:spPr>
        <p:txBody>
          <a:bodyPr lIns="0" tIns="0" rIns="0" bIns="0"/>
          <a:lstStyle>
            <a:lvl1pPr algn="l" defTabSz="6858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nl-NL" dirty="0">
                <a:solidFill>
                  <a:schemeClr val="bg1"/>
                </a:solidFill>
              </a:rPr>
              <a:t>prodemos.nl</a:t>
            </a:r>
            <a:br>
              <a:rPr lang="nl-NL" dirty="0">
                <a:solidFill>
                  <a:schemeClr val="bg1"/>
                </a:solidFill>
              </a:rPr>
            </a:br>
            <a:br>
              <a:rPr lang="nl-NL" dirty="0">
                <a:solidFill>
                  <a:schemeClr val="bg1"/>
                </a:solidFill>
              </a:rPr>
            </a:br>
            <a:br>
              <a:rPr lang="nl-NL" dirty="0">
                <a:solidFill>
                  <a:schemeClr val="bg1"/>
                </a:solidFill>
              </a:rPr>
            </a:br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8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ProDemos">
  <a:themeElements>
    <a:clrScheme name="ProDemos fuchsia">
      <a:dk1>
        <a:srgbClr val="D7007E"/>
      </a:dk1>
      <a:lt1>
        <a:srgbClr val="FFFFFF"/>
      </a:lt1>
      <a:dk2>
        <a:srgbClr val="1A1918"/>
      </a:dk2>
      <a:lt2>
        <a:srgbClr val="E7E6E6"/>
      </a:lt2>
      <a:accent1>
        <a:srgbClr val="00B3E6"/>
      </a:accent1>
      <a:accent2>
        <a:srgbClr val="58A337"/>
      </a:accent2>
      <a:accent3>
        <a:srgbClr val="FCC241"/>
      </a:accent3>
      <a:accent4>
        <a:srgbClr val="EB5B24"/>
      </a:accent4>
      <a:accent5>
        <a:srgbClr val="D7007E"/>
      </a:accent5>
      <a:accent6>
        <a:srgbClr val="C7B8A3"/>
      </a:accent6>
      <a:hlink>
        <a:srgbClr val="00B3E6"/>
      </a:hlink>
      <a:folHlink>
        <a:srgbClr val="C7B8A3"/>
      </a:folHlink>
    </a:clrScheme>
    <a:fontScheme name="Office-the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23099-1 ProDemos powerpointtemplate-NL fuchsia.pptx" id="{19A97B66-AFD8-834E-B55C-0C3D1D8B4BDB}" vid="{C2B59DFF-5C09-2F4F-8ECC-0A4C589803F6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6166596-befa-4d6e-9b8b-75e822e8a231">
      <Terms xmlns="http://schemas.microsoft.com/office/infopath/2007/PartnerControls"/>
    </lcf76f155ced4ddcb4097134ff3c332f>
    <TaxCatchAll xmlns="3a7bcf79-13ec-4791-9315-eb816fa35df2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B7D61D776EC44EBF96354E46DD7CF7" ma:contentTypeVersion="17" ma:contentTypeDescription="Een nieuw document maken." ma:contentTypeScope="" ma:versionID="2b3e075314f3ea0329d6670ef95d0e30">
  <xsd:schema xmlns:xsd="http://www.w3.org/2001/XMLSchema" xmlns:xs="http://www.w3.org/2001/XMLSchema" xmlns:p="http://schemas.microsoft.com/office/2006/metadata/properties" xmlns:ns2="f6166596-befa-4d6e-9b8b-75e822e8a231" xmlns:ns3="3a7bcf79-13ec-4791-9315-eb816fa35df2" targetNamespace="http://schemas.microsoft.com/office/2006/metadata/properties" ma:root="true" ma:fieldsID="5455266ead71188a11145d80b8e3d6f7" ns2:_="" ns3:_="">
    <xsd:import namespace="f6166596-befa-4d6e-9b8b-75e822e8a231"/>
    <xsd:import namespace="3a7bcf79-13ec-4791-9315-eb816fa35df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LengthInSecond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166596-befa-4d6e-9b8b-75e822e8a2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Afbeeldingtags" ma:readOnly="false" ma:fieldId="{5cf76f15-5ced-4ddc-b409-7134ff3c332f}" ma:taxonomyMulti="true" ma:sspId="990ba098-8963-4177-a9c0-5ce46bfe6f5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7bcf79-13ec-4791-9315-eb816fa35df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35d50a92-1a98-4685-bbfd-29754743debb}" ma:internalName="TaxCatchAll" ma:showField="CatchAllData" ma:web="3a7bcf79-13ec-4791-9315-eb816fa35df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F8C1147-CECF-4A68-8DDA-CB069FE434E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36433D0-D973-4B5C-A6B4-E77FA826783A}">
  <ds:schemaRefs>
    <ds:schemaRef ds:uri="http://schemas.microsoft.com/office/2006/metadata/properties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terms/"/>
    <ds:schemaRef ds:uri="http://purl.org/dc/elements/1.1/"/>
    <ds:schemaRef ds:uri="http://schemas.microsoft.com/office/2006/documentManagement/types"/>
    <ds:schemaRef ds:uri="3a7bcf79-13ec-4791-9315-eb816fa35df2"/>
    <ds:schemaRef ds:uri="f6166596-befa-4d6e-9b8b-75e822e8a231"/>
  </ds:schemaRefs>
</ds:datastoreItem>
</file>

<file path=customXml/itemProps3.xml><?xml version="1.0" encoding="utf-8"?>
<ds:datastoreItem xmlns:ds="http://schemas.openxmlformats.org/officeDocument/2006/customXml" ds:itemID="{FD984C17-D0E6-4BDC-8BA1-7912732E92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6166596-befa-4d6e-9b8b-75e822e8a231"/>
    <ds:schemaRef ds:uri="3a7bcf79-13ec-4791-9315-eb816fa35d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</TotalTime>
  <Words>215</Words>
  <Application>Microsoft Office PowerPoint</Application>
  <PresentationFormat>Diavoorstelling (16:9)</PresentationFormat>
  <Paragraphs>29</Paragraphs>
  <Slides>7</Slides>
  <Notes>3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8" baseType="lpstr">
      <vt:lpstr>ProDemos</vt:lpstr>
      <vt:lpstr>PowerPoint-presentatie</vt:lpstr>
      <vt:lpstr>Vandaag hebben we het over..</vt:lpstr>
      <vt:lpstr>Na vandaag kun je:</vt:lpstr>
      <vt:lpstr>PowerPoint-presentatie</vt:lpstr>
      <vt:lpstr>PowerPoint-presentatie</vt:lpstr>
      <vt:lpstr>Kun je…</vt:lpstr>
      <vt:lpstr>PowerPoint-presentatie</vt:lpstr>
    </vt:vector>
  </TitlesOfParts>
  <Manager/>
  <Company>ProDemos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PiP Invloed op de politiek</dc:title>
  <dc:subject/>
  <dc:creator>Jelt Pekaar</dc:creator>
  <cp:keywords/>
  <dc:description/>
  <cp:lastModifiedBy>Sandra Boersma</cp:lastModifiedBy>
  <cp:revision>18</cp:revision>
  <cp:lastPrinted>2017-06-07T13:51:27Z</cp:lastPrinted>
  <dcterms:created xsi:type="dcterms:W3CDTF">2023-10-09T13:57:45Z</dcterms:created>
  <dcterms:modified xsi:type="dcterms:W3CDTF">2023-10-16T07:50:58Z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0x010100BEB7D61D776EC44EBF96354E46DD7CF7</vt:lpwstr>
  </property>
  <property fmtid="{D5CDD505-2E9C-101B-9397-08002B2CF9AE}" pid="3" name="MediaServiceImageTags">
    <vt:lpwstr/>
  </property>
</Properties>
</file>