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79" r:id="rId5"/>
    <p:sldId id="281" r:id="rId6"/>
    <p:sldId id="293" r:id="rId7"/>
    <p:sldId id="289" r:id="rId8"/>
    <p:sldId id="302" r:id="rId9"/>
    <p:sldId id="292" r:id="rId10"/>
    <p:sldId id="294" r:id="rId11"/>
    <p:sldId id="297" r:id="rId12"/>
    <p:sldId id="298" r:id="rId13"/>
    <p:sldId id="306" r:id="rId14"/>
    <p:sldId id="307" r:id="rId15"/>
    <p:sldId id="291" r:id="rId16"/>
    <p:sldId id="299" r:id="rId17"/>
    <p:sldId id="300" r:id="rId18"/>
    <p:sldId id="309" r:id="rId19"/>
    <p:sldId id="310" r:id="rId20"/>
    <p:sldId id="311" r:id="rId21"/>
    <p:sldId id="301" r:id="rId22"/>
    <p:sldId id="303" r:id="rId23"/>
    <p:sldId id="304" r:id="rId24"/>
    <p:sldId id="305" r:id="rId25"/>
    <p:sldId id="308" r:id="rId26"/>
    <p:sldId id="278" r:id="rId2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5F0FF-654B-434C-8C30-8B77917A286C}" v="61" dt="2023-10-16T07:59:23.962"/>
    <p1510:client id="{B98803F6-9303-8389-6725-291B182CC891}" v="1" dt="2023-10-12T12:47:53.201"/>
    <p1510:client id="{CB38538B-03DD-456F-9B46-CC63CE56830D}" v="11" dt="2023-10-16T08:09:34.044"/>
    <p1510:client id="{EADDA9FE-9938-4277-8852-D10C635245C3}" v="7" dt="2023-10-12T15:40:46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49"/>
    <p:restoredTop sz="87090"/>
  </p:normalViewPr>
  <p:slideViewPr>
    <p:cSldViewPr snapToGrid="0" snapToObjects="1">
      <p:cViewPr varScale="1">
        <p:scale>
          <a:sx n="96" d="100"/>
          <a:sy n="96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ick Kirwan" userId="9a59ccf2-ff56-4baa-9c1a-5e00a0986d43" providerId="ADAL" clId="{602B501A-FB6A-40EB-BE02-D8F31686343E}"/>
    <pc:docChg chg="custSel addSld modSld sldOrd">
      <pc:chgData name="Jonnick Kirwan" userId="9a59ccf2-ff56-4baa-9c1a-5e00a0986d43" providerId="ADAL" clId="{602B501A-FB6A-40EB-BE02-D8F31686343E}" dt="2023-10-03T15:18:20.228" v="429" actId="20577"/>
      <pc:docMkLst>
        <pc:docMk/>
      </pc:docMkLst>
      <pc:sldChg chg="modSp mod">
        <pc:chgData name="Jonnick Kirwan" userId="9a59ccf2-ff56-4baa-9c1a-5e00a0986d43" providerId="ADAL" clId="{602B501A-FB6A-40EB-BE02-D8F31686343E}" dt="2023-10-03T12:23:26.001" v="163" actId="20577"/>
        <pc:sldMkLst>
          <pc:docMk/>
          <pc:sldMk cId="2093931051" sldId="281"/>
        </pc:sldMkLst>
        <pc:spChg chg="mod">
          <ac:chgData name="Jonnick Kirwan" userId="9a59ccf2-ff56-4baa-9c1a-5e00a0986d43" providerId="ADAL" clId="{602B501A-FB6A-40EB-BE02-D8F31686343E}" dt="2023-10-03T12:23:26.001" v="163" actId="20577"/>
          <ac:spMkLst>
            <pc:docMk/>
            <pc:sldMk cId="2093931051" sldId="281"/>
            <ac:spMk id="2" creationId="{00000000-0000-0000-0000-000000000000}"/>
          </ac:spMkLst>
        </pc:spChg>
      </pc:sldChg>
      <pc:sldChg chg="modAnim">
        <pc:chgData name="Jonnick Kirwan" userId="9a59ccf2-ff56-4baa-9c1a-5e00a0986d43" providerId="ADAL" clId="{602B501A-FB6A-40EB-BE02-D8F31686343E}" dt="2023-10-03T12:24:18.386" v="165"/>
        <pc:sldMkLst>
          <pc:docMk/>
          <pc:sldMk cId="850112320" sldId="289"/>
        </pc:sldMkLst>
      </pc:sldChg>
      <pc:sldChg chg="modSp">
        <pc:chgData name="Jonnick Kirwan" userId="9a59ccf2-ff56-4baa-9c1a-5e00a0986d43" providerId="ADAL" clId="{602B501A-FB6A-40EB-BE02-D8F31686343E}" dt="2023-10-03T12:08:28.268" v="5"/>
        <pc:sldMkLst>
          <pc:docMk/>
          <pc:sldMk cId="1549602612" sldId="294"/>
        </pc:sldMkLst>
        <pc:picChg chg="mod">
          <ac:chgData name="Jonnick Kirwan" userId="9a59ccf2-ff56-4baa-9c1a-5e00a0986d43" providerId="ADAL" clId="{602B501A-FB6A-40EB-BE02-D8F31686343E}" dt="2023-10-03T12:08:28.268" v="5"/>
          <ac:picMkLst>
            <pc:docMk/>
            <pc:sldMk cId="1549602612" sldId="294"/>
            <ac:picMk id="1026" creationId="{15DE8303-AD7E-C8E9-8652-205651FA8926}"/>
          </ac:picMkLst>
        </pc:picChg>
      </pc:sldChg>
      <pc:sldChg chg="modSp">
        <pc:chgData name="Jonnick Kirwan" userId="9a59ccf2-ff56-4baa-9c1a-5e00a0986d43" providerId="ADAL" clId="{602B501A-FB6A-40EB-BE02-D8F31686343E}" dt="2023-10-03T12:08:38.861" v="8"/>
        <pc:sldMkLst>
          <pc:docMk/>
          <pc:sldMk cId="761782905" sldId="298"/>
        </pc:sldMkLst>
        <pc:picChg chg="mod">
          <ac:chgData name="Jonnick Kirwan" userId="9a59ccf2-ff56-4baa-9c1a-5e00a0986d43" providerId="ADAL" clId="{602B501A-FB6A-40EB-BE02-D8F31686343E}" dt="2023-10-03T12:08:38.861" v="8"/>
          <ac:picMkLst>
            <pc:docMk/>
            <pc:sldMk cId="761782905" sldId="298"/>
            <ac:picMk id="1028" creationId="{F1083799-22C1-E517-31C2-9FD781150177}"/>
          </ac:picMkLst>
        </pc:picChg>
      </pc:sldChg>
      <pc:sldChg chg="modSp mod">
        <pc:chgData name="Jonnick Kirwan" userId="9a59ccf2-ff56-4baa-9c1a-5e00a0986d43" providerId="ADAL" clId="{602B501A-FB6A-40EB-BE02-D8F31686343E}" dt="2023-10-03T14:57:59.995" v="412" actId="20577"/>
        <pc:sldMkLst>
          <pc:docMk/>
          <pc:sldMk cId="612134779" sldId="300"/>
        </pc:sldMkLst>
        <pc:spChg chg="mod">
          <ac:chgData name="Jonnick Kirwan" userId="9a59ccf2-ff56-4baa-9c1a-5e00a0986d43" providerId="ADAL" clId="{602B501A-FB6A-40EB-BE02-D8F31686343E}" dt="2023-10-03T14:57:59.995" v="412" actId="20577"/>
          <ac:spMkLst>
            <pc:docMk/>
            <pc:sldMk cId="612134779" sldId="300"/>
            <ac:spMk id="5" creationId="{1A98E867-5FAC-F192-0739-80754EA297C1}"/>
          </ac:spMkLst>
        </pc:spChg>
      </pc:sldChg>
      <pc:sldChg chg="modSp mod">
        <pc:chgData name="Jonnick Kirwan" userId="9a59ccf2-ff56-4baa-9c1a-5e00a0986d43" providerId="ADAL" clId="{602B501A-FB6A-40EB-BE02-D8F31686343E}" dt="2023-10-03T15:18:20.228" v="429" actId="20577"/>
        <pc:sldMkLst>
          <pc:docMk/>
          <pc:sldMk cId="3804752111" sldId="304"/>
        </pc:sldMkLst>
        <pc:spChg chg="mod">
          <ac:chgData name="Jonnick Kirwan" userId="9a59ccf2-ff56-4baa-9c1a-5e00a0986d43" providerId="ADAL" clId="{602B501A-FB6A-40EB-BE02-D8F31686343E}" dt="2023-10-03T15:18:20.228" v="429" actId="20577"/>
          <ac:spMkLst>
            <pc:docMk/>
            <pc:sldMk cId="3804752111" sldId="304"/>
            <ac:spMk id="3" creationId="{00000000-0000-0000-0000-000000000000}"/>
          </ac:spMkLst>
        </pc:spChg>
      </pc:sldChg>
      <pc:sldChg chg="modSp mod">
        <pc:chgData name="Jonnick Kirwan" userId="9a59ccf2-ff56-4baa-9c1a-5e00a0986d43" providerId="ADAL" clId="{602B501A-FB6A-40EB-BE02-D8F31686343E}" dt="2023-10-03T14:29:41.772" v="209" actId="6549"/>
        <pc:sldMkLst>
          <pc:docMk/>
          <pc:sldMk cId="2491638480" sldId="306"/>
        </pc:sldMkLst>
        <pc:spChg chg="mod">
          <ac:chgData name="Jonnick Kirwan" userId="9a59ccf2-ff56-4baa-9c1a-5e00a0986d43" providerId="ADAL" clId="{602B501A-FB6A-40EB-BE02-D8F31686343E}" dt="2023-10-03T14:29:41.772" v="209" actId="6549"/>
          <ac:spMkLst>
            <pc:docMk/>
            <pc:sldMk cId="2491638480" sldId="306"/>
            <ac:spMk id="3" creationId="{00000000-0000-0000-0000-000000000000}"/>
          </ac:spMkLst>
        </pc:spChg>
      </pc:sldChg>
      <pc:sldChg chg="modSp">
        <pc:chgData name="Jonnick Kirwan" userId="9a59ccf2-ff56-4baa-9c1a-5e00a0986d43" providerId="ADAL" clId="{602B501A-FB6A-40EB-BE02-D8F31686343E}" dt="2023-10-03T12:08:45.963" v="11"/>
        <pc:sldMkLst>
          <pc:docMk/>
          <pc:sldMk cId="3673345222" sldId="307"/>
        </pc:sldMkLst>
        <pc:picChg chg="mod">
          <ac:chgData name="Jonnick Kirwan" userId="9a59ccf2-ff56-4baa-9c1a-5e00a0986d43" providerId="ADAL" clId="{602B501A-FB6A-40EB-BE02-D8F31686343E}" dt="2023-10-03T12:08:45.963" v="11"/>
          <ac:picMkLst>
            <pc:docMk/>
            <pc:sldMk cId="3673345222" sldId="307"/>
            <ac:picMk id="1026" creationId="{15DE8303-AD7E-C8E9-8652-205651FA8926}"/>
          </ac:picMkLst>
        </pc:picChg>
      </pc:sldChg>
      <pc:sldChg chg="modSp add mod ord">
        <pc:chgData name="Jonnick Kirwan" userId="9a59ccf2-ff56-4baa-9c1a-5e00a0986d43" providerId="ADAL" clId="{602B501A-FB6A-40EB-BE02-D8F31686343E}" dt="2023-10-03T15:16:38.218" v="419" actId="20577"/>
        <pc:sldMkLst>
          <pc:docMk/>
          <pc:sldMk cId="3026344228" sldId="308"/>
        </pc:sldMkLst>
        <pc:spChg chg="mod">
          <ac:chgData name="Jonnick Kirwan" userId="9a59ccf2-ff56-4baa-9c1a-5e00a0986d43" providerId="ADAL" clId="{602B501A-FB6A-40EB-BE02-D8F31686343E}" dt="2023-10-03T15:16:38.218" v="419" actId="20577"/>
          <ac:spMkLst>
            <pc:docMk/>
            <pc:sldMk cId="3026344228" sldId="308"/>
            <ac:spMk id="3" creationId="{00000000-0000-0000-0000-000000000000}"/>
          </ac:spMkLst>
        </pc:spChg>
      </pc:sldChg>
    </pc:docChg>
  </pc:docChgLst>
  <pc:docChgLst>
    <pc:chgData name="Jelt Pekaar" userId="S::jelt@prodemos.nl::f4d079fb-027c-4556-b69f-cbd98e1a5519" providerId="AD" clId="Web-{CB38538B-03DD-456F-9B46-CC63CE56830D}"/>
    <pc:docChg chg="modSld">
      <pc:chgData name="Jelt Pekaar" userId="S::jelt@prodemos.nl::f4d079fb-027c-4556-b69f-cbd98e1a5519" providerId="AD" clId="Web-{CB38538B-03DD-456F-9B46-CC63CE56830D}" dt="2023-10-16T08:09:34.044" v="9" actId="20577"/>
      <pc:docMkLst>
        <pc:docMk/>
      </pc:docMkLst>
      <pc:sldChg chg="addSp delSp modSp">
        <pc:chgData name="Jelt Pekaar" userId="S::jelt@prodemos.nl::f4d079fb-027c-4556-b69f-cbd98e1a5519" providerId="AD" clId="Web-{CB38538B-03DD-456F-9B46-CC63CE56830D}" dt="2023-10-16T08:06:48.164" v="5" actId="14100"/>
        <pc:sldMkLst>
          <pc:docMk/>
          <pc:sldMk cId="858604633" sldId="299"/>
        </pc:sldMkLst>
        <pc:picChg chg="add mod">
          <ac:chgData name="Jelt Pekaar" userId="S::jelt@prodemos.nl::f4d079fb-027c-4556-b69f-cbd98e1a5519" providerId="AD" clId="Web-{CB38538B-03DD-456F-9B46-CC63CE56830D}" dt="2023-10-16T08:06:48.164" v="5" actId="14100"/>
          <ac:picMkLst>
            <pc:docMk/>
            <pc:sldMk cId="858604633" sldId="299"/>
            <ac:picMk id="2" creationId="{7EAB70C4-59A1-7EA7-DD5A-36FC48C4E89B}"/>
          </ac:picMkLst>
        </pc:picChg>
        <pc:picChg chg="del mod">
          <ac:chgData name="Jelt Pekaar" userId="S::jelt@prodemos.nl::f4d079fb-027c-4556-b69f-cbd98e1a5519" providerId="AD" clId="Web-{CB38538B-03DD-456F-9B46-CC63CE56830D}" dt="2023-10-16T08:06:42.274" v="3"/>
          <ac:picMkLst>
            <pc:docMk/>
            <pc:sldMk cId="858604633" sldId="299"/>
            <ac:picMk id="7" creationId="{F540C659-980F-E6D7-F761-2FF44A9DAFA0}"/>
          </ac:picMkLst>
        </pc:picChg>
      </pc:sldChg>
      <pc:sldChg chg="modSp">
        <pc:chgData name="Jelt Pekaar" userId="S::jelt@prodemos.nl::f4d079fb-027c-4556-b69f-cbd98e1a5519" providerId="AD" clId="Web-{CB38538B-03DD-456F-9B46-CC63CE56830D}" dt="2023-10-16T08:09:34.044" v="9" actId="20577"/>
        <pc:sldMkLst>
          <pc:docMk/>
          <pc:sldMk cId="2491638480" sldId="306"/>
        </pc:sldMkLst>
        <pc:spChg chg="mod">
          <ac:chgData name="Jelt Pekaar" userId="S::jelt@prodemos.nl::f4d079fb-027c-4556-b69f-cbd98e1a5519" providerId="AD" clId="Web-{CB38538B-03DD-456F-9B46-CC63CE56830D}" dt="2023-10-16T08:09:34.044" v="9" actId="20577"/>
          <ac:spMkLst>
            <pc:docMk/>
            <pc:sldMk cId="2491638480" sldId="306"/>
            <ac:spMk id="3" creationId="{00000000-0000-0000-0000-000000000000}"/>
          </ac:spMkLst>
        </pc:spChg>
      </pc:sldChg>
    </pc:docChg>
  </pc:docChgLst>
  <pc:docChgLst>
    <pc:chgData name="Jonnick Kirwan" userId="S::jonnick@prodemos.nl::9a59ccf2-ff56-4baa-9c1a-5e00a0986d43" providerId="AD" clId="Web-{07ABBF14-AE11-CD5C-C736-73DAF423F87B}"/>
    <pc:docChg chg="addSld delSld modSld sldOrd">
      <pc:chgData name="Jonnick Kirwan" userId="S::jonnick@prodemos.nl::9a59ccf2-ff56-4baa-9c1a-5e00a0986d43" providerId="AD" clId="Web-{07ABBF14-AE11-CD5C-C736-73DAF423F87B}" dt="2023-10-03T12:07:24.446" v="299"/>
      <pc:docMkLst>
        <pc:docMk/>
      </pc:docMkLst>
      <pc:sldChg chg="modSp">
        <pc:chgData name="Jonnick Kirwan" userId="S::jonnick@prodemos.nl::9a59ccf2-ff56-4baa-9c1a-5e00a0986d43" providerId="AD" clId="Web-{07ABBF14-AE11-CD5C-C736-73DAF423F87B}" dt="2023-10-03T09:40:08.231" v="65" actId="1076"/>
        <pc:sldMkLst>
          <pc:docMk/>
          <pc:sldMk cId="850112320" sldId="289"/>
        </pc:sldMkLst>
        <pc:spChg chg="mod">
          <ac:chgData name="Jonnick Kirwan" userId="S::jonnick@prodemos.nl::9a59ccf2-ff56-4baa-9c1a-5e00a0986d43" providerId="AD" clId="Web-{07ABBF14-AE11-CD5C-C736-73DAF423F87B}" dt="2023-10-03T09:40:08.231" v="65" actId="1076"/>
          <ac:spMkLst>
            <pc:docMk/>
            <pc:sldMk cId="850112320" sldId="289"/>
            <ac:spMk id="3" creationId="{00000000-0000-0000-0000-000000000000}"/>
          </ac:spMkLst>
        </pc:spChg>
      </pc:sldChg>
      <pc:sldChg chg="modSp">
        <pc:chgData name="Jonnick Kirwan" userId="S::jonnick@prodemos.nl::9a59ccf2-ff56-4baa-9c1a-5e00a0986d43" providerId="AD" clId="Web-{07ABBF14-AE11-CD5C-C736-73DAF423F87B}" dt="2023-10-03T09:32:26.416" v="2" actId="20577"/>
        <pc:sldMkLst>
          <pc:docMk/>
          <pc:sldMk cId="1778597369" sldId="292"/>
        </pc:sldMkLst>
        <pc:spChg chg="mod">
          <ac:chgData name="Jonnick Kirwan" userId="S::jonnick@prodemos.nl::9a59ccf2-ff56-4baa-9c1a-5e00a0986d43" providerId="AD" clId="Web-{07ABBF14-AE11-CD5C-C736-73DAF423F87B}" dt="2023-10-03T09:32:26.416" v="2" actId="20577"/>
          <ac:spMkLst>
            <pc:docMk/>
            <pc:sldMk cId="1778597369" sldId="292"/>
            <ac:spMk id="3" creationId="{00000000-0000-0000-0000-000000000000}"/>
          </ac:spMkLst>
        </pc:spChg>
      </pc:sldChg>
      <pc:sldChg chg="modSp ord">
        <pc:chgData name="Jonnick Kirwan" userId="S::jonnick@prodemos.nl::9a59ccf2-ff56-4baa-9c1a-5e00a0986d43" providerId="AD" clId="Web-{07ABBF14-AE11-CD5C-C736-73DAF423F87B}" dt="2023-10-03T09:39:36.917" v="57" actId="1076"/>
        <pc:sldMkLst>
          <pc:docMk/>
          <pc:sldMk cId="872772627" sldId="293"/>
        </pc:sldMkLst>
        <pc:spChg chg="mod">
          <ac:chgData name="Jonnick Kirwan" userId="S::jonnick@prodemos.nl::9a59ccf2-ff56-4baa-9c1a-5e00a0986d43" providerId="AD" clId="Web-{07ABBF14-AE11-CD5C-C736-73DAF423F87B}" dt="2023-10-03T09:39:36.917" v="57" actId="1076"/>
          <ac:spMkLst>
            <pc:docMk/>
            <pc:sldMk cId="872772627" sldId="293"/>
            <ac:spMk id="3" creationId="{F4092FE1-5DA3-DF0C-4174-F51047903EA0}"/>
          </ac:spMkLst>
        </pc:spChg>
      </pc:sldChg>
      <pc:sldChg chg="del">
        <pc:chgData name="Jonnick Kirwan" userId="S::jonnick@prodemos.nl::9a59ccf2-ff56-4baa-9c1a-5e00a0986d43" providerId="AD" clId="Web-{07ABBF14-AE11-CD5C-C736-73DAF423F87B}" dt="2023-10-03T09:33:27.965" v="3"/>
        <pc:sldMkLst>
          <pc:docMk/>
          <pc:sldMk cId="3342181700" sldId="295"/>
        </pc:sldMkLst>
      </pc:sldChg>
      <pc:sldChg chg="del">
        <pc:chgData name="Jonnick Kirwan" userId="S::jonnick@prodemos.nl::9a59ccf2-ff56-4baa-9c1a-5e00a0986d43" providerId="AD" clId="Web-{07ABBF14-AE11-CD5C-C736-73DAF423F87B}" dt="2023-10-03T09:33:29.872" v="4"/>
        <pc:sldMkLst>
          <pc:docMk/>
          <pc:sldMk cId="2951407713" sldId="296"/>
        </pc:sldMkLst>
      </pc:sldChg>
      <pc:sldChg chg="modSp">
        <pc:chgData name="Jonnick Kirwan" userId="S::jonnick@prodemos.nl::9a59ccf2-ff56-4baa-9c1a-5e00a0986d43" providerId="AD" clId="Web-{07ABBF14-AE11-CD5C-C736-73DAF423F87B}" dt="2023-10-03T09:42:50.049" v="80" actId="20577"/>
        <pc:sldMkLst>
          <pc:docMk/>
          <pc:sldMk cId="858604633" sldId="299"/>
        </pc:sldMkLst>
        <pc:spChg chg="mod">
          <ac:chgData name="Jonnick Kirwan" userId="S::jonnick@prodemos.nl::9a59ccf2-ff56-4baa-9c1a-5e00a0986d43" providerId="AD" clId="Web-{07ABBF14-AE11-CD5C-C736-73DAF423F87B}" dt="2023-10-03T09:42:50.049" v="80" actId="20577"/>
          <ac:spMkLst>
            <pc:docMk/>
            <pc:sldMk cId="858604633" sldId="299"/>
            <ac:spMk id="5" creationId="{1A98E867-5FAC-F192-0739-80754EA297C1}"/>
          </ac:spMkLst>
        </pc:spChg>
        <pc:picChg chg="mod">
          <ac:chgData name="Jonnick Kirwan" userId="S::jonnick@prodemos.nl::9a59ccf2-ff56-4baa-9c1a-5e00a0986d43" providerId="AD" clId="Web-{07ABBF14-AE11-CD5C-C736-73DAF423F87B}" dt="2023-10-03T09:38:15.008" v="42" actId="1076"/>
          <ac:picMkLst>
            <pc:docMk/>
            <pc:sldMk cId="858604633" sldId="299"/>
            <ac:picMk id="7" creationId="{F540C659-980F-E6D7-F761-2FF44A9DAFA0}"/>
          </ac:picMkLst>
        </pc:picChg>
      </pc:sldChg>
      <pc:sldChg chg="modSp">
        <pc:chgData name="Jonnick Kirwan" userId="S::jonnick@prodemos.nl::9a59ccf2-ff56-4baa-9c1a-5e00a0986d43" providerId="AD" clId="Web-{07ABBF14-AE11-CD5C-C736-73DAF423F87B}" dt="2023-10-03T09:44:03.724" v="82" actId="14100"/>
        <pc:sldMkLst>
          <pc:docMk/>
          <pc:sldMk cId="612134779" sldId="300"/>
        </pc:sldMkLst>
        <pc:picChg chg="mod">
          <ac:chgData name="Jonnick Kirwan" userId="S::jonnick@prodemos.nl::9a59ccf2-ff56-4baa-9c1a-5e00a0986d43" providerId="AD" clId="Web-{07ABBF14-AE11-CD5C-C736-73DAF423F87B}" dt="2023-10-03T09:44:03.724" v="82" actId="14100"/>
          <ac:picMkLst>
            <pc:docMk/>
            <pc:sldMk cId="612134779" sldId="300"/>
            <ac:picMk id="6" creationId="{2F5D6B06-DB15-0C6E-A236-E2321C140776}"/>
          </ac:picMkLst>
        </pc:picChg>
      </pc:sldChg>
      <pc:sldChg chg="modSp ord">
        <pc:chgData name="Jonnick Kirwan" userId="S::jonnick@prodemos.nl::9a59ccf2-ff56-4baa-9c1a-5e00a0986d43" providerId="AD" clId="Web-{07ABBF14-AE11-CD5C-C736-73DAF423F87B}" dt="2023-10-03T09:44:43.773" v="101"/>
        <pc:sldMkLst>
          <pc:docMk/>
          <pc:sldMk cId="4162830966" sldId="301"/>
        </pc:sldMkLst>
        <pc:spChg chg="mod">
          <ac:chgData name="Jonnick Kirwan" userId="S::jonnick@prodemos.nl::9a59ccf2-ff56-4baa-9c1a-5e00a0986d43" providerId="AD" clId="Web-{07ABBF14-AE11-CD5C-C736-73DAF423F87B}" dt="2023-10-03T09:42:06.235" v="66" actId="14100"/>
          <ac:spMkLst>
            <pc:docMk/>
            <pc:sldMk cId="4162830966" sldId="301"/>
            <ac:spMk id="17" creationId="{3C3342A2-8649-B33B-A890-798FCC5D3893}"/>
          </ac:spMkLst>
        </pc:spChg>
      </pc:sldChg>
      <pc:sldChg chg="add replId">
        <pc:chgData name="Jonnick Kirwan" userId="S::jonnick@prodemos.nl::9a59ccf2-ff56-4baa-9c1a-5e00a0986d43" providerId="AD" clId="Web-{07ABBF14-AE11-CD5C-C736-73DAF423F87B}" dt="2023-10-03T09:39:09.025" v="43"/>
        <pc:sldMkLst>
          <pc:docMk/>
          <pc:sldMk cId="3642516602" sldId="302"/>
        </pc:sldMkLst>
      </pc:sldChg>
      <pc:sldChg chg="modSp add ord replId">
        <pc:chgData name="Jonnick Kirwan" userId="S::jonnick@prodemos.nl::9a59ccf2-ff56-4baa-9c1a-5e00a0986d43" providerId="AD" clId="Web-{07ABBF14-AE11-CD5C-C736-73DAF423F87B}" dt="2023-10-03T09:44:28.272" v="96" actId="1076"/>
        <pc:sldMkLst>
          <pc:docMk/>
          <pc:sldMk cId="1650593090" sldId="303"/>
        </pc:sldMkLst>
        <pc:spChg chg="mod">
          <ac:chgData name="Jonnick Kirwan" userId="S::jonnick@prodemos.nl::9a59ccf2-ff56-4baa-9c1a-5e00a0986d43" providerId="AD" clId="Web-{07ABBF14-AE11-CD5C-C736-73DAF423F87B}" dt="2023-10-03T09:44:28.272" v="96" actId="1076"/>
          <ac:spMkLst>
            <pc:docMk/>
            <pc:sldMk cId="1650593090" sldId="303"/>
            <ac:spMk id="4" creationId="{EFCDBD9C-DED9-BA8D-5352-1786A9265633}"/>
          </ac:spMkLst>
        </pc:spChg>
      </pc:sldChg>
      <pc:sldChg chg="modSp add ord replId">
        <pc:chgData name="Jonnick Kirwan" userId="S::jonnick@prodemos.nl::9a59ccf2-ff56-4baa-9c1a-5e00a0986d43" providerId="AD" clId="Web-{07ABBF14-AE11-CD5C-C736-73DAF423F87B}" dt="2023-10-03T09:54:12.748" v="196" actId="20577"/>
        <pc:sldMkLst>
          <pc:docMk/>
          <pc:sldMk cId="3804752111" sldId="304"/>
        </pc:sldMkLst>
        <pc:spChg chg="mod">
          <ac:chgData name="Jonnick Kirwan" userId="S::jonnick@prodemos.nl::9a59ccf2-ff56-4baa-9c1a-5e00a0986d43" providerId="AD" clId="Web-{07ABBF14-AE11-CD5C-C736-73DAF423F87B}" dt="2023-10-03T09:54:12.748" v="196" actId="20577"/>
          <ac:spMkLst>
            <pc:docMk/>
            <pc:sldMk cId="3804752111" sldId="304"/>
            <ac:spMk id="2" creationId="{00000000-0000-0000-0000-000000000000}"/>
          </ac:spMkLst>
        </pc:spChg>
        <pc:spChg chg="mod">
          <ac:chgData name="Jonnick Kirwan" userId="S::jonnick@prodemos.nl::9a59ccf2-ff56-4baa-9c1a-5e00a0986d43" providerId="AD" clId="Web-{07ABBF14-AE11-CD5C-C736-73DAF423F87B}" dt="2023-10-03T09:44:54.054" v="109" actId="20577"/>
          <ac:spMkLst>
            <pc:docMk/>
            <pc:sldMk cId="3804752111" sldId="304"/>
            <ac:spMk id="3" creationId="{00000000-0000-0000-0000-000000000000}"/>
          </ac:spMkLst>
        </pc:spChg>
      </pc:sldChg>
      <pc:sldChg chg="modSp add replId">
        <pc:chgData name="Jonnick Kirwan" userId="S::jonnick@prodemos.nl::9a59ccf2-ff56-4baa-9c1a-5e00a0986d43" providerId="AD" clId="Web-{07ABBF14-AE11-CD5C-C736-73DAF423F87B}" dt="2023-10-03T10:42:32.141" v="242" actId="20577"/>
        <pc:sldMkLst>
          <pc:docMk/>
          <pc:sldMk cId="1903317352" sldId="305"/>
        </pc:sldMkLst>
        <pc:spChg chg="mod">
          <ac:chgData name="Jonnick Kirwan" userId="S::jonnick@prodemos.nl::9a59ccf2-ff56-4baa-9c1a-5e00a0986d43" providerId="AD" clId="Web-{07ABBF14-AE11-CD5C-C736-73DAF423F87B}" dt="2023-10-03T10:42:32.141" v="242" actId="20577"/>
          <ac:spMkLst>
            <pc:docMk/>
            <pc:sldMk cId="1903317352" sldId="305"/>
            <ac:spMk id="2" creationId="{00000000-0000-0000-0000-000000000000}"/>
          </ac:spMkLst>
        </pc:spChg>
        <pc:spChg chg="mod">
          <ac:chgData name="Jonnick Kirwan" userId="S::jonnick@prodemos.nl::9a59ccf2-ff56-4baa-9c1a-5e00a0986d43" providerId="AD" clId="Web-{07ABBF14-AE11-CD5C-C736-73DAF423F87B}" dt="2023-10-03T09:54:19.514" v="199" actId="20577"/>
          <ac:spMkLst>
            <pc:docMk/>
            <pc:sldMk cId="1903317352" sldId="305"/>
            <ac:spMk id="3" creationId="{00000000-0000-0000-0000-000000000000}"/>
          </ac:spMkLst>
        </pc:spChg>
      </pc:sldChg>
      <pc:sldChg chg="modSp add ord replId">
        <pc:chgData name="Jonnick Kirwan" userId="S::jonnick@prodemos.nl::9a59ccf2-ff56-4baa-9c1a-5e00a0986d43" providerId="AD" clId="Web-{07ABBF14-AE11-CD5C-C736-73DAF423F87B}" dt="2023-10-03T12:07:20.962" v="298" actId="20577"/>
        <pc:sldMkLst>
          <pc:docMk/>
          <pc:sldMk cId="2491638480" sldId="306"/>
        </pc:sldMkLst>
        <pc:spChg chg="mod">
          <ac:chgData name="Jonnick Kirwan" userId="S::jonnick@prodemos.nl::9a59ccf2-ff56-4baa-9c1a-5e00a0986d43" providerId="AD" clId="Web-{07ABBF14-AE11-CD5C-C736-73DAF423F87B}" dt="2023-10-03T12:07:20.962" v="298" actId="20577"/>
          <ac:spMkLst>
            <pc:docMk/>
            <pc:sldMk cId="2491638480" sldId="306"/>
            <ac:spMk id="3" creationId="{00000000-0000-0000-0000-000000000000}"/>
          </ac:spMkLst>
        </pc:spChg>
      </pc:sldChg>
      <pc:sldChg chg="add replId">
        <pc:chgData name="Jonnick Kirwan" userId="S::jonnick@prodemos.nl::9a59ccf2-ff56-4baa-9c1a-5e00a0986d43" providerId="AD" clId="Web-{07ABBF14-AE11-CD5C-C736-73DAF423F87B}" dt="2023-10-03T12:07:24.446" v="299"/>
        <pc:sldMkLst>
          <pc:docMk/>
          <pc:sldMk cId="3673345222" sldId="307"/>
        </pc:sldMkLst>
      </pc:sldChg>
    </pc:docChg>
  </pc:docChgLst>
  <pc:docChgLst>
    <pc:chgData name="Jelt Pekaar" userId="S::jelt@prodemos.nl::f4d079fb-027c-4556-b69f-cbd98e1a5519" providerId="AD" clId="Web-{92A5F0FF-654B-434C-8C30-8B77917A286C}"/>
    <pc:docChg chg="modSld">
      <pc:chgData name="Jelt Pekaar" userId="S::jelt@prodemos.nl::f4d079fb-027c-4556-b69f-cbd98e1a5519" providerId="AD" clId="Web-{92A5F0FF-654B-434C-8C30-8B77917A286C}" dt="2023-10-16T07:59:23.431" v="58" actId="20577"/>
      <pc:docMkLst>
        <pc:docMk/>
      </pc:docMkLst>
      <pc:sldChg chg="addSp modSp">
        <pc:chgData name="Jelt Pekaar" userId="S::jelt@prodemos.nl::f4d079fb-027c-4556-b69f-cbd98e1a5519" providerId="AD" clId="Web-{92A5F0FF-654B-434C-8C30-8B77917A286C}" dt="2023-10-16T07:59:23.431" v="58" actId="20577"/>
        <pc:sldMkLst>
          <pc:docMk/>
          <pc:sldMk cId="4162830966" sldId="301"/>
        </pc:sldMkLst>
        <pc:spChg chg="add mod">
          <ac:chgData name="Jelt Pekaar" userId="S::jelt@prodemos.nl::f4d079fb-027c-4556-b69f-cbd98e1a5519" providerId="AD" clId="Web-{92A5F0FF-654B-434C-8C30-8B77917A286C}" dt="2023-10-16T07:59:23.431" v="58" actId="20577"/>
          <ac:spMkLst>
            <pc:docMk/>
            <pc:sldMk cId="4162830966" sldId="301"/>
            <ac:spMk id="3" creationId="{8E48DA76-A476-CF0C-BD83-A54D5A288158}"/>
          </ac:spMkLst>
        </pc:spChg>
        <pc:spChg chg="mod">
          <ac:chgData name="Jelt Pekaar" userId="S::jelt@prodemos.nl::f4d079fb-027c-4556-b69f-cbd98e1a5519" providerId="AD" clId="Web-{92A5F0FF-654B-434C-8C30-8B77917A286C}" dt="2023-10-16T07:58:09.755" v="25" actId="20577"/>
          <ac:spMkLst>
            <pc:docMk/>
            <pc:sldMk cId="4162830966" sldId="301"/>
            <ac:spMk id="17" creationId="{3C3342A2-8649-B33B-A890-798FCC5D3893}"/>
          </ac:spMkLst>
        </pc:spChg>
        <pc:spChg chg="mod">
          <ac:chgData name="Jelt Pekaar" userId="S::jelt@prodemos.nl::f4d079fb-027c-4556-b69f-cbd98e1a5519" providerId="AD" clId="Web-{92A5F0FF-654B-434C-8C30-8B77917A286C}" dt="2023-10-16T07:59:02.258" v="41" actId="20577"/>
          <ac:spMkLst>
            <pc:docMk/>
            <pc:sldMk cId="4162830966" sldId="301"/>
            <ac:spMk id="18" creationId="{972F6F65-45BA-9E52-5D4C-168FF11C6325}"/>
          </ac:spMkLst>
        </pc:spChg>
        <pc:picChg chg="add mod modCrop">
          <ac:chgData name="Jelt Pekaar" userId="S::jelt@prodemos.nl::f4d079fb-027c-4556-b69f-cbd98e1a5519" providerId="AD" clId="Web-{92A5F0FF-654B-434C-8C30-8B77917A286C}" dt="2023-10-16T07:58:35.928" v="31" actId="1076"/>
          <ac:picMkLst>
            <pc:docMk/>
            <pc:sldMk cId="4162830966" sldId="301"/>
            <ac:picMk id="2" creationId="{EACDE865-F1B6-3A36-BDC2-ADD864347ED3}"/>
          </ac:picMkLst>
        </pc:picChg>
        <pc:picChg chg="mod">
          <ac:chgData name="Jelt Pekaar" userId="S::jelt@prodemos.nl::f4d079fb-027c-4556-b69f-cbd98e1a5519" providerId="AD" clId="Web-{92A5F0FF-654B-434C-8C30-8B77917A286C}" dt="2023-10-16T07:58:50.788" v="38" actId="1076"/>
          <ac:picMkLst>
            <pc:docMk/>
            <pc:sldMk cId="4162830966" sldId="301"/>
            <ac:picMk id="13" creationId="{378155F3-1DA5-298A-F0BC-236162BC7249}"/>
          </ac:picMkLst>
        </pc:picChg>
        <pc:picChg chg="mod">
          <ac:chgData name="Jelt Pekaar" userId="S::jelt@prodemos.nl::f4d079fb-027c-4556-b69f-cbd98e1a5519" providerId="AD" clId="Web-{92A5F0FF-654B-434C-8C30-8B77917A286C}" dt="2023-10-16T07:58:01.051" v="22" actId="1076"/>
          <ac:picMkLst>
            <pc:docMk/>
            <pc:sldMk cId="4162830966" sldId="301"/>
            <ac:picMk id="15" creationId="{A150DE05-4888-D43D-EE46-27543392821C}"/>
          </ac:picMkLst>
        </pc:picChg>
      </pc:sldChg>
    </pc:docChg>
  </pc:docChgLst>
  <pc:docChgLst>
    <pc:chgData name="Jonnick Kirwan" userId="S::jonnick@prodemos.nl::9a59ccf2-ff56-4baa-9c1a-5e00a0986d43" providerId="AD" clId="Web-{B98803F6-9303-8389-6725-291B182CC891}"/>
    <pc:docChg chg="modSld">
      <pc:chgData name="Jonnick Kirwan" userId="S::jonnick@prodemos.nl::9a59ccf2-ff56-4baa-9c1a-5e00a0986d43" providerId="AD" clId="Web-{B98803F6-9303-8389-6725-291B182CC891}" dt="2023-10-12T12:47:53.201" v="0" actId="14100"/>
      <pc:docMkLst>
        <pc:docMk/>
      </pc:docMkLst>
      <pc:sldChg chg="modSp">
        <pc:chgData name="Jonnick Kirwan" userId="S::jonnick@prodemos.nl::9a59ccf2-ff56-4baa-9c1a-5e00a0986d43" providerId="AD" clId="Web-{B98803F6-9303-8389-6725-291B182CC891}" dt="2023-10-12T12:47:53.201" v="0" actId="14100"/>
        <pc:sldMkLst>
          <pc:docMk/>
          <pc:sldMk cId="850112320" sldId="289"/>
        </pc:sldMkLst>
        <pc:spChg chg="mod">
          <ac:chgData name="Jonnick Kirwan" userId="S::jonnick@prodemos.nl::9a59ccf2-ff56-4baa-9c1a-5e00a0986d43" providerId="AD" clId="Web-{B98803F6-9303-8389-6725-291B182CC891}" dt="2023-10-12T12:47:53.201" v="0" actId="14100"/>
          <ac:spMkLst>
            <pc:docMk/>
            <pc:sldMk cId="850112320" sldId="289"/>
            <ac:spMk id="13" creationId="{A434BED4-43EE-44C9-6EDB-B454749211B0}"/>
          </ac:spMkLst>
        </pc:spChg>
      </pc:sldChg>
    </pc:docChg>
  </pc:docChgLst>
  <pc:docChgLst>
    <pc:chgData name="Jonnick Kirwan" userId="S::jonnick@prodemos.nl::9a59ccf2-ff56-4baa-9c1a-5e00a0986d43" providerId="AD" clId="Web-{43826631-370E-3BC5-373C-BFE2CC514583}"/>
    <pc:docChg chg="addSld modSld">
      <pc:chgData name="Jonnick Kirwan" userId="S::jonnick@prodemos.nl::9a59ccf2-ff56-4baa-9c1a-5e00a0986d43" providerId="AD" clId="Web-{43826631-370E-3BC5-373C-BFE2CC514583}" dt="2023-10-09T12:15:02.268" v="215" actId="20577"/>
      <pc:docMkLst>
        <pc:docMk/>
      </pc:docMkLst>
      <pc:sldChg chg="modSp">
        <pc:chgData name="Jonnick Kirwan" userId="S::jonnick@prodemos.nl::9a59ccf2-ff56-4baa-9c1a-5e00a0986d43" providerId="AD" clId="Web-{43826631-370E-3BC5-373C-BFE2CC514583}" dt="2023-10-09T11:39:41.829" v="5" actId="14100"/>
        <pc:sldMkLst>
          <pc:docMk/>
          <pc:sldMk cId="7667022" sldId="279"/>
        </pc:sldMkLst>
        <pc:spChg chg="mod">
          <ac:chgData name="Jonnick Kirwan" userId="S::jonnick@prodemos.nl::9a59ccf2-ff56-4baa-9c1a-5e00a0986d43" providerId="AD" clId="Web-{43826631-370E-3BC5-373C-BFE2CC514583}" dt="2023-10-09T11:39:41.829" v="5" actId="14100"/>
          <ac:spMkLst>
            <pc:docMk/>
            <pc:sldMk cId="7667022" sldId="279"/>
            <ac:spMk id="10" creationId="{00000000-0000-0000-0000-000000000000}"/>
          </ac:spMkLst>
        </pc:spChg>
      </pc:sldChg>
      <pc:sldChg chg="modSp">
        <pc:chgData name="Jonnick Kirwan" userId="S::jonnick@prodemos.nl::9a59ccf2-ff56-4baa-9c1a-5e00a0986d43" providerId="AD" clId="Web-{43826631-370E-3BC5-373C-BFE2CC514583}" dt="2023-10-09T11:51:17.423" v="11" actId="20577"/>
        <pc:sldMkLst>
          <pc:docMk/>
          <pc:sldMk cId="388257545" sldId="291"/>
        </pc:sldMkLst>
        <pc:spChg chg="mod">
          <ac:chgData name="Jonnick Kirwan" userId="S::jonnick@prodemos.nl::9a59ccf2-ff56-4baa-9c1a-5e00a0986d43" providerId="AD" clId="Web-{43826631-370E-3BC5-373C-BFE2CC514583}" dt="2023-10-09T11:51:17.423" v="11" actId="20577"/>
          <ac:spMkLst>
            <pc:docMk/>
            <pc:sldMk cId="388257545" sldId="291"/>
            <ac:spMk id="4" creationId="{EFCDBD9C-DED9-BA8D-5352-1786A9265633}"/>
          </ac:spMkLst>
        </pc:spChg>
      </pc:sldChg>
      <pc:sldChg chg="delSp modSp add replId">
        <pc:chgData name="Jonnick Kirwan" userId="S::jonnick@prodemos.nl::9a59ccf2-ff56-4baa-9c1a-5e00a0986d43" providerId="AD" clId="Web-{43826631-370E-3BC5-373C-BFE2CC514583}" dt="2023-10-09T12:08:30.766" v="110" actId="20577"/>
        <pc:sldMkLst>
          <pc:docMk/>
          <pc:sldMk cId="2054417468" sldId="309"/>
        </pc:sldMkLst>
        <pc:spChg chg="mod">
          <ac:chgData name="Jonnick Kirwan" userId="S::jonnick@prodemos.nl::9a59ccf2-ff56-4baa-9c1a-5e00a0986d43" providerId="AD" clId="Web-{43826631-370E-3BC5-373C-BFE2CC514583}" dt="2023-10-09T12:06:19.776" v="17" actId="14100"/>
          <ac:spMkLst>
            <pc:docMk/>
            <pc:sldMk cId="2054417468" sldId="309"/>
            <ac:spMk id="3" creationId="{00000000-0000-0000-0000-000000000000}"/>
          </ac:spMkLst>
        </pc:spChg>
        <pc:spChg chg="mod">
          <ac:chgData name="Jonnick Kirwan" userId="S::jonnick@prodemos.nl::9a59ccf2-ff56-4baa-9c1a-5e00a0986d43" providerId="AD" clId="Web-{43826631-370E-3BC5-373C-BFE2CC514583}" dt="2023-10-09T12:08:30.766" v="110" actId="20577"/>
          <ac:spMkLst>
            <pc:docMk/>
            <pc:sldMk cId="2054417468" sldId="309"/>
            <ac:spMk id="5" creationId="{1A98E867-5FAC-F192-0739-80754EA297C1}"/>
          </ac:spMkLst>
        </pc:spChg>
        <pc:picChg chg="del">
          <ac:chgData name="Jonnick Kirwan" userId="S::jonnick@prodemos.nl::9a59ccf2-ff56-4baa-9c1a-5e00a0986d43" providerId="AD" clId="Web-{43826631-370E-3BC5-373C-BFE2CC514583}" dt="2023-10-09T12:06:21.026" v="18"/>
          <ac:picMkLst>
            <pc:docMk/>
            <pc:sldMk cId="2054417468" sldId="309"/>
            <ac:picMk id="6" creationId="{2F5D6B06-DB15-0C6E-A236-E2321C140776}"/>
          </ac:picMkLst>
        </pc:picChg>
      </pc:sldChg>
      <pc:sldChg chg="modSp add replId">
        <pc:chgData name="Jonnick Kirwan" userId="S::jonnick@prodemos.nl::9a59ccf2-ff56-4baa-9c1a-5e00a0986d43" providerId="AD" clId="Web-{43826631-370E-3BC5-373C-BFE2CC514583}" dt="2023-10-09T12:12:15.604" v="196" actId="14100"/>
        <pc:sldMkLst>
          <pc:docMk/>
          <pc:sldMk cId="3898005925" sldId="310"/>
        </pc:sldMkLst>
        <pc:spChg chg="mod">
          <ac:chgData name="Jonnick Kirwan" userId="S::jonnick@prodemos.nl::9a59ccf2-ff56-4baa-9c1a-5e00a0986d43" providerId="AD" clId="Web-{43826631-370E-3BC5-373C-BFE2CC514583}" dt="2023-10-09T12:12:15.604" v="196" actId="14100"/>
          <ac:spMkLst>
            <pc:docMk/>
            <pc:sldMk cId="3898005925" sldId="310"/>
            <ac:spMk id="5" creationId="{1A98E867-5FAC-F192-0739-80754EA297C1}"/>
          </ac:spMkLst>
        </pc:spChg>
      </pc:sldChg>
      <pc:sldChg chg="modSp add replId">
        <pc:chgData name="Jonnick Kirwan" userId="S::jonnick@prodemos.nl::9a59ccf2-ff56-4baa-9c1a-5e00a0986d43" providerId="AD" clId="Web-{43826631-370E-3BC5-373C-BFE2CC514583}" dt="2023-10-09T12:15:02.268" v="215" actId="20577"/>
        <pc:sldMkLst>
          <pc:docMk/>
          <pc:sldMk cId="3574502646" sldId="311"/>
        </pc:sldMkLst>
        <pc:spChg chg="mod">
          <ac:chgData name="Jonnick Kirwan" userId="S::jonnick@prodemos.nl::9a59ccf2-ff56-4baa-9c1a-5e00a0986d43" providerId="AD" clId="Web-{43826631-370E-3BC5-373C-BFE2CC514583}" dt="2023-10-09T12:15:02.268" v="215" actId="20577"/>
          <ac:spMkLst>
            <pc:docMk/>
            <pc:sldMk cId="3574502646" sldId="311"/>
            <ac:spMk id="5" creationId="{1A98E867-5FAC-F192-0739-80754EA297C1}"/>
          </ac:spMkLst>
        </pc:spChg>
      </pc:sldChg>
    </pc:docChg>
  </pc:docChgLst>
  <pc:docChgLst>
    <pc:chgData name="Sandra Boersma" userId="aa0d5c04-0f93-4a70-8f86-d3f3b8229c3c" providerId="ADAL" clId="{EADDA9FE-9938-4277-8852-D10C635245C3}"/>
    <pc:docChg chg="custSel modSld">
      <pc:chgData name="Sandra Boersma" userId="aa0d5c04-0f93-4a70-8f86-d3f3b8229c3c" providerId="ADAL" clId="{EADDA9FE-9938-4277-8852-D10C635245C3}" dt="2023-10-11T16:40:22.481" v="688" actId="14100"/>
      <pc:docMkLst>
        <pc:docMk/>
      </pc:docMkLst>
      <pc:sldChg chg="modSp mod">
        <pc:chgData name="Sandra Boersma" userId="aa0d5c04-0f93-4a70-8f86-d3f3b8229c3c" providerId="ADAL" clId="{EADDA9FE-9938-4277-8852-D10C635245C3}" dt="2023-10-11T16:40:22.481" v="688" actId="14100"/>
        <pc:sldMkLst>
          <pc:docMk/>
          <pc:sldMk cId="7667022" sldId="279"/>
        </pc:sldMkLst>
        <pc:spChg chg="mod">
          <ac:chgData name="Sandra Boersma" userId="aa0d5c04-0f93-4a70-8f86-d3f3b8229c3c" providerId="ADAL" clId="{EADDA9FE-9938-4277-8852-D10C635245C3}" dt="2023-10-11T16:40:22.481" v="688" actId="14100"/>
          <ac:spMkLst>
            <pc:docMk/>
            <pc:sldMk cId="7667022" sldId="279"/>
            <ac:spMk id="10" creationId="{00000000-0000-0000-0000-000000000000}"/>
          </ac:spMkLst>
        </pc:spChg>
      </pc:sldChg>
      <pc:sldChg chg="modSp mod">
        <pc:chgData name="Sandra Boersma" userId="aa0d5c04-0f93-4a70-8f86-d3f3b8229c3c" providerId="ADAL" clId="{EADDA9FE-9938-4277-8852-D10C635245C3}" dt="2023-10-10T12:14:32.018" v="39" actId="20577"/>
        <pc:sldMkLst>
          <pc:docMk/>
          <pc:sldMk cId="2093931051" sldId="281"/>
        </pc:sldMkLst>
        <pc:spChg chg="mod">
          <ac:chgData name="Sandra Boersma" userId="aa0d5c04-0f93-4a70-8f86-d3f3b8229c3c" providerId="ADAL" clId="{EADDA9FE-9938-4277-8852-D10C635245C3}" dt="2023-10-10T12:14:32.018" v="39" actId="20577"/>
          <ac:spMkLst>
            <pc:docMk/>
            <pc:sldMk cId="2093931051" sldId="281"/>
            <ac:spMk id="2" creationId="{00000000-0000-0000-0000-000000000000}"/>
          </ac:spMkLst>
        </pc:spChg>
        <pc:spChg chg="mod">
          <ac:chgData name="Sandra Boersma" userId="aa0d5c04-0f93-4a70-8f86-d3f3b8229c3c" providerId="ADAL" clId="{EADDA9FE-9938-4277-8852-D10C635245C3}" dt="2023-10-10T12:13:52.368" v="0" actId="20577"/>
          <ac:spMkLst>
            <pc:docMk/>
            <pc:sldMk cId="2093931051" sldId="281"/>
            <ac:spMk id="3" creationId="{00000000-0000-0000-0000-000000000000}"/>
          </ac:spMkLst>
        </pc:spChg>
      </pc:sldChg>
      <pc:sldChg chg="modSp mod">
        <pc:chgData name="Sandra Boersma" userId="aa0d5c04-0f93-4a70-8f86-d3f3b8229c3c" providerId="ADAL" clId="{EADDA9FE-9938-4277-8852-D10C635245C3}" dt="2023-10-11T16:37:55.225" v="636" actId="20577"/>
        <pc:sldMkLst>
          <pc:docMk/>
          <pc:sldMk cId="850112320" sldId="289"/>
        </pc:sldMkLst>
        <pc:spChg chg="mod">
          <ac:chgData name="Sandra Boersma" userId="aa0d5c04-0f93-4a70-8f86-d3f3b8229c3c" providerId="ADAL" clId="{EADDA9FE-9938-4277-8852-D10C635245C3}" dt="2023-10-11T16:37:55.225" v="636" actId="20577"/>
          <ac:spMkLst>
            <pc:docMk/>
            <pc:sldMk cId="850112320" sldId="289"/>
            <ac:spMk id="3" creationId="{00000000-0000-0000-0000-000000000000}"/>
          </ac:spMkLst>
        </pc:spChg>
      </pc:sldChg>
      <pc:sldChg chg="modSp mod">
        <pc:chgData name="Sandra Boersma" userId="aa0d5c04-0f93-4a70-8f86-d3f3b8229c3c" providerId="ADAL" clId="{EADDA9FE-9938-4277-8852-D10C635245C3}" dt="2023-10-11T13:31:59.916" v="67" actId="6549"/>
        <pc:sldMkLst>
          <pc:docMk/>
          <pc:sldMk cId="858604633" sldId="299"/>
        </pc:sldMkLst>
        <pc:spChg chg="mod">
          <ac:chgData name="Sandra Boersma" userId="aa0d5c04-0f93-4a70-8f86-d3f3b8229c3c" providerId="ADAL" clId="{EADDA9FE-9938-4277-8852-D10C635245C3}" dt="2023-10-11T13:31:59.916" v="67" actId="6549"/>
          <ac:spMkLst>
            <pc:docMk/>
            <pc:sldMk cId="858604633" sldId="299"/>
            <ac:spMk id="5" creationId="{1A98E867-5FAC-F192-0739-80754EA297C1}"/>
          </ac:spMkLst>
        </pc:spChg>
      </pc:sldChg>
      <pc:sldChg chg="modSp mod">
        <pc:chgData name="Sandra Boersma" userId="aa0d5c04-0f93-4a70-8f86-d3f3b8229c3c" providerId="ADAL" clId="{EADDA9FE-9938-4277-8852-D10C635245C3}" dt="2023-10-11T13:43:18.717" v="182" actId="20577"/>
        <pc:sldMkLst>
          <pc:docMk/>
          <pc:sldMk cId="612134779" sldId="300"/>
        </pc:sldMkLst>
        <pc:spChg chg="mod">
          <ac:chgData name="Sandra Boersma" userId="aa0d5c04-0f93-4a70-8f86-d3f3b8229c3c" providerId="ADAL" clId="{EADDA9FE-9938-4277-8852-D10C635245C3}" dt="2023-10-11T13:43:18.717" v="182" actId="20577"/>
          <ac:spMkLst>
            <pc:docMk/>
            <pc:sldMk cId="612134779" sldId="300"/>
            <ac:spMk id="5" creationId="{1A98E867-5FAC-F192-0739-80754EA297C1}"/>
          </ac:spMkLst>
        </pc:spChg>
      </pc:sldChg>
      <pc:sldChg chg="modSp mod">
        <pc:chgData name="Sandra Boersma" userId="aa0d5c04-0f93-4a70-8f86-d3f3b8229c3c" providerId="ADAL" clId="{EADDA9FE-9938-4277-8852-D10C635245C3}" dt="2023-10-11T15:23:24.244" v="187" actId="20577"/>
        <pc:sldMkLst>
          <pc:docMk/>
          <pc:sldMk cId="4162830966" sldId="301"/>
        </pc:sldMkLst>
        <pc:spChg chg="mod">
          <ac:chgData name="Sandra Boersma" userId="aa0d5c04-0f93-4a70-8f86-d3f3b8229c3c" providerId="ADAL" clId="{EADDA9FE-9938-4277-8852-D10C635245C3}" dt="2023-10-11T15:23:24.244" v="187" actId="20577"/>
          <ac:spMkLst>
            <pc:docMk/>
            <pc:sldMk cId="4162830966" sldId="301"/>
            <ac:spMk id="16" creationId="{FB4B1839-B67F-B68A-050F-D1DB3191281C}"/>
          </ac:spMkLst>
        </pc:spChg>
      </pc:sldChg>
      <pc:sldChg chg="modSp mod modNotesTx">
        <pc:chgData name="Sandra Boersma" userId="aa0d5c04-0f93-4a70-8f86-d3f3b8229c3c" providerId="ADAL" clId="{EADDA9FE-9938-4277-8852-D10C635245C3}" dt="2023-10-11T16:28:45.737" v="635" actId="20577"/>
        <pc:sldMkLst>
          <pc:docMk/>
          <pc:sldMk cId="2054417468" sldId="309"/>
        </pc:sldMkLst>
        <pc:spChg chg="mod">
          <ac:chgData name="Sandra Boersma" userId="aa0d5c04-0f93-4a70-8f86-d3f3b8229c3c" providerId="ADAL" clId="{EADDA9FE-9938-4277-8852-D10C635245C3}" dt="2023-10-11T15:26:11.795" v="255" actId="20577"/>
          <ac:spMkLst>
            <pc:docMk/>
            <pc:sldMk cId="2054417468" sldId="309"/>
            <ac:spMk id="3" creationId="{00000000-0000-0000-0000-000000000000}"/>
          </ac:spMkLst>
        </pc:spChg>
        <pc:spChg chg="mod">
          <ac:chgData name="Sandra Boersma" userId="aa0d5c04-0f93-4a70-8f86-d3f3b8229c3c" providerId="ADAL" clId="{EADDA9FE-9938-4277-8852-D10C635245C3}" dt="2023-10-11T15:30:01.679" v="380" actId="20577"/>
          <ac:spMkLst>
            <pc:docMk/>
            <pc:sldMk cId="2054417468" sldId="309"/>
            <ac:spMk id="5" creationId="{1A98E867-5FAC-F192-0739-80754EA297C1}"/>
          </ac:spMkLst>
        </pc:spChg>
      </pc:sldChg>
      <pc:sldChg chg="modSp mod">
        <pc:chgData name="Sandra Boersma" userId="aa0d5c04-0f93-4a70-8f86-d3f3b8229c3c" providerId="ADAL" clId="{EADDA9FE-9938-4277-8852-D10C635245C3}" dt="2023-10-11T14:05:15.410" v="186" actId="20577"/>
        <pc:sldMkLst>
          <pc:docMk/>
          <pc:sldMk cId="3898005925" sldId="310"/>
        </pc:sldMkLst>
        <pc:spChg chg="mod">
          <ac:chgData name="Sandra Boersma" userId="aa0d5c04-0f93-4a70-8f86-d3f3b8229c3c" providerId="ADAL" clId="{EADDA9FE-9938-4277-8852-D10C635245C3}" dt="2023-10-11T14:05:15.410" v="186" actId="20577"/>
          <ac:spMkLst>
            <pc:docMk/>
            <pc:sldMk cId="3898005925" sldId="310"/>
            <ac:spMk id="3" creationId="{00000000-0000-0000-0000-000000000000}"/>
          </ac:spMkLst>
        </pc:spChg>
      </pc:sldChg>
      <pc:sldChg chg="modSp mod">
        <pc:chgData name="Sandra Boersma" userId="aa0d5c04-0f93-4a70-8f86-d3f3b8229c3c" providerId="ADAL" clId="{EADDA9FE-9938-4277-8852-D10C635245C3}" dt="2023-10-11T15:23:28.256" v="188" actId="20577"/>
        <pc:sldMkLst>
          <pc:docMk/>
          <pc:sldMk cId="3574502646" sldId="311"/>
        </pc:sldMkLst>
        <pc:spChg chg="mod">
          <ac:chgData name="Sandra Boersma" userId="aa0d5c04-0f93-4a70-8f86-d3f3b8229c3c" providerId="ADAL" clId="{EADDA9FE-9938-4277-8852-D10C635245C3}" dt="2023-10-11T15:23:28.256" v="188" actId="20577"/>
          <ac:spMkLst>
            <pc:docMk/>
            <pc:sldMk cId="3574502646" sldId="311"/>
            <ac:spMk id="3" creationId="{00000000-0000-0000-0000-000000000000}"/>
          </ac:spMkLst>
        </pc:spChg>
      </pc:sldChg>
    </pc:docChg>
  </pc:docChgLst>
  <pc:docChgLst>
    <pc:chgData name="Jelt Pekaar" userId="S::jelt@prodemos.nl::f4d079fb-027c-4556-b69f-cbd98e1a5519" providerId="AD" clId="Web-{7894971A-C79D-7AF2-FA8B-60BC8F7AF9DB}"/>
    <pc:docChg chg="modSld">
      <pc:chgData name="Jelt Pekaar" userId="S::jelt@prodemos.nl::f4d079fb-027c-4556-b69f-cbd98e1a5519" providerId="AD" clId="Web-{7894971A-C79D-7AF2-FA8B-60BC8F7AF9DB}" dt="2023-10-06T09:58:13.106" v="2" actId="20577"/>
      <pc:docMkLst>
        <pc:docMk/>
      </pc:docMkLst>
      <pc:sldChg chg="modSp">
        <pc:chgData name="Jelt Pekaar" userId="S::jelt@prodemos.nl::f4d079fb-027c-4556-b69f-cbd98e1a5519" providerId="AD" clId="Web-{7894971A-C79D-7AF2-FA8B-60BC8F7AF9DB}" dt="2023-10-06T09:58:13.106" v="2" actId="20577"/>
        <pc:sldMkLst>
          <pc:docMk/>
          <pc:sldMk cId="3026344228" sldId="308"/>
        </pc:sldMkLst>
        <pc:spChg chg="mod">
          <ac:chgData name="Jelt Pekaar" userId="S::jelt@prodemos.nl::f4d079fb-027c-4556-b69f-cbd98e1a5519" providerId="AD" clId="Web-{7894971A-C79D-7AF2-FA8B-60BC8F7AF9DB}" dt="2023-10-06T09:58:13.106" v="2" actId="20577"/>
          <ac:spMkLst>
            <pc:docMk/>
            <pc:sldMk cId="3026344228" sldId="30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NB: Bij de Tweede Kamerverkiezing van 2021 stemden ruim 10 miljoen mensen. Je zou de leerlingen kunnen laten uitrekenen hoeveel stemmen er toen nodig waren voor 1 zetel. Het antwoord is: 10.000.000 : 150 = 66.666 stemmen.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12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GroenLinks</a:t>
            </a:r>
            <a:r>
              <a:rPr lang="en-US" dirty="0"/>
              <a:t>/Lotte Dale - https://inbeeld.groenlinks.nl/s/2faxeZqGTpS3KG8 (access date 13 </a:t>
            </a:r>
            <a:r>
              <a:rPr lang="en-US" dirty="0" err="1"/>
              <a:t>december</a:t>
            </a:r>
            <a:r>
              <a:rPr lang="en-US" dirty="0"/>
              <a:t> 2022), CC BY-SA 4.0, https://commons.wikimedia.org/w/index.php?curid=126596216</a:t>
            </a:r>
          </a:p>
          <a:p>
            <a:r>
              <a:rPr lang="en-US" dirty="0"/>
              <a:t>By </a:t>
            </a:r>
            <a:r>
              <a:rPr lang="en-US" dirty="0" err="1"/>
              <a:t>GroenLinks</a:t>
            </a:r>
            <a:r>
              <a:rPr lang="en-US" dirty="0"/>
              <a:t> - https://inbeeld.groenlinks.nl/s/2faxeZqGTpS3KG8 (access date 13 </a:t>
            </a:r>
            <a:r>
              <a:rPr lang="en-US" dirty="0" err="1"/>
              <a:t>december</a:t>
            </a:r>
            <a:r>
              <a:rPr lang="en-US" dirty="0"/>
              <a:t> 2022), CC BY-SA 4.0, https://commons.wikimedia.org/w/index.php?curid=126596443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21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0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765189" y="3766061"/>
            <a:ext cx="6058893" cy="137856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Hoe kom je in de Tweede Kamer?</a:t>
            </a:r>
            <a:endParaRPr lang="nl-NL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6C3BD1A-81DF-E785-9D3B-1E717CE91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15"/>
          <a:stretch/>
        </p:blipFill>
        <p:spPr>
          <a:xfrm>
            <a:off x="470027" y="429116"/>
            <a:ext cx="8214094" cy="334278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Als je Tweede Kamerlid bent geworden, dan ben je voor altijd Kamerlid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Als je Tweede Kamerlid bent geworden, dan ben je dat voor de rest van je leven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Hoe kom je de Tweede Kamer in?</a:t>
            </a:r>
            <a:endParaRPr 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Stap 1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Zorg dat je op de kandidatenlijst van een partij komt, of begin zelf je eigen partij!</a:t>
            </a:r>
            <a:endParaRPr lang="nl-NL" sz="24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2" name="Afbeelding 1" descr="Afbeelding met tekst, verbruiksartikelen voor kantoor, briefpapier, pen&#10;&#10;Automatisch gegenereerde beschrijving">
            <a:extLst>
              <a:ext uri="{FF2B5EF4-FFF2-40B4-BE49-F238E27FC236}">
                <a16:creationId xmlns:a16="http://schemas.microsoft.com/office/drawing/2014/main" id="{7EAB70C4-59A1-7EA7-DD5A-36FC48C4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8" y="2311867"/>
            <a:ext cx="3997325" cy="2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Stap 2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</a:rPr>
              <a:t>Zorg dat veel mensen op jou of jouw partij stemmen. Als jouw partij genoeg stemmen krijgt, kom je in de Tweede Kamer!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5D6B06-DB15-0C6E-A236-E2321C14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5" y="2659671"/>
            <a:ext cx="2961715" cy="29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Hoeveel stemmen voor een zetel?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2160000" y="1367135"/>
            <a:ext cx="684908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ea typeface="Calibri"/>
                <a:cs typeface="Calibri"/>
              </a:rPr>
              <a:t>Stel: 150 mensen hebben gestemd tijdens de verkiezing. In dat geval heb je 1 stem nodig voor een zetel in de Tweede Kamer. </a:t>
            </a:r>
          </a:p>
          <a:p>
            <a:endParaRPr lang="nl-NL" sz="24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400" dirty="0">
                <a:solidFill>
                  <a:schemeClr val="tx2"/>
                </a:solidFill>
                <a:ea typeface="Calibri"/>
                <a:cs typeface="Calibri"/>
              </a:rPr>
              <a:t>En als 1500 mensen hebben gestemd, dan heb je dus 10 stemmen nodig voor een zetel.</a:t>
            </a:r>
          </a:p>
        </p:txBody>
      </p:sp>
    </p:spTree>
    <p:extLst>
      <p:ext uri="{BB962C8B-B14F-4D97-AF65-F5344CB8AC3E}">
        <p14:creationId xmlns:p14="http://schemas.microsoft.com/office/powerpoint/2010/main" val="20544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Voorkeurstemmen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1978793" y="1151081"/>
            <a:ext cx="616607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Uitslag: Deze voorbeeldpartij heeft 6 stemmen gekregen:</a:t>
            </a:r>
          </a:p>
          <a:p>
            <a:endParaRPr lang="nl-NL" sz="20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#1: 6</a:t>
            </a:r>
            <a:endParaRPr lang="nl-NL" dirty="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#2: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#3: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#4: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#5: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#6: 0</a:t>
            </a:r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 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#7: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#8: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#9: 0</a:t>
            </a:r>
          </a:p>
        </p:txBody>
      </p:sp>
    </p:spTree>
    <p:extLst>
      <p:ext uri="{BB962C8B-B14F-4D97-AF65-F5344CB8AC3E}">
        <p14:creationId xmlns:p14="http://schemas.microsoft.com/office/powerpoint/2010/main" val="38980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565464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Voorkeurstemmen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98E867-5FAC-F192-0739-80754EA297C1}"/>
              </a:ext>
            </a:extLst>
          </p:cNvPr>
          <p:cNvSpPr txBox="1"/>
          <p:nvPr/>
        </p:nvSpPr>
        <p:spPr>
          <a:xfrm>
            <a:off x="1978793" y="1151081"/>
            <a:ext cx="616607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a typeface="Calibri"/>
                <a:cs typeface="Calibri"/>
              </a:rPr>
              <a:t>Uitslag: Deze voorbeeldpartij heeft 6 stemmen gekregen:</a:t>
            </a:r>
          </a:p>
          <a:p>
            <a:endParaRPr lang="nl-NL" sz="2000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#1: 3</a:t>
            </a:r>
            <a:endParaRPr lang="nl-NL" dirty="0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#2: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#3: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#4: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#5: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#6: 0</a:t>
            </a:r>
          </a:p>
          <a:p>
            <a:r>
              <a:rPr lang="nl-NL" sz="2000" dirty="0">
                <a:solidFill>
                  <a:srgbClr val="FF0000"/>
                </a:solidFill>
                <a:ea typeface="Calibri"/>
                <a:cs typeface="Calibri"/>
              </a:rPr>
              <a:t>#7: 0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#8: 1</a:t>
            </a:r>
          </a:p>
          <a:p>
            <a:r>
              <a:rPr lang="nl-NL" sz="2000" dirty="0">
                <a:solidFill>
                  <a:srgbClr val="00B050"/>
                </a:solidFill>
                <a:ea typeface="Calibri"/>
                <a:cs typeface="Calibri"/>
              </a:rPr>
              <a:t>#9: 2</a:t>
            </a:r>
          </a:p>
        </p:txBody>
      </p:sp>
    </p:spTree>
    <p:extLst>
      <p:ext uri="{BB962C8B-B14F-4D97-AF65-F5344CB8AC3E}">
        <p14:creationId xmlns:p14="http://schemas.microsoft.com/office/powerpoint/2010/main" val="35745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8155F3-1DA5-298A-F0BC-236162BC7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2" r="32288"/>
          <a:stretch/>
        </p:blipFill>
        <p:spPr>
          <a:xfrm>
            <a:off x="7247608" y="1219500"/>
            <a:ext cx="1683120" cy="26381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50DE05-4888-D43D-EE46-275433928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3" r="27925"/>
          <a:stretch/>
        </p:blipFill>
        <p:spPr>
          <a:xfrm>
            <a:off x="127000" y="1219500"/>
            <a:ext cx="1459801" cy="263812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FB4B1839-B67F-B68A-050F-D1DB3191281C}"/>
              </a:ext>
            </a:extLst>
          </p:cNvPr>
          <p:cNvSpPr txBox="1">
            <a:spLocks/>
          </p:cNvSpPr>
          <p:nvPr/>
        </p:nvSpPr>
        <p:spPr>
          <a:xfrm>
            <a:off x="1907793" y="377473"/>
            <a:ext cx="5752314" cy="70537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Gekozen door voorkeurstemmen</a:t>
            </a: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C3342A2-8649-B33B-A890-798FCC5D3893}"/>
              </a:ext>
            </a:extLst>
          </p:cNvPr>
          <p:cNvSpPr txBox="1">
            <a:spLocks/>
          </p:cNvSpPr>
          <p:nvPr/>
        </p:nvSpPr>
        <p:spPr>
          <a:xfrm>
            <a:off x="74409" y="3688063"/>
            <a:ext cx="1567147" cy="1209375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sz="1200" err="1">
                <a:solidFill>
                  <a:schemeClr val="bg1"/>
                </a:solidFill>
                <a:latin typeface="Calibri"/>
                <a:cs typeface="Calibri"/>
              </a:rPr>
              <a:t>Kauthar</a:t>
            </a: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l-NL" sz="1200" err="1">
                <a:solidFill>
                  <a:schemeClr val="bg1"/>
                </a:solidFill>
                <a:latin typeface="Calibri"/>
                <a:cs typeface="Calibri"/>
              </a:rPr>
              <a:t>Bouchallikht</a:t>
            </a: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nl-NL" sz="120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(GroenLinks)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72F6F65-45BA-9E52-5D4C-168FF11C6325}"/>
              </a:ext>
            </a:extLst>
          </p:cNvPr>
          <p:cNvSpPr txBox="1">
            <a:spLocks/>
          </p:cNvSpPr>
          <p:nvPr/>
        </p:nvSpPr>
        <p:spPr>
          <a:xfrm>
            <a:off x="6997648" y="3616626"/>
            <a:ext cx="2174176" cy="135225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Lisa Westerveld </a:t>
            </a:r>
            <a:endParaRPr lang="nl-NL" sz="1200" dirty="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(GroenLinks)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Afbeelding 1" descr="Afbeelding met Menselijk gezicht, kleding, persoon, vrouw&#10;&#10;Automatisch gegenereerde beschrijving">
            <a:extLst>
              <a:ext uri="{FF2B5EF4-FFF2-40B4-BE49-F238E27FC236}">
                <a16:creationId xmlns:a16="http://schemas.microsoft.com/office/drawing/2014/main" id="{EACDE865-F1B6-3A36-BDC2-ADD864347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7" r="24638" b="621"/>
          <a:stretch/>
        </p:blipFill>
        <p:spPr>
          <a:xfrm>
            <a:off x="3478213" y="1220371"/>
            <a:ext cx="2185177" cy="204397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48DA76-A476-CF0C-BD83-A54D5A288158}"/>
              </a:ext>
            </a:extLst>
          </p:cNvPr>
          <p:cNvSpPr txBox="1">
            <a:spLocks/>
          </p:cNvSpPr>
          <p:nvPr/>
        </p:nvSpPr>
        <p:spPr>
          <a:xfrm>
            <a:off x="3481336" y="3616625"/>
            <a:ext cx="2174176" cy="1352250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Marieke Koekkoek</a:t>
            </a:r>
            <a:endParaRPr lang="nl-NL" sz="1200" dirty="0">
              <a:solidFill>
                <a:schemeClr val="bg1"/>
              </a:solidFill>
            </a:endParaRPr>
          </a:p>
          <a:p>
            <a:pPr algn="ctr" fontAlgn="ctr">
              <a:lnSpc>
                <a:spcPts val="3200"/>
              </a:lnSpc>
            </a:pPr>
            <a:r>
              <a:rPr lang="nl-NL" sz="1200" dirty="0">
                <a:solidFill>
                  <a:schemeClr val="bg1"/>
                </a:solidFill>
                <a:latin typeface="Calibri"/>
                <a:cs typeface="Calibri"/>
              </a:rPr>
              <a:t>(Volt)</a:t>
            </a:r>
            <a:endParaRPr lang="nl-NL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8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912268" y="1885950"/>
            <a:ext cx="5313235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Opdracht: Begin je eigen partij!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twee taken heeft een Tweede Kamerlid?</a:t>
            </a:r>
          </a:p>
          <a:p>
            <a:r>
              <a:rPr lang="nl-NL" dirty="0"/>
              <a:t>Welke twee stappen moet je zetten om gekozen te worden als Kamerlid?</a:t>
            </a:r>
          </a:p>
          <a:p>
            <a:r>
              <a:rPr lang="nl-NL" dirty="0"/>
              <a:t>Welke problemen in Nederland zouden jullie graag willen oplossen en waarom?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 hebben we het over...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 dirty="0">
                <a:ea typeface="Calibri"/>
                <a:cs typeface="Calibri"/>
              </a:rPr>
              <a:t>Werk in groepjes van 3-4 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Bekijk de wetsvoorstellen op het werkblad. 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Welke twee voorstellen vinden jullie goed? Schrijf die twee voorstellen op onder het kopje 'standpunten' </a:t>
            </a:r>
          </a:p>
          <a:p>
            <a:pPr marL="107950" indent="-107950"/>
            <a:r>
              <a:rPr lang="nl-NL" dirty="0">
                <a:ea typeface="Calibri"/>
                <a:cs typeface="Calibri"/>
              </a:rPr>
              <a:t>Tijd: 5 minuten</a:t>
            </a:r>
          </a:p>
          <a:p>
            <a:pPr marL="0" indent="0">
              <a:buNone/>
            </a:pP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Begin je </a:t>
            </a:r>
            <a:r>
              <a:rPr lang="nl-NL">
                <a:latin typeface="Calibri"/>
                <a:ea typeface="Calibri"/>
                <a:cs typeface="Calibri"/>
              </a:rPr>
              <a:t>eigen partij – deel 1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-107950"/>
            <a:r>
              <a:rPr lang="nl-NL" dirty="0">
                <a:ea typeface="Calibri"/>
                <a:cs typeface="Calibri"/>
              </a:rPr>
              <a:t>Maak nu een kieslijst. Bedenk wie bovenaan komt, wie tweede, derde, enz. </a:t>
            </a:r>
          </a:p>
          <a:p>
            <a:pPr marL="107950" indent="-107950"/>
            <a:r>
              <a:rPr lang="nl-NL">
                <a:ea typeface="Calibri"/>
                <a:cs typeface="Calibri"/>
              </a:rPr>
              <a:t>Tijd: 3 minuten</a:t>
            </a:r>
            <a:endParaRPr lang="nl-NL" dirty="0">
              <a:ea typeface="Calibri"/>
              <a:cs typeface="Calibri"/>
            </a:endParaRPr>
          </a:p>
          <a:p>
            <a:pPr marL="107950" indent="-107950"/>
            <a:r>
              <a:rPr lang="nl-NL">
                <a:ea typeface="Calibri"/>
                <a:cs typeface="Calibri"/>
              </a:rPr>
              <a:t>Daarna: Klassikaal bespreken</a:t>
            </a: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0" indent="0">
              <a:buNone/>
            </a:pPr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  <a:p>
            <a:pPr marL="107950" indent="-107950"/>
            <a:endParaRPr lang="nl-NL" dirty="0">
              <a:ea typeface="Calibri"/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Begin je eigen partij – deel 2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twee taken een Tweede Kamerlid heeft</a:t>
            </a:r>
          </a:p>
          <a:p>
            <a:r>
              <a:rPr lang="nl-NL" dirty="0"/>
              <a:t>Welke twee stappen je moet zetten om gekozen te worden als Kamerlid</a:t>
            </a:r>
          </a:p>
          <a:p>
            <a:r>
              <a:rPr lang="nl-NL" dirty="0"/>
              <a:t>Welke problemen in Nederland jullie graag zouden willen oplossen en waarom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Vandaag hebben we het gehad over..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65D98-C3BD-7E7F-A5BA-0A169301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9" r="26646"/>
          <a:stretch/>
        </p:blipFill>
        <p:spPr>
          <a:xfrm>
            <a:off x="0" y="463500"/>
            <a:ext cx="17566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4092FE1-5DA3-DF0C-4174-F51047903EA0}"/>
              </a:ext>
            </a:extLst>
          </p:cNvPr>
          <p:cNvSpPr txBox="1">
            <a:spLocks/>
          </p:cNvSpPr>
          <p:nvPr/>
        </p:nvSpPr>
        <p:spPr>
          <a:xfrm>
            <a:off x="1271955" y="1882404"/>
            <a:ext cx="688658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Wat doet een lid van de Tweede Kamer?</a:t>
            </a:r>
          </a:p>
        </p:txBody>
      </p:sp>
    </p:spTree>
    <p:extLst>
      <p:ext uri="{BB962C8B-B14F-4D97-AF65-F5344CB8AC3E}">
        <p14:creationId xmlns:p14="http://schemas.microsoft.com/office/powerpoint/2010/main" val="8727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76616" y="956963"/>
            <a:ext cx="2600177" cy="544555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Een Kamerlid...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29366FA-EB11-E32F-FA00-3EB210D4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29" y="2899971"/>
            <a:ext cx="2594560" cy="259456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94D946-7225-E325-B9D0-19CAC5A6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64" y="2899971"/>
            <a:ext cx="2594560" cy="259456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434BED4-43EE-44C9-6EDB-B454749211B0}"/>
              </a:ext>
            </a:extLst>
          </p:cNvPr>
          <p:cNvSpPr txBox="1"/>
          <p:nvPr/>
        </p:nvSpPr>
        <p:spPr>
          <a:xfrm>
            <a:off x="2743202" y="1766475"/>
            <a:ext cx="1476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Schrijft wetten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E26312C-2BAC-7BCB-3AE5-D29736E42E7E}"/>
              </a:ext>
            </a:extLst>
          </p:cNvPr>
          <p:cNvSpPr txBox="1"/>
          <p:nvPr/>
        </p:nvSpPr>
        <p:spPr>
          <a:xfrm>
            <a:off x="5526505" y="2048530"/>
            <a:ext cx="361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Controleert de regering</a:t>
            </a:r>
          </a:p>
        </p:txBody>
      </p:sp>
    </p:spTree>
    <p:extLst>
      <p:ext uri="{BB962C8B-B14F-4D97-AF65-F5344CB8AC3E}">
        <p14:creationId xmlns:p14="http://schemas.microsoft.com/office/powerpoint/2010/main" val="850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FCDBD9C-DED9-BA8D-5352-1786A9265633}"/>
              </a:ext>
            </a:extLst>
          </p:cNvPr>
          <p:cNvSpPr txBox="1">
            <a:spLocks/>
          </p:cNvSpPr>
          <p:nvPr/>
        </p:nvSpPr>
        <p:spPr>
          <a:xfrm>
            <a:off x="1835603" y="1885950"/>
            <a:ext cx="5752314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4092FE1-5DA3-DF0C-4174-F51047903EA0}"/>
              </a:ext>
            </a:extLst>
          </p:cNvPr>
          <p:cNvSpPr txBox="1">
            <a:spLocks/>
          </p:cNvSpPr>
          <p:nvPr/>
        </p:nvSpPr>
        <p:spPr>
          <a:xfrm>
            <a:off x="3300082" y="1812709"/>
            <a:ext cx="2823357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Quiz: Ja of nee?</a:t>
            </a:r>
            <a:endParaRPr lang="nl-NL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5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Om Tweede Kamerlid te worden, moet je een opleiding tot politicus doen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worden, moet je een opleiding tot politicus doen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mogen worden, moet je minstens achttien jaar oud zijn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984000" cy="900000"/>
          </a:xfrm>
        </p:spPr>
        <p:txBody>
          <a:bodyPr/>
          <a:lstStyle/>
          <a:p>
            <a:r>
              <a:rPr lang="nl-NL" dirty="0"/>
              <a:t>Om Tweede Kamerlid te mogen worden, moet je minstens achttien jaar oud zijn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8303-AD7E-C8E9-8652-205651FA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1" y="2493260"/>
            <a:ext cx="2184734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083799-22C1-E517-31C2-9FD78115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269710"/>
            <a:ext cx="2507582" cy="2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7" ma:contentTypeDescription="Een nieuw document maken." ma:contentTypeScope="" ma:versionID="2b3e075314f3ea0329d6670ef95d0e30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5455266ead71188a11145d80b8e3d6f7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02931D13-8CAB-47C3-BDBA-8D3CC8175528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9F42FD-8749-4A7A-9A96-34D11D7C537B}">
  <ds:schemaRefs>
    <ds:schemaRef ds:uri="http://purl.org/dc/dcmitype/"/>
    <ds:schemaRef ds:uri="http://purl.org/dc/terms/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f6166596-befa-4d6e-9b8b-75e822e8a23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TotalTime>2543</TotalTime>
  <Words>723</Words>
  <Application>Microsoft Office PowerPoint</Application>
  <PresentationFormat>Diavoorstelling (16:9)</PresentationFormat>
  <Paragraphs>93</Paragraphs>
  <Slides>23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ProDemos</vt:lpstr>
      <vt:lpstr>PowerPoint-presentatie</vt:lpstr>
      <vt:lpstr>Vandaag hebben we het over...</vt:lpstr>
      <vt:lpstr>PowerPoint-presentatie</vt:lpstr>
      <vt:lpstr>Een Kamerlid...</vt:lpstr>
      <vt:lpstr>PowerPoint-presentatie</vt:lpstr>
      <vt:lpstr>Om Tweede Kamerlid te worden, moet je een opleiding tot politicus doen</vt:lpstr>
      <vt:lpstr>Om Tweede Kamerlid te worden, moet je een opleiding tot politicus doen</vt:lpstr>
      <vt:lpstr>Om Tweede Kamerlid te mogen worden, moet je minstens achttien jaar oud zijn</vt:lpstr>
      <vt:lpstr>Om Tweede Kamerlid te mogen worden, moet je minstens achttien jaar oud zijn</vt:lpstr>
      <vt:lpstr>Als je Tweede Kamerlid bent geworden, dan ben je voor altijd Kamerlid</vt:lpstr>
      <vt:lpstr>Als je Tweede Kamerlid bent geworden, dan ben je dat voor de rest van je leven</vt:lpstr>
      <vt:lpstr>PowerPoint-presentatie</vt:lpstr>
      <vt:lpstr>Stap 1</vt:lpstr>
      <vt:lpstr>Stap 2</vt:lpstr>
      <vt:lpstr>Hoeveel stemmen voor een zetel?</vt:lpstr>
      <vt:lpstr>Voorkeurstemmen</vt:lpstr>
      <vt:lpstr>Voorkeurstemmen</vt:lpstr>
      <vt:lpstr>PowerPoint-presentatie</vt:lpstr>
      <vt:lpstr>PowerPoint-presentatie</vt:lpstr>
      <vt:lpstr>Begin je eigen partij – deel 1</vt:lpstr>
      <vt:lpstr>Begin je eigen partij – deel 2</vt:lpstr>
      <vt:lpstr>Vandaag hebben we het gehad over..</vt:lpstr>
      <vt:lpstr>PowerPoint-presentatie</vt:lpstr>
    </vt:vector>
  </TitlesOfParts>
  <Manager/>
  <Company>ProDemos - Huis voor democratie en rechtsstaat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 Hoe kom je in de Tweede Kamer</dc:title>
  <dc:subject/>
  <dc:creator>Jonnick Kirwan</dc:creator>
  <cp:keywords/>
  <dc:description/>
  <cp:lastModifiedBy>Sandra Boersma</cp:lastModifiedBy>
  <cp:revision>162</cp:revision>
  <cp:lastPrinted>2017-06-07T13:51:27Z</cp:lastPrinted>
  <dcterms:created xsi:type="dcterms:W3CDTF">2023-09-28T12:37:52Z</dcterms:created>
  <dcterms:modified xsi:type="dcterms:W3CDTF">2023-10-16T08:09:34Z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