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17_74FD4E.xml" ContentType="application/vnd.ms-powerpoint.comments+xml"/>
  <Override PartName="/ppt/notesSlides/notesSlide2.xml" ContentType="application/vnd.openxmlformats-officedocument.presentationml.notesSlide+xml"/>
  <Override PartName="/ppt/comments/modernComment_11F_7783382A.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omments/modernComment_128_3B399F69.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B_A78804B.xml" ContentType="application/vnd.ms-powerpoint.comments+xml"/>
  <Override PartName="/ppt/notesSlides/notesSlide6.xml" ContentType="application/vnd.openxmlformats-officedocument.presentationml.notesSlide+xml"/>
  <Override PartName="/ppt/comments/modernComment_12C_6A1F9BF7.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21"/>
  </p:notesMasterIdLst>
  <p:handoutMasterIdLst>
    <p:handoutMasterId r:id="rId22"/>
  </p:handoutMasterIdLst>
  <p:sldIdLst>
    <p:sldId id="279" r:id="rId5"/>
    <p:sldId id="287" r:id="rId6"/>
    <p:sldId id="293" r:id="rId7"/>
    <p:sldId id="294" r:id="rId8"/>
    <p:sldId id="295" r:id="rId9"/>
    <p:sldId id="296" r:id="rId10"/>
    <p:sldId id="298" r:id="rId11"/>
    <p:sldId id="299" r:id="rId12"/>
    <p:sldId id="300" r:id="rId13"/>
    <p:sldId id="301" r:id="rId14"/>
    <p:sldId id="303" r:id="rId15"/>
    <p:sldId id="281" r:id="rId16"/>
    <p:sldId id="291" r:id="rId17"/>
    <p:sldId id="292" r:id="rId18"/>
    <p:sldId id="262" r:id="rId19"/>
    <p:sldId id="278" r:id="rId20"/>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F1EE02-F0DA-1C07-11CD-EAB3CA3AEA38}" name="Jonnick Kirwan" initials="JK" userId="S::jonnick@prodemos.nl::9a59ccf2-ff56-4baa-9c1a-5e00a0986d43" providerId="AD"/>
  <p188:author id="{9E6728E1-5837-1E81-5AA7-4B2DBEB9920F}" name="Sandra Boersma" initials="SB" userId="S::sandra@prodemos.nl::aa0d5c04-0f93-4a70-8f86-d3f3b8229c3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F89E7E-EAAD-43C0-17F3-7DAA230B2399}" v="5" dt="2023-09-07T11:25:42.357"/>
    <p1510:client id="{DF8BFECC-5491-F131-7B47-F19F7D29C943}" v="18" dt="2023-08-30T11:56:06.988"/>
    <p1510:client id="{E4A2179D-8CA3-419B-9E69-3326A903AEB8}" v="81" dt="2023-08-31T10:56:52.762"/>
    <p1510:client id="{EE7F94E5-E951-472E-B675-2CB075C274AD}" v="505" dt="2023-08-31T10:59:18.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nick Kirwan" userId="S::jonnick@prodemos.nl::9a59ccf2-ff56-4baa-9c1a-5e00a0986d43" providerId="AD" clId="Web-{A2F89E7E-EAAD-43C0-17F3-7DAA230B2399}"/>
    <pc:docChg chg="">
      <pc:chgData name="Jonnick Kirwan" userId="S::jonnick@prodemos.nl::9a59ccf2-ff56-4baa-9c1a-5e00a0986d43" providerId="AD" clId="Web-{A2F89E7E-EAAD-43C0-17F3-7DAA230B2399}" dt="2023-09-07T11:25:42.357" v="4"/>
      <pc:docMkLst>
        <pc:docMk/>
      </pc:docMkLst>
      <pc:sldChg chg="modCm">
        <pc:chgData name="Jonnick Kirwan" userId="S::jonnick@prodemos.nl::9a59ccf2-ff56-4baa-9c1a-5e00a0986d43" providerId="AD" clId="Web-{A2F89E7E-EAAD-43C0-17F3-7DAA230B2399}" dt="2023-09-07T11:24:46.761" v="0"/>
        <pc:sldMkLst>
          <pc:docMk/>
          <pc:sldMk cId="7667022" sldId="279"/>
        </pc:sldMkLst>
        <pc:extLst>
          <p:ext xmlns:p="http://schemas.openxmlformats.org/presentationml/2006/main" uri="{D6D511B9-2390-475A-947B-AFAB55BFBCF1}">
            <pc226:cmChg xmlns:pc226="http://schemas.microsoft.com/office/powerpoint/2022/06/main/command" chg="mod">
              <pc226:chgData name="Jonnick Kirwan" userId="S::jonnick@prodemos.nl::9a59ccf2-ff56-4baa-9c1a-5e00a0986d43" providerId="AD" clId="Web-{A2F89E7E-EAAD-43C0-17F3-7DAA230B2399}" dt="2023-09-07T11:24:46.761" v="0"/>
              <pc2:cmMkLst xmlns:pc2="http://schemas.microsoft.com/office/powerpoint/2019/9/main/command">
                <pc:docMk/>
                <pc:sldMk cId="7667022" sldId="279"/>
                <pc2:cmMk id="{963196D5-4276-48BB-BE46-48ECEAAE7FE6}"/>
              </pc2:cmMkLst>
            </pc226:cmChg>
          </p:ext>
        </pc:extLst>
      </pc:sldChg>
      <pc:sldChg chg="modCm">
        <pc:chgData name="Jonnick Kirwan" userId="S::jonnick@prodemos.nl::9a59ccf2-ff56-4baa-9c1a-5e00a0986d43" providerId="AD" clId="Web-{A2F89E7E-EAAD-43C0-17F3-7DAA230B2399}" dt="2023-09-07T11:25:15.871" v="1"/>
        <pc:sldMkLst>
          <pc:docMk/>
          <pc:sldMk cId="2005088298" sldId="287"/>
        </pc:sldMkLst>
        <pc:extLst>
          <p:ext xmlns:p="http://schemas.openxmlformats.org/presentationml/2006/main" uri="{D6D511B9-2390-475A-947B-AFAB55BFBCF1}">
            <pc226:cmChg xmlns:pc226="http://schemas.microsoft.com/office/powerpoint/2022/06/main/command" chg="mod">
              <pc226:chgData name="Jonnick Kirwan" userId="S::jonnick@prodemos.nl::9a59ccf2-ff56-4baa-9c1a-5e00a0986d43" providerId="AD" clId="Web-{A2F89E7E-EAAD-43C0-17F3-7DAA230B2399}" dt="2023-09-07T11:25:15.871" v="1"/>
              <pc2:cmMkLst xmlns:pc2="http://schemas.microsoft.com/office/powerpoint/2019/9/main/command">
                <pc:docMk/>
                <pc:sldMk cId="2005088298" sldId="287"/>
                <pc2:cmMk id="{C6ABEE07-9785-4451-977B-1B64CDA0A4F7}"/>
              </pc2:cmMkLst>
            </pc226:cmChg>
          </p:ext>
        </pc:extLst>
      </pc:sldChg>
      <pc:sldChg chg="modCm">
        <pc:chgData name="Jonnick Kirwan" userId="S::jonnick@prodemos.nl::9a59ccf2-ff56-4baa-9c1a-5e00a0986d43" providerId="AD" clId="Web-{A2F89E7E-EAAD-43C0-17F3-7DAA230B2399}" dt="2023-09-07T11:25:33.247" v="3"/>
        <pc:sldMkLst>
          <pc:docMk/>
          <pc:sldMk cId="993632105" sldId="296"/>
        </pc:sldMkLst>
        <pc:extLst>
          <p:ext xmlns:p="http://schemas.openxmlformats.org/presentationml/2006/main" uri="{D6D511B9-2390-475A-947B-AFAB55BFBCF1}">
            <pc226:cmChg xmlns:pc226="http://schemas.microsoft.com/office/powerpoint/2022/06/main/command" chg="mod">
              <pc226:chgData name="Jonnick Kirwan" userId="S::jonnick@prodemos.nl::9a59ccf2-ff56-4baa-9c1a-5e00a0986d43" providerId="AD" clId="Web-{A2F89E7E-EAAD-43C0-17F3-7DAA230B2399}" dt="2023-09-07T11:25:31.778" v="2"/>
              <pc2:cmMkLst xmlns:pc2="http://schemas.microsoft.com/office/powerpoint/2019/9/main/command">
                <pc:docMk/>
                <pc:sldMk cId="993632105" sldId="296"/>
                <pc2:cmMk id="{8D59E276-1A49-4633-B261-15D134878F6C}"/>
              </pc2:cmMkLst>
            </pc226:cmChg>
            <pc226:cmChg xmlns:pc226="http://schemas.microsoft.com/office/powerpoint/2022/06/main/command" chg="mod">
              <pc226:chgData name="Jonnick Kirwan" userId="S::jonnick@prodemos.nl::9a59ccf2-ff56-4baa-9c1a-5e00a0986d43" providerId="AD" clId="Web-{A2F89E7E-EAAD-43C0-17F3-7DAA230B2399}" dt="2023-09-07T11:25:33.247" v="3"/>
              <pc2:cmMkLst xmlns:pc2="http://schemas.microsoft.com/office/powerpoint/2019/9/main/command">
                <pc:docMk/>
                <pc:sldMk cId="993632105" sldId="296"/>
                <pc2:cmMk id="{08A64B7D-9150-45B8-A1E7-4696F1C2C475}"/>
              </pc2:cmMkLst>
            </pc226:cmChg>
          </p:ext>
        </pc:extLst>
      </pc:sldChg>
      <pc:sldChg chg="modCm">
        <pc:chgData name="Jonnick Kirwan" userId="S::jonnick@prodemos.nl::9a59ccf2-ff56-4baa-9c1a-5e00a0986d43" providerId="AD" clId="Web-{A2F89E7E-EAAD-43C0-17F3-7DAA230B2399}" dt="2023-09-07T11:25:42.357" v="4"/>
        <pc:sldMkLst>
          <pc:docMk/>
          <pc:sldMk cId="1780456439" sldId="300"/>
        </pc:sldMkLst>
        <pc:extLst>
          <p:ext xmlns:p="http://schemas.openxmlformats.org/presentationml/2006/main" uri="{D6D511B9-2390-475A-947B-AFAB55BFBCF1}">
            <pc226:cmChg xmlns:pc226="http://schemas.microsoft.com/office/powerpoint/2022/06/main/command" chg="mod">
              <pc226:chgData name="Jonnick Kirwan" userId="S::jonnick@prodemos.nl::9a59ccf2-ff56-4baa-9c1a-5e00a0986d43" providerId="AD" clId="Web-{A2F89E7E-EAAD-43C0-17F3-7DAA230B2399}" dt="2023-09-07T11:25:42.357" v="4"/>
              <pc2:cmMkLst xmlns:pc2="http://schemas.microsoft.com/office/powerpoint/2019/9/main/command">
                <pc:docMk/>
                <pc:sldMk cId="1780456439" sldId="300"/>
                <pc2:cmMk id="{63A4A524-4BBD-42AF-BE3E-28B3A9D846E2}"/>
              </pc2:cmMkLst>
            </pc226:cmChg>
          </p:ext>
        </pc:extLst>
      </pc:sldChg>
    </pc:docChg>
  </pc:docChgLst>
  <pc:docChgLst>
    <pc:chgData name="Jonnick Kirwan" userId="9a59ccf2-ff56-4baa-9c1a-5e00a0986d43" providerId="ADAL" clId="{CD95DAF2-1757-4909-BCDD-3D2BEE4DD3E3}"/>
    <pc:docChg chg="undo custSel modSld">
      <pc:chgData name="Jonnick Kirwan" userId="9a59ccf2-ff56-4baa-9c1a-5e00a0986d43" providerId="ADAL" clId="{CD95DAF2-1757-4909-BCDD-3D2BEE4DD3E3}" dt="2023-08-11T07:32:46.377" v="452" actId="20577"/>
      <pc:docMkLst>
        <pc:docMk/>
      </pc:docMkLst>
      <pc:sldChg chg="addSp delSp modSp mod">
        <pc:chgData name="Jonnick Kirwan" userId="9a59ccf2-ff56-4baa-9c1a-5e00a0986d43" providerId="ADAL" clId="{CD95DAF2-1757-4909-BCDD-3D2BEE4DD3E3}" dt="2023-08-11T07:32:46.377" v="452" actId="20577"/>
        <pc:sldMkLst>
          <pc:docMk/>
          <pc:sldMk cId="1666467437" sldId="262"/>
        </pc:sldMkLst>
        <pc:spChg chg="add del">
          <ac:chgData name="Jonnick Kirwan" userId="9a59ccf2-ff56-4baa-9c1a-5e00a0986d43" providerId="ADAL" clId="{CD95DAF2-1757-4909-BCDD-3D2BEE4DD3E3}" dt="2023-08-11T07:21:01.004" v="7" actId="931"/>
          <ac:spMkLst>
            <pc:docMk/>
            <pc:sldMk cId="1666467437" sldId="262"/>
            <ac:spMk id="3" creationId="{00000000-0000-0000-0000-000000000000}"/>
          </ac:spMkLst>
        </pc:spChg>
        <pc:spChg chg="add del mod">
          <ac:chgData name="Jonnick Kirwan" userId="9a59ccf2-ff56-4baa-9c1a-5e00a0986d43" providerId="ADAL" clId="{CD95DAF2-1757-4909-BCDD-3D2BEE4DD3E3}" dt="2023-08-11T07:21:06.032" v="9" actId="478"/>
          <ac:spMkLst>
            <pc:docMk/>
            <pc:sldMk cId="1666467437" sldId="262"/>
            <ac:spMk id="9" creationId="{2ACA22CA-8007-1B03-E105-30EB7DFBC70E}"/>
          </ac:spMkLst>
        </pc:spChg>
        <pc:spChg chg="add del mod">
          <ac:chgData name="Jonnick Kirwan" userId="9a59ccf2-ff56-4baa-9c1a-5e00a0986d43" providerId="ADAL" clId="{CD95DAF2-1757-4909-BCDD-3D2BEE4DD3E3}" dt="2023-08-11T07:22:31.657" v="30" actId="478"/>
          <ac:spMkLst>
            <pc:docMk/>
            <pc:sldMk cId="1666467437" sldId="262"/>
            <ac:spMk id="12" creationId="{13EAA671-7B94-852E-7902-DA3DD4769086}"/>
          </ac:spMkLst>
        </pc:spChg>
        <pc:spChg chg="add mod">
          <ac:chgData name="Jonnick Kirwan" userId="9a59ccf2-ff56-4baa-9c1a-5e00a0986d43" providerId="ADAL" clId="{CD95DAF2-1757-4909-BCDD-3D2BEE4DD3E3}" dt="2023-08-11T07:22:57.898" v="36" actId="12"/>
          <ac:spMkLst>
            <pc:docMk/>
            <pc:sldMk cId="1666467437" sldId="262"/>
            <ac:spMk id="13" creationId="{0917A105-A189-5DD6-FA70-EC20B6BA75BF}"/>
          </ac:spMkLst>
        </pc:spChg>
        <pc:spChg chg="add del mod">
          <ac:chgData name="Jonnick Kirwan" userId="9a59ccf2-ff56-4baa-9c1a-5e00a0986d43" providerId="ADAL" clId="{CD95DAF2-1757-4909-BCDD-3D2BEE4DD3E3}" dt="2023-08-11T07:23:12.970" v="38" actId="478"/>
          <ac:spMkLst>
            <pc:docMk/>
            <pc:sldMk cId="1666467437" sldId="262"/>
            <ac:spMk id="14" creationId="{F08CCF50-D7F5-4051-D880-954820E6249E}"/>
          </ac:spMkLst>
        </pc:spChg>
        <pc:spChg chg="add mod">
          <ac:chgData name="Jonnick Kirwan" userId="9a59ccf2-ff56-4baa-9c1a-5e00a0986d43" providerId="ADAL" clId="{CD95DAF2-1757-4909-BCDD-3D2BEE4DD3E3}" dt="2023-08-11T07:32:46.377" v="452" actId="20577"/>
          <ac:spMkLst>
            <pc:docMk/>
            <pc:sldMk cId="1666467437" sldId="262"/>
            <ac:spMk id="15" creationId="{BBDEDCD1-1A07-2D4D-7FDD-563597DA9638}"/>
          </ac:spMkLst>
        </pc:spChg>
        <pc:picChg chg="add del mod">
          <ac:chgData name="Jonnick Kirwan" userId="9a59ccf2-ff56-4baa-9c1a-5e00a0986d43" providerId="ADAL" clId="{CD95DAF2-1757-4909-BCDD-3D2BEE4DD3E3}" dt="2023-08-11T07:20:53.921" v="6" actId="931"/>
          <ac:picMkLst>
            <pc:docMk/>
            <pc:sldMk cId="1666467437" sldId="262"/>
            <ac:picMk id="5" creationId="{94BD8D43-DBFC-E173-ADE6-3A8B4770EC27}"/>
          </ac:picMkLst>
        </pc:picChg>
        <pc:picChg chg="add del mod">
          <ac:chgData name="Jonnick Kirwan" userId="9a59ccf2-ff56-4baa-9c1a-5e00a0986d43" providerId="ADAL" clId="{CD95DAF2-1757-4909-BCDD-3D2BEE4DD3E3}" dt="2023-08-11T07:21:03.543" v="8" actId="478"/>
          <ac:picMkLst>
            <pc:docMk/>
            <pc:sldMk cId="1666467437" sldId="262"/>
            <ac:picMk id="7" creationId="{13506D67-A317-3CAE-F19A-48A2D013FE83}"/>
          </ac:picMkLst>
        </pc:picChg>
        <pc:picChg chg="add mod modCrop">
          <ac:chgData name="Jonnick Kirwan" userId="9a59ccf2-ff56-4baa-9c1a-5e00a0986d43" providerId="ADAL" clId="{CD95DAF2-1757-4909-BCDD-3D2BEE4DD3E3}" dt="2023-08-11T07:22:10.862" v="22" actId="14100"/>
          <ac:picMkLst>
            <pc:docMk/>
            <pc:sldMk cId="1666467437" sldId="262"/>
            <ac:picMk id="11" creationId="{CDDB0142-AD35-2B66-C5D2-F2A4DB9122C8}"/>
          </ac:picMkLst>
        </pc:picChg>
      </pc:sldChg>
      <pc:sldChg chg="addSp delSp modSp mod">
        <pc:chgData name="Jonnick Kirwan" userId="9a59ccf2-ff56-4baa-9c1a-5e00a0986d43" providerId="ADAL" clId="{CD95DAF2-1757-4909-BCDD-3D2BEE4DD3E3}" dt="2023-08-11T07:20:37.847" v="2" actId="478"/>
        <pc:sldMkLst>
          <pc:docMk/>
          <pc:sldMk cId="7667022" sldId="279"/>
        </pc:sldMkLst>
        <pc:picChg chg="add del mod modCrop">
          <ac:chgData name="Jonnick Kirwan" userId="9a59ccf2-ff56-4baa-9c1a-5e00a0986d43" providerId="ADAL" clId="{CD95DAF2-1757-4909-BCDD-3D2BEE4DD3E3}" dt="2023-08-11T07:20:37.847" v="2" actId="478"/>
          <ac:picMkLst>
            <pc:docMk/>
            <pc:sldMk cId="7667022" sldId="279"/>
            <ac:picMk id="4" creationId="{F30D5AEA-4D5C-16C1-7D57-1F5551998CBC}"/>
          </ac:picMkLst>
        </pc:picChg>
      </pc:sldChg>
      <pc:sldChg chg="delSp mod">
        <pc:chgData name="Jonnick Kirwan" userId="9a59ccf2-ff56-4baa-9c1a-5e00a0986d43" providerId="ADAL" clId="{CD95DAF2-1757-4909-BCDD-3D2BEE4DD3E3}" dt="2023-08-11T07:27:33.719" v="275" actId="478"/>
        <pc:sldMkLst>
          <pc:docMk/>
          <pc:sldMk cId="175669323" sldId="299"/>
        </pc:sldMkLst>
        <pc:spChg chg="del">
          <ac:chgData name="Jonnick Kirwan" userId="9a59ccf2-ff56-4baa-9c1a-5e00a0986d43" providerId="ADAL" clId="{CD95DAF2-1757-4909-BCDD-3D2BEE4DD3E3}" dt="2023-08-11T07:27:33.719" v="275" actId="478"/>
          <ac:spMkLst>
            <pc:docMk/>
            <pc:sldMk cId="175669323" sldId="299"/>
            <ac:spMk id="4" creationId="{00000000-0000-0000-0000-000000000000}"/>
          </ac:spMkLst>
        </pc:spChg>
      </pc:sldChg>
    </pc:docChg>
  </pc:docChgLst>
  <pc:docChgLst>
    <pc:chgData name="Jonnick Kirwan" userId="S::jonnick@prodemos.nl::9a59ccf2-ff56-4baa-9c1a-5e00a0986d43" providerId="AD" clId="Web-{DF8BFECC-5491-F131-7B47-F19F7D29C943}"/>
    <pc:docChg chg="modSld">
      <pc:chgData name="Jonnick Kirwan" userId="S::jonnick@prodemos.nl::9a59ccf2-ff56-4baa-9c1a-5e00a0986d43" providerId="AD" clId="Web-{DF8BFECC-5491-F131-7B47-F19F7D29C943}" dt="2023-08-30T11:56:06.988" v="17" actId="14100"/>
      <pc:docMkLst>
        <pc:docMk/>
      </pc:docMkLst>
      <pc:sldChg chg="addSp delSp modSp">
        <pc:chgData name="Jonnick Kirwan" userId="S::jonnick@prodemos.nl::9a59ccf2-ff56-4baa-9c1a-5e00a0986d43" providerId="AD" clId="Web-{DF8BFECC-5491-F131-7B47-F19F7D29C943}" dt="2023-08-30T11:56:06.988" v="17" actId="14100"/>
        <pc:sldMkLst>
          <pc:docMk/>
          <pc:sldMk cId="7667022" sldId="279"/>
        </pc:sldMkLst>
        <pc:picChg chg="add del mod">
          <ac:chgData name="Jonnick Kirwan" userId="S::jonnick@prodemos.nl::9a59ccf2-ff56-4baa-9c1a-5e00a0986d43" providerId="AD" clId="Web-{DF8BFECC-5491-F131-7B47-F19F7D29C943}" dt="2023-08-30T11:55:06.205" v="4"/>
          <ac:picMkLst>
            <pc:docMk/>
            <pc:sldMk cId="7667022" sldId="279"/>
            <ac:picMk id="3" creationId="{2E20904F-EECB-0AC2-5005-ADC052619DE0}"/>
          </ac:picMkLst>
        </pc:picChg>
        <pc:picChg chg="add mod ord">
          <ac:chgData name="Jonnick Kirwan" userId="S::jonnick@prodemos.nl::9a59ccf2-ff56-4baa-9c1a-5e00a0986d43" providerId="AD" clId="Web-{DF8BFECC-5491-F131-7B47-F19F7D29C943}" dt="2023-08-30T11:56:06.988" v="17" actId="14100"/>
          <ac:picMkLst>
            <pc:docMk/>
            <pc:sldMk cId="7667022" sldId="279"/>
            <ac:picMk id="4" creationId="{123A928A-BCBA-321B-B015-BD4B85F5A67C}"/>
          </ac:picMkLst>
        </pc:picChg>
      </pc:sldChg>
    </pc:docChg>
  </pc:docChgLst>
  <pc:docChgLst>
    <pc:chgData name="Jonnick Kirwan" userId="9a59ccf2-ff56-4baa-9c1a-5e00a0986d43" providerId="ADAL" clId="{EE7F94E5-E951-472E-B675-2CB075C274AD}"/>
    <pc:docChg chg="modSld">
      <pc:chgData name="Jonnick Kirwan" userId="9a59ccf2-ff56-4baa-9c1a-5e00a0986d43" providerId="ADAL" clId="{EE7F94E5-E951-472E-B675-2CB075C274AD}" dt="2023-08-31T10:59:18.119" v="493"/>
      <pc:docMkLst>
        <pc:docMk/>
      </pc:docMkLst>
      <pc:sldChg chg="modSp mod modCm">
        <pc:chgData name="Jonnick Kirwan" userId="9a59ccf2-ff56-4baa-9c1a-5e00a0986d43" providerId="ADAL" clId="{EE7F94E5-E951-472E-B675-2CB075C274AD}" dt="2023-08-31T10:59:18.119" v="493"/>
        <pc:sldMkLst>
          <pc:docMk/>
          <pc:sldMk cId="2005088298" sldId="287"/>
        </pc:sldMkLst>
        <pc:spChg chg="mod">
          <ac:chgData name="Jonnick Kirwan" userId="9a59ccf2-ff56-4baa-9c1a-5e00a0986d43" providerId="ADAL" clId="{EE7F94E5-E951-472E-B675-2CB075C274AD}" dt="2023-08-31T10:48:22.795" v="490" actId="20577"/>
          <ac:spMkLst>
            <pc:docMk/>
            <pc:sldMk cId="2005088298" sldId="287"/>
            <ac:spMk id="2" creationId="{00000000-0000-0000-0000-000000000000}"/>
          </ac:spMkLst>
        </pc:spChg>
        <pc:spChg chg="mod">
          <ac:chgData name="Jonnick Kirwan" userId="9a59ccf2-ff56-4baa-9c1a-5e00a0986d43" providerId="ADAL" clId="{EE7F94E5-E951-472E-B675-2CB075C274AD}" dt="2023-08-31T10:42:01.657" v="11" actId="20577"/>
          <ac:spMkLst>
            <pc:docMk/>
            <pc:sldMk cId="2005088298" sldId="287"/>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Jonnick Kirwan" userId="9a59ccf2-ff56-4baa-9c1a-5e00a0986d43" providerId="ADAL" clId="{EE7F94E5-E951-472E-B675-2CB075C274AD}" dt="2023-08-31T10:59:18.119" v="493"/>
              <pc2:cmMkLst xmlns:pc2="http://schemas.microsoft.com/office/powerpoint/2019/9/main/command">
                <pc:docMk/>
                <pc:sldMk cId="2005088298" sldId="287"/>
                <pc2:cmMk id="{C6ABEE07-9785-4451-977B-1B64CDA0A4F7}"/>
              </pc2:cmMkLst>
              <pc226:cmRplyChg chg="add mod">
                <pc226:chgData name="Jonnick Kirwan" userId="9a59ccf2-ff56-4baa-9c1a-5e00a0986d43" providerId="ADAL" clId="{EE7F94E5-E951-472E-B675-2CB075C274AD}" dt="2023-08-31T09:40:42.458" v="1"/>
                <pc2:cmRplyMkLst xmlns:pc2="http://schemas.microsoft.com/office/powerpoint/2019/9/main/command">
                  <pc:docMk/>
                  <pc:sldMk cId="2005088298" sldId="287"/>
                  <pc2:cmMk id="{C6ABEE07-9785-4451-977B-1B64CDA0A4F7}"/>
                  <pc2:cmRplyMk id="{09A03F6C-F43C-4FA8-ABD0-95348F504559}"/>
                </pc2:cmRplyMkLst>
              </pc226:cmRplyChg>
              <pc226:cmRplyChg chg="add">
                <pc226:chgData name="Jonnick Kirwan" userId="9a59ccf2-ff56-4baa-9c1a-5e00a0986d43" providerId="ADAL" clId="{EE7F94E5-E951-472E-B675-2CB075C274AD}" dt="2023-08-31T10:59:18.119" v="493"/>
                <pc2:cmRplyMkLst xmlns:pc2="http://schemas.microsoft.com/office/powerpoint/2019/9/main/command">
                  <pc:docMk/>
                  <pc:sldMk cId="2005088298" sldId="287"/>
                  <pc2:cmMk id="{C6ABEE07-9785-4451-977B-1B64CDA0A4F7}"/>
                  <pc2:cmRplyMk id="{ACF01480-4802-4173-A17E-3421B10E5068}"/>
                </pc2:cmRplyMkLst>
              </pc226:cmRplyChg>
              <pc226:cmRplyChg chg="add">
                <pc226:chgData name="Jonnick Kirwan" userId="9a59ccf2-ff56-4baa-9c1a-5e00a0986d43" providerId="ADAL" clId="{EE7F94E5-E951-472E-B675-2CB075C274AD}" dt="2023-08-31T10:48:40.675" v="491"/>
                <pc2:cmRplyMkLst xmlns:pc2="http://schemas.microsoft.com/office/powerpoint/2019/9/main/command">
                  <pc:docMk/>
                  <pc:sldMk cId="2005088298" sldId="287"/>
                  <pc2:cmMk id="{C6ABEE07-9785-4451-977B-1B64CDA0A4F7}"/>
                  <pc2:cmRplyMk id="{4769E2A6-776A-4017-9F50-7B5DE4B65A4F}"/>
                </pc2:cmRplyMkLst>
              </pc226:cmRplyChg>
            </pc226:cmChg>
          </p:ext>
        </pc:extLst>
      </pc:sldChg>
      <pc:sldChg chg="modNotesTx">
        <pc:chgData name="Jonnick Kirwan" userId="9a59ccf2-ff56-4baa-9c1a-5e00a0986d43" providerId="ADAL" clId="{EE7F94E5-E951-472E-B675-2CB075C274AD}" dt="2023-08-31T10:54:48.861" v="492"/>
        <pc:sldMkLst>
          <pc:docMk/>
          <pc:sldMk cId="1780456439" sldId="300"/>
        </pc:sldMkLst>
      </pc:sldChg>
    </pc:docChg>
  </pc:docChgLst>
  <pc:docChgLst>
    <pc:chgData name="Sandra Boersma" userId="aa0d5c04-0f93-4a70-8f86-d3f3b8229c3c" providerId="ADAL" clId="{E4A2179D-8CA3-419B-9E69-3326A903AEB8}"/>
    <pc:docChg chg="undo redo custSel modSld">
      <pc:chgData name="Sandra Boersma" userId="aa0d5c04-0f93-4a70-8f86-d3f3b8229c3c" providerId="ADAL" clId="{E4A2179D-8CA3-419B-9E69-3326A903AEB8}" dt="2023-08-31T10:56:52.762" v="725"/>
      <pc:docMkLst>
        <pc:docMk/>
      </pc:docMkLst>
      <pc:sldChg chg="modSp mod">
        <pc:chgData name="Sandra Boersma" userId="aa0d5c04-0f93-4a70-8f86-d3f3b8229c3c" providerId="ADAL" clId="{E4A2179D-8CA3-419B-9E69-3326A903AEB8}" dt="2023-08-30T16:42:47.984" v="680" actId="20577"/>
        <pc:sldMkLst>
          <pc:docMk/>
          <pc:sldMk cId="1666467437" sldId="262"/>
        </pc:sldMkLst>
        <pc:spChg chg="mod">
          <ac:chgData name="Sandra Boersma" userId="aa0d5c04-0f93-4a70-8f86-d3f3b8229c3c" providerId="ADAL" clId="{E4A2179D-8CA3-419B-9E69-3326A903AEB8}" dt="2023-08-30T16:42:47.984" v="680" actId="20577"/>
          <ac:spMkLst>
            <pc:docMk/>
            <pc:sldMk cId="1666467437" sldId="262"/>
            <ac:spMk id="15" creationId="{BBDEDCD1-1A07-2D4D-7FDD-563597DA9638}"/>
          </ac:spMkLst>
        </pc:spChg>
      </pc:sldChg>
      <pc:sldChg chg="addSp delSp modSp mod modCm">
        <pc:chgData name="Sandra Boersma" userId="aa0d5c04-0f93-4a70-8f86-d3f3b8229c3c" providerId="ADAL" clId="{E4A2179D-8CA3-419B-9E69-3326A903AEB8}" dt="2023-08-30T14:04:18.894" v="145"/>
        <pc:sldMkLst>
          <pc:docMk/>
          <pc:sldMk cId="7667022" sldId="279"/>
        </pc:sldMkLst>
        <pc:picChg chg="add del mod ord">
          <ac:chgData name="Sandra Boersma" userId="aa0d5c04-0f93-4a70-8f86-d3f3b8229c3c" providerId="ADAL" clId="{E4A2179D-8CA3-419B-9E69-3326A903AEB8}" dt="2023-08-30T13:46:31.839" v="35" actId="478"/>
          <ac:picMkLst>
            <pc:docMk/>
            <pc:sldMk cId="7667022" sldId="279"/>
            <ac:picMk id="4" creationId="{123A928A-BCBA-321B-B015-BD4B85F5A67C}"/>
          </ac:picMkLst>
        </pc:picChg>
        <pc:picChg chg="add mod ord modCrop">
          <ac:chgData name="Sandra Boersma" userId="aa0d5c04-0f93-4a70-8f86-d3f3b8229c3c" providerId="ADAL" clId="{E4A2179D-8CA3-419B-9E69-3326A903AEB8}" dt="2023-08-30T14:00:14.240" v="141" actId="171"/>
          <ac:picMkLst>
            <pc:docMk/>
            <pc:sldMk cId="7667022" sldId="279"/>
            <ac:picMk id="4" creationId="{545E71EA-CBA4-A702-9188-1543EE74DA7A}"/>
          </ac:picMkLst>
        </pc:picChg>
        <pc:picChg chg="add del mod">
          <ac:chgData name="Sandra Boersma" userId="aa0d5c04-0f93-4a70-8f86-d3f3b8229c3c" providerId="ADAL" clId="{E4A2179D-8CA3-419B-9E69-3326A903AEB8}" dt="2023-08-30T13:31:57.541" v="8" actId="931"/>
          <ac:picMkLst>
            <pc:docMk/>
            <pc:sldMk cId="7667022" sldId="279"/>
            <ac:picMk id="12" creationId="{1122C05F-A0DC-8D92-A429-5316646C279A}"/>
          </ac:picMkLst>
        </pc:picChg>
        <pc:picChg chg="add del mod ord">
          <ac:chgData name="Sandra Boersma" userId="aa0d5c04-0f93-4a70-8f86-d3f3b8229c3c" providerId="ADAL" clId="{E4A2179D-8CA3-419B-9E69-3326A903AEB8}" dt="2023-08-30T13:49:13.257" v="45" actId="478"/>
          <ac:picMkLst>
            <pc:docMk/>
            <pc:sldMk cId="7667022" sldId="279"/>
            <ac:picMk id="15" creationId="{B377914B-E629-DA9E-954C-90BE228B979E}"/>
          </ac:picMkLst>
        </pc:picChg>
        <pc:picChg chg="add del mod">
          <ac:chgData name="Sandra Boersma" userId="aa0d5c04-0f93-4a70-8f86-d3f3b8229c3c" providerId="ADAL" clId="{E4A2179D-8CA3-419B-9E69-3326A903AEB8}" dt="2023-08-30T13:50:24.807" v="49" actId="478"/>
          <ac:picMkLst>
            <pc:docMk/>
            <pc:sldMk cId="7667022" sldId="279"/>
            <ac:picMk id="17" creationId="{02DD8E45-D398-BBE0-C43E-B44720D30E44}"/>
          </ac:picMkLst>
        </pc:picChg>
        <pc:picChg chg="add del mod">
          <ac:chgData name="Sandra Boersma" userId="aa0d5c04-0f93-4a70-8f86-d3f3b8229c3c" providerId="ADAL" clId="{E4A2179D-8CA3-419B-9E69-3326A903AEB8}" dt="2023-08-30T13:54:04.658" v="55" actId="478"/>
          <ac:picMkLst>
            <pc:docMk/>
            <pc:sldMk cId="7667022" sldId="279"/>
            <ac:picMk id="19" creationId="{E794201D-918C-DF49-8779-CEB82053CB2C}"/>
          </ac:picMkLst>
        </pc:picChg>
        <pc:extLst>
          <p:ext xmlns:p="http://schemas.openxmlformats.org/presentationml/2006/main" uri="{D6D511B9-2390-475A-947B-AFAB55BFBCF1}">
            <pc226:cmChg xmlns:pc226="http://schemas.microsoft.com/office/powerpoint/2022/06/main/command" chg="">
              <pc226:chgData name="Sandra Boersma" userId="aa0d5c04-0f93-4a70-8f86-d3f3b8229c3c" providerId="ADAL" clId="{E4A2179D-8CA3-419B-9E69-3326A903AEB8}" dt="2023-08-30T14:04:18.894" v="145"/>
              <pc2:cmMkLst xmlns:pc2="http://schemas.microsoft.com/office/powerpoint/2019/9/main/command">
                <pc:docMk/>
                <pc:sldMk cId="7667022" sldId="279"/>
                <pc2:cmMk id="{963196D5-4276-48BB-BE46-48ECEAAE7FE6}"/>
              </pc2:cmMkLst>
              <pc226:cmRplyChg chg="add del mod">
                <pc226:chgData name="Sandra Boersma" userId="aa0d5c04-0f93-4a70-8f86-d3f3b8229c3c" providerId="ADAL" clId="{E4A2179D-8CA3-419B-9E69-3326A903AEB8}" dt="2023-08-30T14:00:59.085" v="143"/>
                <pc2:cmRplyMkLst xmlns:pc2="http://schemas.microsoft.com/office/powerpoint/2019/9/main/command">
                  <pc:docMk/>
                  <pc:sldMk cId="7667022" sldId="279"/>
                  <pc2:cmMk id="{963196D5-4276-48BB-BE46-48ECEAAE7FE6}"/>
                  <pc2:cmRplyMk id="{1205051C-4CA6-4499-8ED0-A1BE6264E67C}"/>
                </pc2:cmRplyMkLst>
              </pc226:cmRplyChg>
              <pc226:cmRplyChg chg="add mod">
                <pc226:chgData name="Sandra Boersma" userId="aa0d5c04-0f93-4a70-8f86-d3f3b8229c3c" providerId="ADAL" clId="{E4A2179D-8CA3-419B-9E69-3326A903AEB8}" dt="2023-08-30T14:04:18.894" v="145"/>
                <pc2:cmRplyMkLst xmlns:pc2="http://schemas.microsoft.com/office/powerpoint/2019/9/main/command">
                  <pc:docMk/>
                  <pc:sldMk cId="7667022" sldId="279"/>
                  <pc2:cmMk id="{963196D5-4276-48BB-BE46-48ECEAAE7FE6}"/>
                  <pc2:cmRplyMk id="{37CF7BC5-9F33-4201-B851-EAF3B997CA11}"/>
                </pc2:cmRplyMkLst>
              </pc226:cmRplyChg>
            </pc226:cmChg>
          </p:ext>
        </pc:extLst>
      </pc:sldChg>
      <pc:sldChg chg="modSp mod addCm modCm">
        <pc:chgData name="Sandra Boersma" userId="aa0d5c04-0f93-4a70-8f86-d3f3b8229c3c" providerId="ADAL" clId="{E4A2179D-8CA3-419B-9E69-3326A903AEB8}" dt="2023-08-31T10:56:52.762" v="725"/>
        <pc:sldMkLst>
          <pc:docMk/>
          <pc:sldMk cId="2005088298" sldId="287"/>
        </pc:sldMkLst>
        <pc:spChg chg="mod">
          <ac:chgData name="Sandra Boersma" userId="aa0d5c04-0f93-4a70-8f86-d3f3b8229c3c" providerId="ADAL" clId="{E4A2179D-8CA3-419B-9E69-3326A903AEB8}" dt="2023-08-31T10:55:26.359" v="724" actId="20577"/>
          <ac:spMkLst>
            <pc:docMk/>
            <pc:sldMk cId="2005088298" sldId="287"/>
            <ac:spMk id="2" creationId="{00000000-0000-0000-0000-000000000000}"/>
          </ac:spMkLst>
        </pc:spChg>
        <pc:extLst>
          <p:ext xmlns:p="http://schemas.openxmlformats.org/presentationml/2006/main" uri="{D6D511B9-2390-475A-947B-AFAB55BFBCF1}">
            <pc226:cmChg xmlns:pc226="http://schemas.microsoft.com/office/powerpoint/2022/06/main/command" chg="add mod">
              <pc226:chgData name="Sandra Boersma" userId="aa0d5c04-0f93-4a70-8f86-d3f3b8229c3c" providerId="ADAL" clId="{E4A2179D-8CA3-419B-9E69-3326A903AEB8}" dt="2023-08-31T10:56:52.762" v="725"/>
              <pc2:cmMkLst xmlns:pc2="http://schemas.microsoft.com/office/powerpoint/2019/9/main/command">
                <pc:docMk/>
                <pc:sldMk cId="2005088298" sldId="287"/>
                <pc2:cmMk id="{C6ABEE07-9785-4451-977B-1B64CDA0A4F7}"/>
              </pc2:cmMkLst>
              <pc226:cmRplyChg chg="add">
                <pc226:chgData name="Sandra Boersma" userId="aa0d5c04-0f93-4a70-8f86-d3f3b8229c3c" providerId="ADAL" clId="{E4A2179D-8CA3-419B-9E69-3326A903AEB8}" dt="2023-08-31T09:48:09.232" v="682"/>
                <pc2:cmRplyMkLst xmlns:pc2="http://schemas.microsoft.com/office/powerpoint/2019/9/main/command">
                  <pc:docMk/>
                  <pc:sldMk cId="2005088298" sldId="287"/>
                  <pc2:cmMk id="{C6ABEE07-9785-4451-977B-1B64CDA0A4F7}"/>
                  <pc2:cmRplyMk id="{F8F4DC01-0A6E-42BD-A91B-BE6F2278FD83}"/>
                </pc2:cmRplyMkLst>
              </pc226:cmRplyChg>
              <pc226:cmRplyChg chg="add">
                <pc226:chgData name="Sandra Boersma" userId="aa0d5c04-0f93-4a70-8f86-d3f3b8229c3c" providerId="ADAL" clId="{E4A2179D-8CA3-419B-9E69-3326A903AEB8}" dt="2023-08-31T10:56:52.762" v="725"/>
                <pc2:cmRplyMkLst xmlns:pc2="http://schemas.microsoft.com/office/powerpoint/2019/9/main/command">
                  <pc:docMk/>
                  <pc:sldMk cId="2005088298" sldId="287"/>
                  <pc2:cmMk id="{C6ABEE07-9785-4451-977B-1B64CDA0A4F7}"/>
                  <pc2:cmRplyMk id="{70ED71C6-D236-47ED-A322-6562DA99916D}"/>
                </pc2:cmRplyMkLst>
              </pc226:cmRplyChg>
            </pc226:cmChg>
          </p:ext>
        </pc:extLst>
      </pc:sldChg>
      <pc:sldChg chg="modSp mod">
        <pc:chgData name="Sandra Boersma" userId="aa0d5c04-0f93-4a70-8f86-d3f3b8229c3c" providerId="ADAL" clId="{E4A2179D-8CA3-419B-9E69-3326A903AEB8}" dt="2023-08-30T16:41:21.493" v="677" actId="1076"/>
        <pc:sldMkLst>
          <pc:docMk/>
          <pc:sldMk cId="1557294918" sldId="292"/>
        </pc:sldMkLst>
        <pc:spChg chg="mod">
          <ac:chgData name="Sandra Boersma" userId="aa0d5c04-0f93-4a70-8f86-d3f3b8229c3c" providerId="ADAL" clId="{E4A2179D-8CA3-419B-9E69-3326A903AEB8}" dt="2023-08-30T16:41:21.493" v="677" actId="1076"/>
          <ac:spMkLst>
            <pc:docMk/>
            <pc:sldMk cId="1557294918" sldId="292"/>
            <ac:spMk id="3" creationId="{00000000-0000-0000-0000-000000000000}"/>
          </ac:spMkLst>
        </pc:spChg>
      </pc:sldChg>
      <pc:sldChg chg="modSp mod">
        <pc:chgData name="Sandra Boersma" userId="aa0d5c04-0f93-4a70-8f86-d3f3b8229c3c" providerId="ADAL" clId="{E4A2179D-8CA3-419B-9E69-3326A903AEB8}" dt="2023-08-30T15:36:27.850" v="266" actId="20577"/>
        <pc:sldMkLst>
          <pc:docMk/>
          <pc:sldMk cId="1449534732" sldId="293"/>
        </pc:sldMkLst>
        <pc:spChg chg="mod">
          <ac:chgData name="Sandra Boersma" userId="aa0d5c04-0f93-4a70-8f86-d3f3b8229c3c" providerId="ADAL" clId="{E4A2179D-8CA3-419B-9E69-3326A903AEB8}" dt="2023-08-30T15:36:27.850" v="266" actId="20577"/>
          <ac:spMkLst>
            <pc:docMk/>
            <pc:sldMk cId="1449534732" sldId="293"/>
            <ac:spMk id="2" creationId="{00000000-0000-0000-0000-000000000000}"/>
          </ac:spMkLst>
        </pc:spChg>
        <pc:spChg chg="mod">
          <ac:chgData name="Sandra Boersma" userId="aa0d5c04-0f93-4a70-8f86-d3f3b8229c3c" providerId="ADAL" clId="{E4A2179D-8CA3-419B-9E69-3326A903AEB8}" dt="2023-08-30T14:36:09.183" v="205" actId="20577"/>
          <ac:spMkLst>
            <pc:docMk/>
            <pc:sldMk cId="1449534732" sldId="293"/>
            <ac:spMk id="6" creationId="{A3537AE4-0299-C478-39EC-4175BC1A13D3}"/>
          </ac:spMkLst>
        </pc:spChg>
      </pc:sldChg>
      <pc:sldChg chg="modSp mod">
        <pc:chgData name="Sandra Boersma" userId="aa0d5c04-0f93-4a70-8f86-d3f3b8229c3c" providerId="ADAL" clId="{E4A2179D-8CA3-419B-9E69-3326A903AEB8}" dt="2023-08-30T15:36:21.014" v="260" actId="20577"/>
        <pc:sldMkLst>
          <pc:docMk/>
          <pc:sldMk cId="1414192072" sldId="294"/>
        </pc:sldMkLst>
        <pc:spChg chg="mod">
          <ac:chgData name="Sandra Boersma" userId="aa0d5c04-0f93-4a70-8f86-d3f3b8229c3c" providerId="ADAL" clId="{E4A2179D-8CA3-419B-9E69-3326A903AEB8}" dt="2023-08-30T15:36:21.014" v="260" actId="20577"/>
          <ac:spMkLst>
            <pc:docMk/>
            <pc:sldMk cId="1414192072" sldId="294"/>
            <ac:spMk id="2" creationId="{00000000-0000-0000-0000-000000000000}"/>
          </ac:spMkLst>
        </pc:spChg>
      </pc:sldChg>
      <pc:sldChg chg="modSp">
        <pc:chgData name="Sandra Boersma" userId="aa0d5c04-0f93-4a70-8f86-d3f3b8229c3c" providerId="ADAL" clId="{E4A2179D-8CA3-419B-9E69-3326A903AEB8}" dt="2023-08-30T14:37:01.260" v="254" actId="20577"/>
        <pc:sldMkLst>
          <pc:docMk/>
          <pc:sldMk cId="316166545" sldId="295"/>
        </pc:sldMkLst>
        <pc:graphicFrameChg chg="mod">
          <ac:chgData name="Sandra Boersma" userId="aa0d5c04-0f93-4a70-8f86-d3f3b8229c3c" providerId="ADAL" clId="{E4A2179D-8CA3-419B-9E69-3326A903AEB8}" dt="2023-08-30T14:37:01.260" v="254" actId="20577"/>
          <ac:graphicFrameMkLst>
            <pc:docMk/>
            <pc:sldMk cId="316166545" sldId="295"/>
            <ac:graphicFrameMk id="13" creationId="{B1CB0B5C-A663-E3E8-1754-8DBEC3E16464}"/>
          </ac:graphicFrameMkLst>
        </pc:graphicFrameChg>
      </pc:sldChg>
      <pc:sldChg chg="addSp delSp modSp mod addCm modCm modNotesTx">
        <pc:chgData name="Sandra Boersma" userId="aa0d5c04-0f93-4a70-8f86-d3f3b8229c3c" providerId="ADAL" clId="{E4A2179D-8CA3-419B-9E69-3326A903AEB8}" dt="2023-08-31T09:45:28.184" v="681"/>
        <pc:sldMkLst>
          <pc:docMk/>
          <pc:sldMk cId="993632105" sldId="296"/>
        </pc:sldMkLst>
        <pc:spChg chg="mod">
          <ac:chgData name="Sandra Boersma" userId="aa0d5c04-0f93-4a70-8f86-d3f3b8229c3c" providerId="ADAL" clId="{E4A2179D-8CA3-419B-9E69-3326A903AEB8}" dt="2023-08-30T16:36:48.531" v="673" actId="1076"/>
          <ac:spMkLst>
            <pc:docMk/>
            <pc:sldMk cId="993632105" sldId="296"/>
            <ac:spMk id="8" creationId="{E997F6D6-4DFA-9EEA-79F3-EA0AD121D5C3}"/>
          </ac:spMkLst>
        </pc:spChg>
        <pc:picChg chg="add mod">
          <ac:chgData name="Sandra Boersma" userId="aa0d5c04-0f93-4a70-8f86-d3f3b8229c3c" providerId="ADAL" clId="{E4A2179D-8CA3-419B-9E69-3326A903AEB8}" dt="2023-08-30T16:36:43.199" v="672" actId="1076"/>
          <ac:picMkLst>
            <pc:docMk/>
            <pc:sldMk cId="993632105" sldId="296"/>
            <ac:picMk id="3" creationId="{CDA2184F-4F84-C30C-24AE-3F38FAB355AE}"/>
          </ac:picMkLst>
        </pc:picChg>
        <pc:picChg chg="del">
          <ac:chgData name="Sandra Boersma" userId="aa0d5c04-0f93-4a70-8f86-d3f3b8229c3c" providerId="ADAL" clId="{E4A2179D-8CA3-419B-9E69-3326A903AEB8}" dt="2023-08-30T16:19:55.259" v="330" actId="478"/>
          <ac:picMkLst>
            <pc:docMk/>
            <pc:sldMk cId="993632105" sldId="296"/>
            <ac:picMk id="18" creationId="{7DB35ED4-105E-06CE-6361-BBD49CE5F8E5}"/>
          </ac:picMkLst>
        </pc:picChg>
        <pc:extLst>
          <p:ext xmlns:p="http://schemas.openxmlformats.org/presentationml/2006/main" uri="{D6D511B9-2390-475A-947B-AFAB55BFBCF1}">
            <pc226:cmChg xmlns:pc226="http://schemas.microsoft.com/office/powerpoint/2022/06/main/command" chg="add mod">
              <pc226:chgData name="Sandra Boersma" userId="aa0d5c04-0f93-4a70-8f86-d3f3b8229c3c" providerId="ADAL" clId="{E4A2179D-8CA3-419B-9E69-3326A903AEB8}" dt="2023-08-31T09:45:28.184" v="681"/>
              <pc2:cmMkLst xmlns:pc2="http://schemas.microsoft.com/office/powerpoint/2019/9/main/command">
                <pc:docMk/>
                <pc:sldMk cId="993632105" sldId="296"/>
                <pc2:cmMk id="{8D59E276-1A49-4633-B261-15D134878F6C}"/>
              </pc2:cmMkLst>
              <pc226:cmRplyChg chg="add">
                <pc226:chgData name="Sandra Boersma" userId="aa0d5c04-0f93-4a70-8f86-d3f3b8229c3c" providerId="ADAL" clId="{E4A2179D-8CA3-419B-9E69-3326A903AEB8}" dt="2023-08-30T16:19:34.715" v="329"/>
                <pc2:cmRplyMkLst xmlns:pc2="http://schemas.microsoft.com/office/powerpoint/2019/9/main/command">
                  <pc:docMk/>
                  <pc:sldMk cId="993632105" sldId="296"/>
                  <pc2:cmMk id="{8D59E276-1A49-4633-B261-15D134878F6C}"/>
                  <pc2:cmRplyMk id="{9FC21DA4-CC84-4856-9D7A-7985037DB804}"/>
                </pc2:cmRplyMkLst>
              </pc226:cmRplyChg>
            </pc226:cmChg>
            <pc226:cmChg xmlns:pc226="http://schemas.microsoft.com/office/powerpoint/2022/06/main/command" chg="add mod">
              <pc226:chgData name="Sandra Boersma" userId="aa0d5c04-0f93-4a70-8f86-d3f3b8229c3c" providerId="ADAL" clId="{E4A2179D-8CA3-419B-9E69-3326A903AEB8}" dt="2023-08-30T16:35:50.660" v="668"/>
              <pc2:cmMkLst xmlns:pc2="http://schemas.microsoft.com/office/powerpoint/2019/9/main/command">
                <pc:docMk/>
                <pc:sldMk cId="993632105" sldId="296"/>
                <pc2:cmMk id="{08A64B7D-9150-45B8-A1E7-4696F1C2C475}"/>
              </pc2:cmMkLst>
            </pc226:cmChg>
          </p:ext>
        </pc:extLst>
      </pc:sldChg>
      <pc:sldChg chg="addSp delSp modSp mod modNotesTx">
        <pc:chgData name="Sandra Boersma" userId="aa0d5c04-0f93-4a70-8f86-d3f3b8229c3c" providerId="ADAL" clId="{E4A2179D-8CA3-419B-9E69-3326A903AEB8}" dt="2023-08-30T16:31:42.685" v="663"/>
        <pc:sldMkLst>
          <pc:docMk/>
          <pc:sldMk cId="3602244040" sldId="298"/>
        </pc:sldMkLst>
        <pc:picChg chg="add mod">
          <ac:chgData name="Sandra Boersma" userId="aa0d5c04-0f93-4a70-8f86-d3f3b8229c3c" providerId="ADAL" clId="{E4A2179D-8CA3-419B-9E69-3326A903AEB8}" dt="2023-08-30T16:25:53.351" v="346" actId="1076"/>
          <ac:picMkLst>
            <pc:docMk/>
            <pc:sldMk cId="3602244040" sldId="298"/>
            <ac:picMk id="2" creationId="{6D737F33-29BD-0C09-1E6F-A6C7DD9386BE}"/>
          </ac:picMkLst>
        </pc:picChg>
        <pc:picChg chg="del">
          <ac:chgData name="Sandra Boersma" userId="aa0d5c04-0f93-4a70-8f86-d3f3b8229c3c" providerId="ADAL" clId="{E4A2179D-8CA3-419B-9E69-3326A903AEB8}" dt="2023-08-30T16:23:42.182" v="339" actId="478"/>
          <ac:picMkLst>
            <pc:docMk/>
            <pc:sldMk cId="3602244040" sldId="298"/>
            <ac:picMk id="18" creationId="{7DB35ED4-105E-06CE-6361-BBD49CE5F8E5}"/>
          </ac:picMkLst>
        </pc:picChg>
      </pc:sldChg>
      <pc:sldChg chg="modSp mod addCm">
        <pc:chgData name="Sandra Boersma" userId="aa0d5c04-0f93-4a70-8f86-d3f3b8229c3c" providerId="ADAL" clId="{E4A2179D-8CA3-419B-9E69-3326A903AEB8}" dt="2023-08-30T16:32:50.301" v="667"/>
        <pc:sldMkLst>
          <pc:docMk/>
          <pc:sldMk cId="1780456439" sldId="300"/>
        </pc:sldMkLst>
        <pc:picChg chg="mod">
          <ac:chgData name="Sandra Boersma" userId="aa0d5c04-0f93-4a70-8f86-d3f3b8229c3c" providerId="ADAL" clId="{E4A2179D-8CA3-419B-9E69-3326A903AEB8}" dt="2023-08-30T16:32:18.066" v="666" actId="14100"/>
          <ac:picMkLst>
            <pc:docMk/>
            <pc:sldMk cId="1780456439" sldId="300"/>
            <ac:picMk id="5" creationId="{2AE6EEB7-5319-FE6A-E5B3-D380D8D1C360}"/>
          </ac:picMkLst>
        </pc:picChg>
        <pc:extLst>
          <p:ext xmlns:p="http://schemas.openxmlformats.org/presentationml/2006/main" uri="{D6D511B9-2390-475A-947B-AFAB55BFBCF1}">
            <pc226:cmChg xmlns:pc226="http://schemas.microsoft.com/office/powerpoint/2022/06/main/command" chg="add">
              <pc226:chgData name="Sandra Boersma" userId="aa0d5c04-0f93-4a70-8f86-d3f3b8229c3c" providerId="ADAL" clId="{E4A2179D-8CA3-419B-9E69-3326A903AEB8}" dt="2023-08-30T16:32:50.301" v="667"/>
              <pc2:cmMkLst xmlns:pc2="http://schemas.microsoft.com/office/powerpoint/2019/9/main/command">
                <pc:docMk/>
                <pc:sldMk cId="1780456439" sldId="300"/>
                <pc2:cmMk id="{63A4A524-4BBD-42AF-BE3E-28B3A9D846E2}"/>
              </pc2:cmMkLst>
            </pc226:cmChg>
          </p:ext>
        </pc:extLst>
      </pc:sldChg>
    </pc:docChg>
  </pc:docChgLst>
  <pc:docChgLst>
    <pc:chgData name="Jonnick Kirwan" userId="S::jonnick@prodemos.nl::9a59ccf2-ff56-4baa-9c1a-5e00a0986d43" providerId="AD" clId="Web-{A1A93F48-6E83-7B54-79BA-461D25F2C23E}"/>
    <pc:docChg chg="modSld">
      <pc:chgData name="Jonnick Kirwan" userId="S::jonnick@prodemos.nl::9a59ccf2-ff56-4baa-9c1a-5e00a0986d43" providerId="AD" clId="Web-{A1A93F48-6E83-7B54-79BA-461D25F2C23E}" dt="2023-08-11T07:18:55.803" v="15"/>
      <pc:docMkLst>
        <pc:docMk/>
      </pc:docMkLst>
      <pc:sldChg chg="delSp modSp">
        <pc:chgData name="Jonnick Kirwan" userId="S::jonnick@prodemos.nl::9a59ccf2-ff56-4baa-9c1a-5e00a0986d43" providerId="AD" clId="Web-{A1A93F48-6E83-7B54-79BA-461D25F2C23E}" dt="2023-08-11T07:18:55.803" v="15"/>
        <pc:sldMkLst>
          <pc:docMk/>
          <pc:sldMk cId="1666467437" sldId="262"/>
        </pc:sldMkLst>
        <pc:spChg chg="mod">
          <ac:chgData name="Jonnick Kirwan" userId="S::jonnick@prodemos.nl::9a59ccf2-ff56-4baa-9c1a-5e00a0986d43" providerId="AD" clId="Web-{A1A93F48-6E83-7B54-79BA-461D25F2C23E}" dt="2023-08-11T07:18:49.256" v="13" actId="20577"/>
          <ac:spMkLst>
            <pc:docMk/>
            <pc:sldMk cId="1666467437" sldId="262"/>
            <ac:spMk id="2" creationId="{00000000-0000-0000-0000-000000000000}"/>
          </ac:spMkLst>
        </pc:spChg>
        <pc:spChg chg="mod">
          <ac:chgData name="Jonnick Kirwan" userId="S::jonnick@prodemos.nl::9a59ccf2-ff56-4baa-9c1a-5e00a0986d43" providerId="AD" clId="Web-{A1A93F48-6E83-7B54-79BA-461D25F2C23E}" dt="2023-08-11T07:18:51.553" v="14" actId="20577"/>
          <ac:spMkLst>
            <pc:docMk/>
            <pc:sldMk cId="1666467437" sldId="262"/>
            <ac:spMk id="3" creationId="{00000000-0000-0000-0000-000000000000}"/>
          </ac:spMkLst>
        </pc:spChg>
        <pc:picChg chg="del">
          <ac:chgData name="Jonnick Kirwan" userId="S::jonnick@prodemos.nl::9a59ccf2-ff56-4baa-9c1a-5e00a0986d43" providerId="AD" clId="Web-{A1A93F48-6E83-7B54-79BA-461D25F2C23E}" dt="2023-08-11T07:18:55.803" v="15"/>
          <ac:picMkLst>
            <pc:docMk/>
            <pc:sldMk cId="1666467437" sldId="262"/>
            <ac:picMk id="5" creationId="{00000000-0000-0000-0000-000000000000}"/>
          </ac:picMkLst>
        </pc:picChg>
      </pc:sldChg>
      <pc:sldChg chg="modSp">
        <pc:chgData name="Jonnick Kirwan" userId="S::jonnick@prodemos.nl::9a59ccf2-ff56-4baa-9c1a-5e00a0986d43" providerId="AD" clId="Web-{A1A93F48-6E83-7B54-79BA-461D25F2C23E}" dt="2023-08-11T07:15:22.875" v="2" actId="1076"/>
        <pc:sldMkLst>
          <pc:docMk/>
          <pc:sldMk cId="5088699" sldId="278"/>
        </pc:sldMkLst>
        <pc:spChg chg="mod">
          <ac:chgData name="Jonnick Kirwan" userId="S::jonnick@prodemos.nl::9a59ccf2-ff56-4baa-9c1a-5e00a0986d43" providerId="AD" clId="Web-{A1A93F48-6E83-7B54-79BA-461D25F2C23E}" dt="2023-08-11T07:15:22.875" v="2" actId="1076"/>
          <ac:spMkLst>
            <pc:docMk/>
            <pc:sldMk cId="5088699" sldId="278"/>
            <ac:spMk id="3" creationId="{00000000-0000-0000-0000-000000000000}"/>
          </ac:spMkLst>
        </pc:spChg>
      </pc:sldChg>
      <pc:sldChg chg="addSp delSp modSp">
        <pc:chgData name="Jonnick Kirwan" userId="S::jonnick@prodemos.nl::9a59ccf2-ff56-4baa-9c1a-5e00a0986d43" providerId="AD" clId="Web-{A1A93F48-6E83-7B54-79BA-461D25F2C23E}" dt="2023-08-11T07:15:43.610" v="4"/>
        <pc:sldMkLst>
          <pc:docMk/>
          <pc:sldMk cId="175669323" sldId="299"/>
        </pc:sldMkLst>
        <pc:spChg chg="add del mod">
          <ac:chgData name="Jonnick Kirwan" userId="S::jonnick@prodemos.nl::9a59ccf2-ff56-4baa-9c1a-5e00a0986d43" providerId="AD" clId="Web-{A1A93F48-6E83-7B54-79BA-461D25F2C23E}" dt="2023-08-11T07:15:43.610" v="4"/>
          <ac:spMkLst>
            <pc:docMk/>
            <pc:sldMk cId="175669323" sldId="299"/>
            <ac:spMk id="3" creationId="{8D2776F3-2D4E-4FB3-1A27-A8617118FD4F}"/>
          </ac:spMkLst>
        </pc:spChg>
        <pc:spChg chg="del">
          <ac:chgData name="Jonnick Kirwan" userId="S::jonnick@prodemos.nl::9a59ccf2-ff56-4baa-9c1a-5e00a0986d43" providerId="AD" clId="Web-{A1A93F48-6E83-7B54-79BA-461D25F2C23E}" dt="2023-08-11T07:15:40.829" v="3"/>
          <ac:spMkLst>
            <pc:docMk/>
            <pc:sldMk cId="175669323" sldId="299"/>
            <ac:spMk id="5" creationId="{58B2D7ED-BF7A-F075-759C-785F840B2BBA}"/>
          </ac:spMkLst>
        </pc:spChg>
      </pc:sldChg>
    </pc:docChg>
  </pc:docChgLst>
  <pc:docChgLst>
    <pc:chgData name="Jonnick Kirwan" userId="S::jonnick@prodemos.nl::9a59ccf2-ff56-4baa-9c1a-5e00a0986d43" providerId="AD" clId="Web-{12421C62-B34A-BCCD-2DF6-496C303E3523}"/>
    <pc:docChg chg="addSld delSld modSld sldOrd addMainMaster">
      <pc:chgData name="Jonnick Kirwan" userId="S::jonnick@prodemos.nl::9a59ccf2-ff56-4baa-9c1a-5e00a0986d43" providerId="AD" clId="Web-{12421C62-B34A-BCCD-2DF6-496C303E3523}" dt="2023-08-25T13:49:52.179" v="180" actId="20577"/>
      <pc:docMkLst>
        <pc:docMk/>
      </pc:docMkLst>
      <pc:sldChg chg="modSp">
        <pc:chgData name="Jonnick Kirwan" userId="S::jonnick@prodemos.nl::9a59ccf2-ff56-4baa-9c1a-5e00a0986d43" providerId="AD" clId="Web-{12421C62-B34A-BCCD-2DF6-496C303E3523}" dt="2023-08-25T13:49:52.179" v="180" actId="20577"/>
        <pc:sldMkLst>
          <pc:docMk/>
          <pc:sldMk cId="1666467437" sldId="262"/>
        </pc:sldMkLst>
        <pc:spChg chg="mod">
          <ac:chgData name="Jonnick Kirwan" userId="S::jonnick@prodemos.nl::9a59ccf2-ff56-4baa-9c1a-5e00a0986d43" providerId="AD" clId="Web-{12421C62-B34A-BCCD-2DF6-496C303E3523}" dt="2023-08-25T13:49:52.179" v="180" actId="20577"/>
          <ac:spMkLst>
            <pc:docMk/>
            <pc:sldMk cId="1666467437" sldId="262"/>
            <ac:spMk id="2" creationId="{00000000-0000-0000-0000-000000000000}"/>
          </ac:spMkLst>
        </pc:spChg>
        <pc:spChg chg="mod">
          <ac:chgData name="Jonnick Kirwan" userId="S::jonnick@prodemos.nl::9a59ccf2-ff56-4baa-9c1a-5e00a0986d43" providerId="AD" clId="Web-{12421C62-B34A-BCCD-2DF6-496C303E3523}" dt="2023-08-25T13:49:47.460" v="171" actId="20577"/>
          <ac:spMkLst>
            <pc:docMk/>
            <pc:sldMk cId="1666467437" sldId="262"/>
            <ac:spMk id="15" creationId="{BBDEDCD1-1A07-2D4D-7FDD-563597DA9638}"/>
          </ac:spMkLst>
        </pc:spChg>
      </pc:sldChg>
      <pc:sldChg chg="modSp">
        <pc:chgData name="Jonnick Kirwan" userId="S::jonnick@prodemos.nl::9a59ccf2-ff56-4baa-9c1a-5e00a0986d43" providerId="AD" clId="Web-{12421C62-B34A-BCCD-2DF6-496C303E3523}" dt="2023-08-25T11:21:17.234" v="158" actId="14100"/>
        <pc:sldMkLst>
          <pc:docMk/>
          <pc:sldMk cId="7667022" sldId="279"/>
        </pc:sldMkLst>
        <pc:spChg chg="mod">
          <ac:chgData name="Jonnick Kirwan" userId="S::jonnick@prodemos.nl::9a59ccf2-ff56-4baa-9c1a-5e00a0986d43" providerId="AD" clId="Web-{12421C62-B34A-BCCD-2DF6-496C303E3523}" dt="2023-08-25T11:21:17.234" v="158" actId="14100"/>
          <ac:spMkLst>
            <pc:docMk/>
            <pc:sldMk cId="7667022" sldId="279"/>
            <ac:spMk id="10" creationId="{00000000-0000-0000-0000-000000000000}"/>
          </ac:spMkLst>
        </pc:spChg>
      </pc:sldChg>
      <pc:sldChg chg="modSp">
        <pc:chgData name="Jonnick Kirwan" userId="S::jonnick@prodemos.nl::9a59ccf2-ff56-4baa-9c1a-5e00a0986d43" providerId="AD" clId="Web-{12421C62-B34A-BCCD-2DF6-496C303E3523}" dt="2023-08-25T13:22:38.934" v="168" actId="14100"/>
        <pc:sldMkLst>
          <pc:docMk/>
          <pc:sldMk cId="2093931051" sldId="281"/>
        </pc:sldMkLst>
        <pc:spChg chg="mod">
          <ac:chgData name="Jonnick Kirwan" userId="S::jonnick@prodemos.nl::9a59ccf2-ff56-4baa-9c1a-5e00a0986d43" providerId="AD" clId="Web-{12421C62-B34A-BCCD-2DF6-496C303E3523}" dt="2023-08-25T13:22:38.934" v="168" actId="14100"/>
          <ac:spMkLst>
            <pc:docMk/>
            <pc:sldMk cId="2093931051" sldId="281"/>
            <ac:spMk id="3" creationId="{00000000-0000-0000-0000-000000000000}"/>
          </ac:spMkLst>
        </pc:spChg>
      </pc:sldChg>
      <pc:sldChg chg="modCm">
        <pc:chgData name="Jonnick Kirwan" userId="S::jonnick@prodemos.nl::9a59ccf2-ff56-4baa-9c1a-5e00a0986d43" providerId="AD" clId="Web-{12421C62-B34A-BCCD-2DF6-496C303E3523}" dt="2023-08-25T12:05:09.067" v="161"/>
        <pc:sldMkLst>
          <pc:docMk/>
          <pc:sldMk cId="993632105" sldId="296"/>
        </pc:sldMkLst>
        <pc:extLst>
          <p:ext xmlns:p="http://schemas.openxmlformats.org/presentationml/2006/main" uri="{D6D511B9-2390-475A-947B-AFAB55BFBCF1}">
            <pc226:cmChg xmlns:pc226="http://schemas.microsoft.com/office/powerpoint/2022/06/main/command" chg="mod">
              <pc226:chgData name="Jonnick Kirwan" userId="S::jonnick@prodemos.nl::9a59ccf2-ff56-4baa-9c1a-5e00a0986d43" providerId="AD" clId="Web-{12421C62-B34A-BCCD-2DF6-496C303E3523}" dt="2023-08-25T12:05:09.067" v="161"/>
              <pc2:cmMkLst xmlns:pc2="http://schemas.microsoft.com/office/powerpoint/2019/9/main/command">
                <pc:docMk/>
                <pc:sldMk cId="993632105" sldId="296"/>
                <pc2:cmMk id="{0E18204D-BF79-42F0-89DD-A3D5BEE69462}"/>
              </pc2:cmMkLst>
            </pc226:cmChg>
          </p:ext>
        </pc:extLst>
      </pc:sldChg>
      <pc:sldChg chg="addSp delSp modSp modCm modNotes">
        <pc:chgData name="Jonnick Kirwan" userId="S::jonnick@prodemos.nl::9a59ccf2-ff56-4baa-9c1a-5e00a0986d43" providerId="AD" clId="Web-{12421C62-B34A-BCCD-2DF6-496C303E3523}" dt="2023-08-25T10:51:15.438" v="100" actId="1076"/>
        <pc:sldMkLst>
          <pc:docMk/>
          <pc:sldMk cId="175669323" sldId="299"/>
        </pc:sldMkLst>
        <pc:spChg chg="add mod">
          <ac:chgData name="Jonnick Kirwan" userId="S::jonnick@prodemos.nl::9a59ccf2-ff56-4baa-9c1a-5e00a0986d43" providerId="AD" clId="Web-{12421C62-B34A-BCCD-2DF6-496C303E3523}" dt="2023-08-25T10:51:07.406" v="98" actId="1076"/>
          <ac:spMkLst>
            <pc:docMk/>
            <pc:sldMk cId="175669323" sldId="299"/>
            <ac:spMk id="4" creationId="{1C418F8C-0F97-47C5-6D4D-D7235F8E8B33}"/>
          </ac:spMkLst>
        </pc:spChg>
        <pc:spChg chg="mod">
          <ac:chgData name="Jonnick Kirwan" userId="S::jonnick@prodemos.nl::9a59ccf2-ff56-4baa-9c1a-5e00a0986d43" providerId="AD" clId="Web-{12421C62-B34A-BCCD-2DF6-496C303E3523}" dt="2023-08-25T10:45:10.227" v="49" actId="20577"/>
          <ac:spMkLst>
            <pc:docMk/>
            <pc:sldMk cId="175669323" sldId="299"/>
            <ac:spMk id="7" creationId="{AB428101-19D1-538C-7F62-6085BBE39521}"/>
          </ac:spMkLst>
        </pc:spChg>
        <pc:spChg chg="del">
          <ac:chgData name="Jonnick Kirwan" userId="S::jonnick@prodemos.nl::9a59ccf2-ff56-4baa-9c1a-5e00a0986d43" providerId="AD" clId="Web-{12421C62-B34A-BCCD-2DF6-496C303E3523}" dt="2023-08-25T10:43:52.648" v="18"/>
          <ac:spMkLst>
            <pc:docMk/>
            <pc:sldMk cId="175669323" sldId="299"/>
            <ac:spMk id="8" creationId="{E997F6D6-4DFA-9EEA-79F3-EA0AD121D5C3}"/>
          </ac:spMkLst>
        </pc:spChg>
        <pc:spChg chg="del">
          <ac:chgData name="Jonnick Kirwan" userId="S::jonnick@prodemos.nl::9a59ccf2-ff56-4baa-9c1a-5e00a0986d43" providerId="AD" clId="Web-{12421C62-B34A-BCCD-2DF6-496C303E3523}" dt="2023-08-25T10:43:53.585" v="19"/>
          <ac:spMkLst>
            <pc:docMk/>
            <pc:sldMk cId="175669323" sldId="299"/>
            <ac:spMk id="13" creationId="{4546C42F-B944-D26F-DC25-F43B04DFC283}"/>
          </ac:spMkLst>
        </pc:spChg>
        <pc:picChg chg="add del mod">
          <ac:chgData name="Jonnick Kirwan" userId="S::jonnick@prodemos.nl::9a59ccf2-ff56-4baa-9c1a-5e00a0986d43" providerId="AD" clId="Web-{12421C62-B34A-BCCD-2DF6-496C303E3523}" dt="2023-08-25T10:43:50.351" v="17"/>
          <ac:picMkLst>
            <pc:docMk/>
            <pc:sldMk cId="175669323" sldId="299"/>
            <ac:picMk id="2" creationId="{0D466322-EF1C-158C-34A3-35F83E63C054}"/>
          </ac:picMkLst>
        </pc:picChg>
        <pc:picChg chg="add mod">
          <ac:chgData name="Jonnick Kirwan" userId="S::jonnick@prodemos.nl::9a59ccf2-ff56-4baa-9c1a-5e00a0986d43" providerId="AD" clId="Web-{12421C62-B34A-BCCD-2DF6-496C303E3523}" dt="2023-08-25T10:51:15.438" v="100" actId="1076"/>
          <ac:picMkLst>
            <pc:docMk/>
            <pc:sldMk cId="175669323" sldId="299"/>
            <ac:picMk id="5" creationId="{0A0D9A84-A36D-C628-78B0-B52726FAE49F}"/>
          </ac:picMkLst>
        </pc:picChg>
        <pc:picChg chg="del">
          <ac:chgData name="Jonnick Kirwan" userId="S::jonnick@prodemos.nl::9a59ccf2-ff56-4baa-9c1a-5e00a0986d43" providerId="AD" clId="Web-{12421C62-B34A-BCCD-2DF6-496C303E3523}" dt="2023-08-25T10:42:16.301" v="0"/>
          <ac:picMkLst>
            <pc:docMk/>
            <pc:sldMk cId="175669323" sldId="299"/>
            <ac:picMk id="11" creationId="{EE23494B-DBE3-D965-9A9D-452491392BDC}"/>
          </ac:picMkLst>
        </pc:picChg>
        <pc:picChg chg="del mod">
          <ac:chgData name="Jonnick Kirwan" userId="S::jonnick@prodemos.nl::9a59ccf2-ff56-4baa-9c1a-5e00a0986d43" providerId="AD" clId="Web-{12421C62-B34A-BCCD-2DF6-496C303E3523}" dt="2023-08-25T10:50:34.703" v="91"/>
          <ac:picMkLst>
            <pc:docMk/>
            <pc:sldMk cId="175669323" sldId="299"/>
            <ac:picMk id="15" creationId="{D39AF3B1-D60F-77A3-AD7D-B41F5819AA4E}"/>
          </ac:picMkLst>
        </pc:picChg>
        <pc:picChg chg="del mod">
          <ac:chgData name="Jonnick Kirwan" userId="S::jonnick@prodemos.nl::9a59ccf2-ff56-4baa-9c1a-5e00a0986d43" providerId="AD" clId="Web-{12421C62-B34A-BCCD-2DF6-496C303E3523}" dt="2023-08-25T10:43:49.523" v="16"/>
          <ac:picMkLst>
            <pc:docMk/>
            <pc:sldMk cId="175669323" sldId="299"/>
            <ac:picMk id="18" creationId="{7DB35ED4-105E-06CE-6361-BBD49CE5F8E5}"/>
          </ac:picMkLst>
        </pc:picChg>
        <pc:extLst>
          <p:ext xmlns:p="http://schemas.openxmlformats.org/presentationml/2006/main" uri="{D6D511B9-2390-475A-947B-AFAB55BFBCF1}">
            <pc226:cmChg xmlns:pc226="http://schemas.microsoft.com/office/powerpoint/2022/06/main/command" chg="mod">
              <pc226:chgData name="Jonnick Kirwan" userId="S::jonnick@prodemos.nl::9a59ccf2-ff56-4baa-9c1a-5e00a0986d43" providerId="AD" clId="Web-{12421C62-B34A-BCCD-2DF6-496C303E3523}" dt="2023-08-25T10:42:19.489" v="1"/>
              <pc2:cmMkLst xmlns:pc2="http://schemas.microsoft.com/office/powerpoint/2019/9/main/command">
                <pc:docMk/>
                <pc:sldMk cId="175669323" sldId="299"/>
                <pc2:cmMk id="{1CE300D2-8098-47F1-9AD1-37F705780266}"/>
              </pc2:cmMkLst>
            </pc226:cmChg>
          </p:ext>
        </pc:extLst>
      </pc:sldChg>
      <pc:sldChg chg="addSp delSp modSp add replId modNotes">
        <pc:chgData name="Jonnick Kirwan" userId="S::jonnick@prodemos.nl::9a59ccf2-ff56-4baa-9c1a-5e00a0986d43" providerId="AD" clId="Web-{12421C62-B34A-BCCD-2DF6-496C303E3523}" dt="2023-08-25T10:51:52.782" v="113" actId="1076"/>
        <pc:sldMkLst>
          <pc:docMk/>
          <pc:sldMk cId="1780456439" sldId="300"/>
        </pc:sldMkLst>
        <pc:spChg chg="add del mod">
          <ac:chgData name="Jonnick Kirwan" userId="S::jonnick@prodemos.nl::9a59ccf2-ff56-4baa-9c1a-5e00a0986d43" providerId="AD" clId="Web-{12421C62-B34A-BCCD-2DF6-496C303E3523}" dt="2023-08-25T10:49:25.201" v="80"/>
          <ac:spMkLst>
            <pc:docMk/>
            <pc:sldMk cId="1780456439" sldId="300"/>
            <ac:spMk id="4" creationId="{F01C8131-0537-7C49-B8A9-05A3250D1645}"/>
          </ac:spMkLst>
        </pc:spChg>
        <pc:spChg chg="del">
          <ac:chgData name="Jonnick Kirwan" userId="S::jonnick@prodemos.nl::9a59ccf2-ff56-4baa-9c1a-5e00a0986d43" providerId="AD" clId="Web-{12421C62-B34A-BCCD-2DF6-496C303E3523}" dt="2023-08-25T10:45:16.868" v="51"/>
          <ac:spMkLst>
            <pc:docMk/>
            <pc:sldMk cId="1780456439" sldId="300"/>
            <ac:spMk id="7" creationId="{AB428101-19D1-538C-7F62-6085BBE39521}"/>
          </ac:spMkLst>
        </pc:spChg>
        <pc:spChg chg="mod">
          <ac:chgData name="Jonnick Kirwan" userId="S::jonnick@prodemos.nl::9a59ccf2-ff56-4baa-9c1a-5e00a0986d43" providerId="AD" clId="Web-{12421C62-B34A-BCCD-2DF6-496C303E3523}" dt="2023-08-25T10:47:47.059" v="74" actId="1076"/>
          <ac:spMkLst>
            <pc:docMk/>
            <pc:sldMk cId="1780456439" sldId="300"/>
            <ac:spMk id="8" creationId="{E997F6D6-4DFA-9EEA-79F3-EA0AD121D5C3}"/>
          </ac:spMkLst>
        </pc:spChg>
        <pc:spChg chg="add mod">
          <ac:chgData name="Jonnick Kirwan" userId="S::jonnick@prodemos.nl::9a59ccf2-ff56-4baa-9c1a-5e00a0986d43" providerId="AD" clId="Web-{12421C62-B34A-BCCD-2DF6-496C303E3523}" dt="2023-08-25T10:51:37.391" v="109" actId="1076"/>
          <ac:spMkLst>
            <pc:docMk/>
            <pc:sldMk cId="1780456439" sldId="300"/>
            <ac:spMk id="9" creationId="{9F43754F-841B-7BC3-E181-65C7EEDA02AD}"/>
          </ac:spMkLst>
        </pc:spChg>
        <pc:spChg chg="del">
          <ac:chgData name="Jonnick Kirwan" userId="S::jonnick@prodemos.nl::9a59ccf2-ff56-4baa-9c1a-5e00a0986d43" providerId="AD" clId="Web-{12421C62-B34A-BCCD-2DF6-496C303E3523}" dt="2023-08-25T10:45:19.728" v="53"/>
          <ac:spMkLst>
            <pc:docMk/>
            <pc:sldMk cId="1780456439" sldId="300"/>
            <ac:spMk id="13" creationId="{4546C42F-B944-D26F-DC25-F43B04DFC283}"/>
          </ac:spMkLst>
        </pc:spChg>
        <pc:picChg chg="del">
          <ac:chgData name="Jonnick Kirwan" userId="S::jonnick@prodemos.nl::9a59ccf2-ff56-4baa-9c1a-5e00a0986d43" providerId="AD" clId="Web-{12421C62-B34A-BCCD-2DF6-496C303E3523}" dt="2023-08-25T10:45:18.774" v="52"/>
          <ac:picMkLst>
            <pc:docMk/>
            <pc:sldMk cId="1780456439" sldId="300"/>
            <ac:picMk id="2" creationId="{0D466322-EF1C-158C-34A3-35F83E63C054}"/>
          </ac:picMkLst>
        </pc:picChg>
        <pc:picChg chg="add del mod">
          <ac:chgData name="Jonnick Kirwan" userId="S::jonnick@prodemos.nl::9a59ccf2-ff56-4baa-9c1a-5e00a0986d43" providerId="AD" clId="Web-{12421C62-B34A-BCCD-2DF6-496C303E3523}" dt="2023-08-25T10:47:54.371" v="77"/>
          <ac:picMkLst>
            <pc:docMk/>
            <pc:sldMk cId="1780456439" sldId="300"/>
            <ac:picMk id="3" creationId="{EADD2796-32E5-9591-8C54-D3750B91D359}"/>
          </ac:picMkLst>
        </pc:picChg>
        <pc:picChg chg="add mod">
          <ac:chgData name="Jonnick Kirwan" userId="S::jonnick@prodemos.nl::9a59ccf2-ff56-4baa-9c1a-5e00a0986d43" providerId="AD" clId="Web-{12421C62-B34A-BCCD-2DF6-496C303E3523}" dt="2023-08-25T10:51:52.782" v="113" actId="1076"/>
          <ac:picMkLst>
            <pc:docMk/>
            <pc:sldMk cId="1780456439" sldId="300"/>
            <ac:picMk id="5" creationId="{2AE6EEB7-5319-FE6A-E5B3-D380D8D1C360}"/>
          </ac:picMkLst>
        </pc:picChg>
        <pc:picChg chg="del">
          <ac:chgData name="Jonnick Kirwan" userId="S::jonnick@prodemos.nl::9a59ccf2-ff56-4baa-9c1a-5e00a0986d43" providerId="AD" clId="Web-{12421C62-B34A-BCCD-2DF6-496C303E3523}" dt="2023-08-25T10:45:15.868" v="50"/>
          <ac:picMkLst>
            <pc:docMk/>
            <pc:sldMk cId="1780456439" sldId="300"/>
            <ac:picMk id="15" creationId="{D39AF3B1-D60F-77A3-AD7D-B41F5819AA4E}"/>
          </ac:picMkLst>
        </pc:picChg>
        <pc:picChg chg="del mod">
          <ac:chgData name="Jonnick Kirwan" userId="S::jonnick@prodemos.nl::9a59ccf2-ff56-4baa-9c1a-5e00a0986d43" providerId="AD" clId="Web-{12421C62-B34A-BCCD-2DF6-496C303E3523}" dt="2023-08-25T10:47:36.808" v="72"/>
          <ac:picMkLst>
            <pc:docMk/>
            <pc:sldMk cId="1780456439" sldId="300"/>
            <ac:picMk id="18" creationId="{7DB35ED4-105E-06CE-6361-BBD49CE5F8E5}"/>
          </ac:picMkLst>
        </pc:picChg>
      </pc:sldChg>
      <pc:sldChg chg="addSp delSp modSp add replId modNotes">
        <pc:chgData name="Jonnick Kirwan" userId="S::jonnick@prodemos.nl::9a59ccf2-ff56-4baa-9c1a-5e00a0986d43" providerId="AD" clId="Web-{12421C62-B34A-BCCD-2DF6-496C303E3523}" dt="2023-08-25T10:54:03.879" v="142" actId="14100"/>
        <pc:sldMkLst>
          <pc:docMk/>
          <pc:sldMk cId="3237687346" sldId="301"/>
        </pc:sldMkLst>
        <pc:spChg chg="add mod">
          <ac:chgData name="Jonnick Kirwan" userId="S::jonnick@prodemos.nl::9a59ccf2-ff56-4baa-9c1a-5e00a0986d43" providerId="AD" clId="Web-{12421C62-B34A-BCCD-2DF6-496C303E3523}" dt="2023-08-25T10:54:03.879" v="142" actId="14100"/>
          <ac:spMkLst>
            <pc:docMk/>
            <pc:sldMk cId="3237687346" sldId="301"/>
            <ac:spMk id="5" creationId="{B00DAC64-2DCE-205E-A5EB-9BF2227329F1}"/>
          </ac:spMkLst>
        </pc:spChg>
        <pc:spChg chg="del">
          <ac:chgData name="Jonnick Kirwan" userId="S::jonnick@prodemos.nl::9a59ccf2-ff56-4baa-9c1a-5e00a0986d43" providerId="AD" clId="Web-{12421C62-B34A-BCCD-2DF6-496C303E3523}" dt="2023-08-25T10:52:12.642" v="116"/>
          <ac:spMkLst>
            <pc:docMk/>
            <pc:sldMk cId="3237687346" sldId="301"/>
            <ac:spMk id="7" creationId="{AB428101-19D1-538C-7F62-6085BBE39521}"/>
          </ac:spMkLst>
        </pc:spChg>
        <pc:spChg chg="del">
          <ac:chgData name="Jonnick Kirwan" userId="S::jonnick@prodemos.nl::9a59ccf2-ff56-4baa-9c1a-5e00a0986d43" providerId="AD" clId="Web-{12421C62-B34A-BCCD-2DF6-496C303E3523}" dt="2023-08-25T10:52:14.033" v="117"/>
          <ac:spMkLst>
            <pc:docMk/>
            <pc:sldMk cId="3237687346" sldId="301"/>
            <ac:spMk id="8" creationId="{E997F6D6-4DFA-9EEA-79F3-EA0AD121D5C3}"/>
          </ac:spMkLst>
        </pc:spChg>
        <pc:spChg chg="mod">
          <ac:chgData name="Jonnick Kirwan" userId="S::jonnick@prodemos.nl::9a59ccf2-ff56-4baa-9c1a-5e00a0986d43" providerId="AD" clId="Web-{12421C62-B34A-BCCD-2DF6-496C303E3523}" dt="2023-08-25T10:52:26.908" v="120" actId="1076"/>
          <ac:spMkLst>
            <pc:docMk/>
            <pc:sldMk cId="3237687346" sldId="301"/>
            <ac:spMk id="13" creationId="{4546C42F-B944-D26F-DC25-F43B04DFC283}"/>
          </ac:spMkLst>
        </pc:spChg>
        <pc:picChg chg="del mod">
          <ac:chgData name="Jonnick Kirwan" userId="S::jonnick@prodemos.nl::9a59ccf2-ff56-4baa-9c1a-5e00a0986d43" providerId="AD" clId="Web-{12421C62-B34A-BCCD-2DF6-496C303E3523}" dt="2023-08-25T10:52:28.814" v="122"/>
          <ac:picMkLst>
            <pc:docMk/>
            <pc:sldMk cId="3237687346" sldId="301"/>
            <ac:picMk id="2" creationId="{0D466322-EF1C-158C-34A3-35F83E63C054}"/>
          </ac:picMkLst>
        </pc:picChg>
        <pc:picChg chg="add mod">
          <ac:chgData name="Jonnick Kirwan" userId="S::jonnick@prodemos.nl::9a59ccf2-ff56-4baa-9c1a-5e00a0986d43" providerId="AD" clId="Web-{12421C62-B34A-BCCD-2DF6-496C303E3523}" dt="2023-08-25T10:53:18.847" v="136" actId="14100"/>
          <ac:picMkLst>
            <pc:docMk/>
            <pc:sldMk cId="3237687346" sldId="301"/>
            <ac:picMk id="3" creationId="{D8FC06BF-4AD2-77C7-2BC5-907AE3325B8C}"/>
          </ac:picMkLst>
        </pc:picChg>
        <pc:picChg chg="del">
          <ac:chgData name="Jonnick Kirwan" userId="S::jonnick@prodemos.nl::9a59ccf2-ff56-4baa-9c1a-5e00a0986d43" providerId="AD" clId="Web-{12421C62-B34A-BCCD-2DF6-496C303E3523}" dt="2023-08-25T10:52:10.955" v="114"/>
          <ac:picMkLst>
            <pc:docMk/>
            <pc:sldMk cId="3237687346" sldId="301"/>
            <ac:picMk id="15" creationId="{D39AF3B1-D60F-77A3-AD7D-B41F5819AA4E}"/>
          </ac:picMkLst>
        </pc:picChg>
        <pc:picChg chg="del">
          <ac:chgData name="Jonnick Kirwan" userId="S::jonnick@prodemos.nl::9a59ccf2-ff56-4baa-9c1a-5e00a0986d43" providerId="AD" clId="Web-{12421C62-B34A-BCCD-2DF6-496C303E3523}" dt="2023-08-25T10:52:11.173" v="115"/>
          <ac:picMkLst>
            <pc:docMk/>
            <pc:sldMk cId="3237687346" sldId="301"/>
            <ac:picMk id="18" creationId="{7DB35ED4-105E-06CE-6361-BBD49CE5F8E5}"/>
          </ac:picMkLst>
        </pc:picChg>
      </pc:sldChg>
      <pc:sldChg chg="add del">
        <pc:chgData name="Jonnick Kirwan" userId="S::jonnick@prodemos.nl::9a59ccf2-ff56-4baa-9c1a-5e00a0986d43" providerId="AD" clId="Web-{12421C62-B34A-BCCD-2DF6-496C303E3523}" dt="2023-08-25T10:57:24.417" v="144"/>
        <pc:sldMkLst>
          <pc:docMk/>
          <pc:sldMk cId="339826672" sldId="302"/>
        </pc:sldMkLst>
      </pc:sldChg>
      <pc:sldChg chg="new del">
        <pc:chgData name="Jonnick Kirwan" userId="S::jonnick@prodemos.nl::9a59ccf2-ff56-4baa-9c1a-5e00a0986d43" providerId="AD" clId="Web-{12421C62-B34A-BCCD-2DF6-496C303E3523}" dt="2023-08-25T10:57:34.917" v="147"/>
        <pc:sldMkLst>
          <pc:docMk/>
          <pc:sldMk cId="3705585951" sldId="302"/>
        </pc:sldMkLst>
      </pc:sldChg>
      <pc:sldChg chg="addSp modSp new ord">
        <pc:chgData name="Jonnick Kirwan" userId="S::jonnick@prodemos.nl::9a59ccf2-ff56-4baa-9c1a-5e00a0986d43" providerId="AD" clId="Web-{12421C62-B34A-BCCD-2DF6-496C303E3523}" dt="2023-08-25T12:03:11.766" v="160"/>
        <pc:sldMkLst>
          <pc:docMk/>
          <pc:sldMk cId="3188762778" sldId="303"/>
        </pc:sldMkLst>
        <pc:spChg chg="mod">
          <ac:chgData name="Jonnick Kirwan" userId="S::jonnick@prodemos.nl::9a59ccf2-ff56-4baa-9c1a-5e00a0986d43" providerId="AD" clId="Web-{12421C62-B34A-BCCD-2DF6-496C303E3523}" dt="2023-08-25T10:58:12.856" v="156" actId="1076"/>
          <ac:spMkLst>
            <pc:docMk/>
            <pc:sldMk cId="3188762778" sldId="303"/>
            <ac:spMk id="2" creationId="{2F82A6AA-5C55-44D9-6CB5-33726A34634A}"/>
          </ac:spMkLst>
        </pc:spChg>
        <pc:picChg chg="add mod ord">
          <ac:chgData name="Jonnick Kirwan" userId="S::jonnick@prodemos.nl::9a59ccf2-ff56-4baa-9c1a-5e00a0986d43" providerId="AD" clId="Web-{12421C62-B34A-BCCD-2DF6-496C303E3523}" dt="2023-08-25T10:58:07.871" v="155"/>
          <ac:picMkLst>
            <pc:docMk/>
            <pc:sldMk cId="3188762778" sldId="303"/>
            <ac:picMk id="4" creationId="{7FA2D63B-6464-6CA6-0DEE-052B5AF03716}"/>
          </ac:picMkLst>
        </pc:picChg>
      </pc:sldChg>
      <pc:sldMasterChg chg="add addSldLayout">
        <pc:chgData name="Jonnick Kirwan" userId="S::jonnick@prodemos.nl::9a59ccf2-ff56-4baa-9c1a-5e00a0986d43" providerId="AD" clId="Web-{12421C62-B34A-BCCD-2DF6-496C303E3523}" dt="2023-08-25T10:57:14.073" v="143"/>
        <pc:sldMasterMkLst>
          <pc:docMk/>
          <pc:sldMasterMk cId="938902457" sldId="2147483686"/>
        </pc:sldMasterMkLst>
        <pc:sldLayoutChg chg="add">
          <pc:chgData name="Jonnick Kirwan" userId="S::jonnick@prodemos.nl::9a59ccf2-ff56-4baa-9c1a-5e00a0986d43" providerId="AD" clId="Web-{12421C62-B34A-BCCD-2DF6-496C303E3523}" dt="2023-08-25T10:57:14.073" v="143"/>
          <pc:sldLayoutMkLst>
            <pc:docMk/>
            <pc:sldMasterMk cId="938902457" sldId="2147483686"/>
            <pc:sldLayoutMk cId="0" sldId="2147483685"/>
          </pc:sldLayoutMkLst>
        </pc:sldLayoutChg>
        <pc:sldLayoutChg chg="add">
          <pc:chgData name="Jonnick Kirwan" userId="S::jonnick@prodemos.nl::9a59ccf2-ff56-4baa-9c1a-5e00a0986d43" providerId="AD" clId="Web-{12421C62-B34A-BCCD-2DF6-496C303E3523}" dt="2023-08-25T10:57:14.073" v="143"/>
          <pc:sldLayoutMkLst>
            <pc:docMk/>
            <pc:sldMasterMk cId="938902457" sldId="2147483686"/>
            <pc:sldLayoutMk cId="0" sldId="2147483687"/>
          </pc:sldLayoutMkLst>
        </pc:sldLayoutChg>
        <pc:sldLayoutChg chg="add">
          <pc:chgData name="Jonnick Kirwan" userId="S::jonnick@prodemos.nl::9a59ccf2-ff56-4baa-9c1a-5e00a0986d43" providerId="AD" clId="Web-{12421C62-B34A-BCCD-2DF6-496C303E3523}" dt="2023-08-25T10:57:14.073" v="143"/>
          <pc:sldLayoutMkLst>
            <pc:docMk/>
            <pc:sldMasterMk cId="938902457" sldId="2147483686"/>
            <pc:sldLayoutMk cId="0" sldId="2147483688"/>
          </pc:sldLayoutMkLst>
        </pc:sldLayoutChg>
        <pc:sldLayoutChg chg="add">
          <pc:chgData name="Jonnick Kirwan" userId="S::jonnick@prodemos.nl::9a59ccf2-ff56-4baa-9c1a-5e00a0986d43" providerId="AD" clId="Web-{12421C62-B34A-BCCD-2DF6-496C303E3523}" dt="2023-08-25T10:57:14.073" v="143"/>
          <pc:sldLayoutMkLst>
            <pc:docMk/>
            <pc:sldMasterMk cId="938902457" sldId="2147483686"/>
            <pc:sldLayoutMk cId="1937530013" sldId="2147483689"/>
          </pc:sldLayoutMkLst>
        </pc:sldLayoutChg>
        <pc:sldLayoutChg chg="add">
          <pc:chgData name="Jonnick Kirwan" userId="S::jonnick@prodemos.nl::9a59ccf2-ff56-4baa-9c1a-5e00a0986d43" providerId="AD" clId="Web-{12421C62-B34A-BCCD-2DF6-496C303E3523}" dt="2023-08-25T10:57:14.073" v="143"/>
          <pc:sldLayoutMkLst>
            <pc:docMk/>
            <pc:sldMasterMk cId="938902457" sldId="2147483686"/>
            <pc:sldLayoutMk cId="0" sldId="2147483690"/>
          </pc:sldLayoutMkLst>
        </pc:sldLayoutChg>
        <pc:sldLayoutChg chg="add">
          <pc:chgData name="Jonnick Kirwan" userId="S::jonnick@prodemos.nl::9a59ccf2-ff56-4baa-9c1a-5e00a0986d43" providerId="AD" clId="Web-{12421C62-B34A-BCCD-2DF6-496C303E3523}" dt="2023-08-25T10:57:14.073" v="143"/>
          <pc:sldLayoutMkLst>
            <pc:docMk/>
            <pc:sldMasterMk cId="938902457" sldId="2147483686"/>
            <pc:sldLayoutMk cId="0" sldId="2147483691"/>
          </pc:sldLayoutMkLst>
        </pc:sldLayoutChg>
        <pc:sldLayoutChg chg="add">
          <pc:chgData name="Jonnick Kirwan" userId="S::jonnick@prodemos.nl::9a59ccf2-ff56-4baa-9c1a-5e00a0986d43" providerId="AD" clId="Web-{12421C62-B34A-BCCD-2DF6-496C303E3523}" dt="2023-08-25T10:57:14.073" v="143"/>
          <pc:sldLayoutMkLst>
            <pc:docMk/>
            <pc:sldMasterMk cId="938902457" sldId="2147483686"/>
            <pc:sldLayoutMk cId="1759211768" sldId="2147483692"/>
          </pc:sldLayoutMkLst>
        </pc:sldLayoutChg>
        <pc:sldLayoutChg chg="add">
          <pc:chgData name="Jonnick Kirwan" userId="S::jonnick@prodemos.nl::9a59ccf2-ff56-4baa-9c1a-5e00a0986d43" providerId="AD" clId="Web-{12421C62-B34A-BCCD-2DF6-496C303E3523}" dt="2023-08-25T10:57:14.073" v="143"/>
          <pc:sldLayoutMkLst>
            <pc:docMk/>
            <pc:sldMasterMk cId="938902457" sldId="2147483686"/>
            <pc:sldLayoutMk cId="0" sldId="2147483693"/>
          </pc:sldLayoutMkLst>
        </pc:sldLayoutChg>
        <pc:sldLayoutChg chg="add">
          <pc:chgData name="Jonnick Kirwan" userId="S::jonnick@prodemos.nl::9a59ccf2-ff56-4baa-9c1a-5e00a0986d43" providerId="AD" clId="Web-{12421C62-B34A-BCCD-2DF6-496C303E3523}" dt="2023-08-25T10:57:14.073" v="143"/>
          <pc:sldLayoutMkLst>
            <pc:docMk/>
            <pc:sldMasterMk cId="938902457" sldId="2147483686"/>
            <pc:sldLayoutMk cId="1581501176" sldId="2147483694"/>
          </pc:sldLayoutMkLst>
        </pc:sldLayoutChg>
        <pc:sldLayoutChg chg="add">
          <pc:chgData name="Jonnick Kirwan" userId="S::jonnick@prodemos.nl::9a59ccf2-ff56-4baa-9c1a-5e00a0986d43" providerId="AD" clId="Web-{12421C62-B34A-BCCD-2DF6-496C303E3523}" dt="2023-08-25T10:57:14.073" v="143"/>
          <pc:sldLayoutMkLst>
            <pc:docMk/>
            <pc:sldMasterMk cId="938902457" sldId="2147483686"/>
            <pc:sldLayoutMk cId="1405402879" sldId="2147483695"/>
          </pc:sldLayoutMkLst>
        </pc:sldLayoutChg>
        <pc:sldLayoutChg chg="add">
          <pc:chgData name="Jonnick Kirwan" userId="S::jonnick@prodemos.nl::9a59ccf2-ff56-4baa-9c1a-5e00a0986d43" providerId="AD" clId="Web-{12421C62-B34A-BCCD-2DF6-496C303E3523}" dt="2023-08-25T10:57:14.073" v="143"/>
          <pc:sldLayoutMkLst>
            <pc:docMk/>
            <pc:sldMasterMk cId="938902457" sldId="2147483686"/>
            <pc:sldLayoutMk cId="0" sldId="2147483696"/>
          </pc:sldLayoutMkLst>
        </pc:sldLayoutChg>
        <pc:sldLayoutChg chg="add">
          <pc:chgData name="Jonnick Kirwan" userId="S::jonnick@prodemos.nl::9a59ccf2-ff56-4baa-9c1a-5e00a0986d43" providerId="AD" clId="Web-{12421C62-B34A-BCCD-2DF6-496C303E3523}" dt="2023-08-25T10:57:14.073" v="143"/>
          <pc:sldLayoutMkLst>
            <pc:docMk/>
            <pc:sldMasterMk cId="938902457" sldId="2147483686"/>
            <pc:sldLayoutMk cId="2042505195" sldId="214748369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27_12D8519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a:t>Aantal meldingen van bedreiging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Blad1!$B$1</c:f>
              <c:strCache>
                <c:ptCount val="1"/>
                <c:pt idx="0">
                  <c:v>Aantal meldingen bedreiging</c:v>
                </c:pt>
              </c:strCache>
            </c:strRef>
          </c:tx>
          <c:spPr>
            <a:solidFill>
              <a:schemeClr val="accent1"/>
            </a:solidFill>
            <a:ln>
              <a:noFill/>
            </a:ln>
            <a:effectLst/>
          </c:spPr>
          <c:invertIfNegative val="0"/>
          <c:cat>
            <c:numRef>
              <c:f>Blad1!$A$2:$A$5</c:f>
              <c:numCache>
                <c:formatCode>General</c:formatCode>
                <c:ptCount val="4"/>
                <c:pt idx="0">
                  <c:v>2019</c:v>
                </c:pt>
                <c:pt idx="1">
                  <c:v>2020</c:v>
                </c:pt>
                <c:pt idx="2">
                  <c:v>2021</c:v>
                </c:pt>
                <c:pt idx="3">
                  <c:v>2022</c:v>
                </c:pt>
              </c:numCache>
            </c:numRef>
          </c:cat>
          <c:val>
            <c:numRef>
              <c:f>Blad1!$B$2:$B$5</c:f>
              <c:numCache>
                <c:formatCode>General</c:formatCode>
                <c:ptCount val="4"/>
                <c:pt idx="0">
                  <c:v>393</c:v>
                </c:pt>
                <c:pt idx="1">
                  <c:v>600</c:v>
                </c:pt>
                <c:pt idx="2">
                  <c:v>588</c:v>
                </c:pt>
                <c:pt idx="3">
                  <c:v>1125</c:v>
                </c:pt>
              </c:numCache>
            </c:numRef>
          </c:val>
          <c:extLst>
            <c:ext xmlns:c16="http://schemas.microsoft.com/office/drawing/2014/chart" uri="{C3380CC4-5D6E-409C-BE32-E72D297353CC}">
              <c16:uniqueId val="{00000000-91C6-4F59-AA84-482F38003764}"/>
            </c:ext>
          </c:extLst>
        </c:ser>
        <c:dLbls>
          <c:showLegendKey val="0"/>
          <c:showVal val="0"/>
          <c:showCatName val="0"/>
          <c:showSerName val="0"/>
          <c:showPercent val="0"/>
          <c:showBubbleSize val="0"/>
        </c:dLbls>
        <c:gapWidth val="219"/>
        <c:overlap val="-27"/>
        <c:axId val="2021030799"/>
        <c:axId val="1001681311"/>
      </c:barChart>
      <c:catAx>
        <c:axId val="2021030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1681311"/>
        <c:crosses val="autoZero"/>
        <c:auto val="1"/>
        <c:lblAlgn val="ctr"/>
        <c:lblOffset val="100"/>
        <c:noMultiLvlLbl val="0"/>
      </c:catAx>
      <c:valAx>
        <c:axId val="1001681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1030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7_74FD4E.xml><?xml version="1.0" encoding="utf-8"?>
<p188:cmLst xmlns:a="http://schemas.openxmlformats.org/drawingml/2006/main" xmlns:r="http://schemas.openxmlformats.org/officeDocument/2006/relationships" xmlns:p188="http://schemas.microsoft.com/office/powerpoint/2018/8/main">
  <p188:cm id="{963196D5-4276-48BB-BE46-48ECEAAE7FE6}" authorId="{FBF1EE02-F0DA-1C07-11CD-EAB3CA3AEA38}" status="resolved" created="2023-08-08T13:40:29.313" complete="100000">
    <ac:deMkLst xmlns:ac="http://schemas.microsoft.com/office/drawing/2013/main/command">
      <pc:docMk xmlns:pc="http://schemas.microsoft.com/office/powerpoint/2013/main/command"/>
      <pc:sldMk xmlns:pc="http://schemas.microsoft.com/office/powerpoint/2013/main/command" cId="7667022" sldId="279"/>
      <ac:spMk id="14" creationId="{00000000-0000-0000-0000-000000000000}"/>
    </ac:deMkLst>
    <p188:replyLst>
      <p188:reply id="{37CF7BC5-9F33-4201-B851-EAF3B997CA11}" authorId="{9E6728E1-5837-1E81-5AA7-4B2DBEB9920F}" created="2023-08-30T13:41:34.761">
        <p188:txBody>
          <a:bodyPr/>
          <a:lstStyle/>
          <a:p>
            <a:r>
              <a:rPr lang="nl-NL"/>
              <a:t>Ha Jonnick, ik zag dat je geprobeerd had om de foto passend te maken voor in het venster, maar daarbij had je hem uitgerekt. Dat ziet er niet goed uit. 
Ik heb er een nieuwe versie in gezet en een stuk van de boven- en onderkant weggehaald. Dan rekt ie niet uit. Hij past helaas niet helemaal lekker in het venster, maar het kan wel net zo. 
Als jij het zo ook ok vindt, kun je hem bij ANP downloaden en die versie er dan in zetten (zonder hem uit te rekken). Deze versie is geopieerd van het RD en heeft een lage resolutie.</a:t>
            </a:r>
          </a:p>
        </p188:txBody>
      </p188:reply>
    </p188:replyLst>
    <p188:txBody>
      <a:bodyPr/>
      <a:lstStyle/>
      <a:p>
        <a:r>
          <a:rPr lang="nl-NL"/>
          <a:t>Zou voor de voorkant deze afbeelding aan willen schaffen: 
https://www.anpfoto.nl/search.pp?pictureid=363345561&amp;page=3&amp;pos=118&amp;title=Steunbetuiging-voor-burgemeester-Jos-Wienen
</a:t>
        </a:r>
      </a:p>
    </p188:txBody>
  </p188:cm>
</p188:cmLst>
</file>

<file path=ppt/comments/modernComment_11F_7783382A.xml><?xml version="1.0" encoding="utf-8"?>
<p188:cmLst xmlns:a="http://schemas.openxmlformats.org/drawingml/2006/main" xmlns:r="http://schemas.openxmlformats.org/officeDocument/2006/relationships" xmlns:p188="http://schemas.microsoft.com/office/powerpoint/2018/8/main">
  <p188:cm id="{C6ABEE07-9785-4451-977B-1B64CDA0A4F7}" authorId="{9E6728E1-5837-1E81-5AA7-4B2DBEB9920F}" status="resolved" created="2023-08-30T14:09:04.457" complete="100000">
    <ac:txMkLst xmlns:ac="http://schemas.microsoft.com/office/drawing/2013/main/command">
      <pc:docMk xmlns:pc="http://schemas.microsoft.com/office/powerpoint/2013/main/command"/>
      <pc:sldMk xmlns:pc="http://schemas.microsoft.com/office/powerpoint/2013/main/command" cId="2005088298" sldId="287"/>
      <ac:spMk id="2" creationId="{00000000-0000-0000-0000-000000000000}"/>
      <ac:txMk cp="38" len="36">
        <ac:context len="202" hash="892596233"/>
      </ac:txMk>
    </ac:txMkLst>
    <p188:pos x="5042774" y="523593"/>
    <p188:replyLst>
      <p188:reply id="{09A03F6C-F43C-4FA8-ABD0-95348F504559}" authorId="{FBF1EE02-F0DA-1C07-11CD-EAB3CA3AEA38}" created="2023-08-31T09:40:20.249">
        <p188:txBody>
          <a:bodyPr/>
          <a:lstStyle/>
          <a:p>
            <a:r>
              <a:rPr lang="en-NL"/>
              <a:t>Ik heb het geparafraseerd van deze site: http://www.vangesseladvocaten.nl/expertises/belediging-en-bedreiging/</a:t>
            </a:r>
          </a:p>
        </p188:txBody>
      </p188:reply>
      <p188:reply id="{F8F4DC01-0A6E-42BD-A91B-BE6F2278FD83}" authorId="{9E6728E1-5837-1E81-5AA7-4B2DBEB9920F}" created="2023-08-31T09:48:09.167">
        <p188:txBody>
          <a:bodyPr/>
          <a:lstStyle/>
          <a:p>
            <a:r>
              <a:rPr lang="nl-NL"/>
              <a:t>Moet de kop dan niet zijn: wat is een strafbare bedreiging?
En is 'een vorm van geweld' dan niet te breed? Volgens de tekst gaat het om behoorlijk zwaar geweld.
</a:t>
            </a:r>
          </a:p>
        </p188:txBody>
      </p188:reply>
      <p188:reply id="{4769E2A6-776A-4017-9F50-7B5DE4B65A4F}" authorId="{FBF1EE02-F0DA-1C07-11CD-EAB3CA3AEA38}" created="2023-08-31T10:48:40.637">
        <p188:txBody>
          <a:bodyPr/>
          <a:lstStyle/>
          <a:p>
            <a:r>
              <a:rPr lang="en-NL"/>
              <a:t>Akkoord! Wilde het beknopt houden om niet de hele riedel aan vormen van geweld af te lopen, maar ik heb hem inderdaad te plat geslagen.
M.b.t. die eerste vraag: Ik heb het een beetje omgegooid. Wat denk je hier van?</a:t>
            </a:r>
          </a:p>
        </p188:txBody>
      </p188:reply>
      <p188:reply id="{70ED71C6-D236-47ED-A322-6562DA99916D}" authorId="{9E6728E1-5837-1E81-5AA7-4B2DBEB9920F}" created="2023-08-31T10:56:52.708">
        <p188:txBody>
          <a:bodyPr/>
          <a:lstStyle/>
          <a:p>
            <a:r>
              <a:rPr lang="nl-NL"/>
              <a:t>Ja, beter! De eerste vraag was eerst inderdaad lastig te combineren met alle drie de kenmerken. Nu werkt het el, knap gedaan 😊
Ik heb er twee keer 'en' bij gezet, want volgens mij moeten alle drie de kenmerken waar zijn om het strafbaar te laten zijn. Klopt dat?</a:t>
            </a:r>
          </a:p>
        </p188:txBody>
      </p188:reply>
      <p188:reply id="{ACF01480-4802-4173-A17E-3421B10E5068}" authorId="{FBF1EE02-F0DA-1C07-11CD-EAB3CA3AEA38}" created="2023-08-31T10:59:18.088">
        <p188:txBody>
          <a:bodyPr/>
          <a:lstStyle/>
          <a:p>
            <a:r>
              <a:rPr lang="en-NL"/>
              <a:t>Zo lees ik hem inderdaad wel, scherp gezien!</a:t>
            </a:r>
          </a:p>
        </p188:txBody>
      </p188:reply>
    </p188:replyLst>
    <p188:txBody>
      <a:bodyPr/>
      <a:lstStyle/>
      <a:p>
        <a:r>
          <a:rPr lang="nl-NL"/>
          <a:t>Ik heb moeite met deze zin: een bedreiging is geen persoon, een bedreiging kan niets wensen. Waar hebben jullie dit lijstje vandaan? Dan kan ik het op basis daarvan misschien aanpassen.
</a:t>
        </a:r>
      </a:p>
    </p188:txBody>
  </p188:cm>
</p188:cmLst>
</file>

<file path=ppt/comments/modernComment_128_3B399F69.xml><?xml version="1.0" encoding="utf-8"?>
<p188:cmLst xmlns:a="http://schemas.openxmlformats.org/drawingml/2006/main" xmlns:r="http://schemas.openxmlformats.org/officeDocument/2006/relationships" xmlns:p188="http://schemas.microsoft.com/office/powerpoint/2018/8/main">
  <p188:cm id="{0E18204D-BF79-42F0-89DD-A3D5BEE69462}" authorId="{FBF1EE02-F0DA-1C07-11CD-EAB3CA3AEA38}" status="resolved" created="2023-08-08T13:07:35.943" complete="100000">
    <pc:sldMkLst xmlns:pc="http://schemas.microsoft.com/office/powerpoint/2013/main/command">
      <pc:docMk/>
      <pc:sldMk cId="993632105" sldId="296"/>
    </pc:sldMkLst>
    <p188:txBody>
      <a:bodyPr/>
      <a:lstStyle/>
      <a:p>
        <a:r>
          <a:rPr lang="nl-NL"/>
          <a:t>Dit is wat ik kreeg via Bing creative Commons. Pixabay heeft weinig/geen goede foto's van Nederlandse politici. Foto's aanschaffen bij het ANP?</a:t>
        </a:r>
      </a:p>
    </p188:txBody>
  </p188:cm>
  <p188:cm id="{08A64B7D-9150-45B8-A1E7-4696F1C2C475}" authorId="{9E6728E1-5837-1E81-5AA7-4B2DBEB9920F}" status="resolved" created="2023-08-30T15:51:09.679" complete="100000">
    <pc:sldMkLst xmlns:pc="http://schemas.microsoft.com/office/powerpoint/2013/main/command">
      <pc:docMk/>
      <pc:sldMk cId="993632105" sldId="296"/>
    </pc:sldMkLst>
    <p188:txBody>
      <a:bodyPr/>
      <a:lstStyle/>
      <a:p>
        <a:r>
          <a:rPr lang="nl-NL"/>
          <a:t>Bijna goed… Maar voortaan nóg beter kijken hoe je die attributie moet doen… Dit stond expliciet in de beschrijving van de foto. Ook bij de volgende foto's moet er meer info bij. 
(Ik zie dat jullie het op de slides met de losse foto's wel goed hadden opgeschreven)</a:t>
        </a:r>
      </a:p>
    </p188:txBody>
  </p188:cm>
  <p188:cm id="{8D59E276-1A49-4633-B261-15D134878F6C}" authorId="{9E6728E1-5837-1E81-5AA7-4B2DBEB9920F}" status="resolved" created="2023-08-30T15:52:28.476" complete="100000">
    <pc:sldMkLst xmlns:pc="http://schemas.microsoft.com/office/powerpoint/2013/main/command">
      <pc:docMk/>
      <pc:sldMk cId="993632105" sldId="296"/>
    </pc:sldMkLst>
    <p188:replyLst>
      <p188:reply id="{9FC21DA4-CC84-4856-9D7A-7985037DB804}" authorId="{9E6728E1-5837-1E81-5AA7-4B2DBEB9920F}" created="2023-08-30T16:19:34.622">
        <p188:txBody>
          <a:bodyPr/>
          <a:lstStyle/>
          <a:p>
            <a:r>
              <a:rPr lang="nl-NL"/>
              <a:t>Deze kan wel, met attribution: https://commons.wikimedia.org/wiki/File:Geert_Wilders_tijdens_een_politieke_campagne_in_Spijkenisse_%28cropped%29.jpg
</a:t>
            </a:r>
          </a:p>
        </p188:txBody>
      </p188:reply>
    </p188:replyLst>
    <p188:txBody>
      <a:bodyPr/>
      <a:lstStyle/>
      <a:p>
        <a:r>
          <a:rPr lang="nl-NL"/>
          <a:t>Hé…. hoe komen jullie erbij dat de auteur van de foto van Wilders onbekend is? Er staat: Paco Nunez/Anadolu Agency bij het bjischrift, als je de link (https://www.middleeastmonitor.com/20190628-far-right-dutch-politician-calls-for-transfer-of-palestinians-to-jordan/) volgt. Dit is een commerciële foto die betaald moet worden. Ik zie geen CC-licentie. Deze kan niet.</a:t>
        </a:r>
      </a:p>
    </p188:txBody>
  </p188:cm>
</p188:cmLst>
</file>

<file path=ppt/comments/modernComment_12B_A78804B.xml><?xml version="1.0" encoding="utf-8"?>
<p188:cmLst xmlns:a="http://schemas.openxmlformats.org/drawingml/2006/main" xmlns:r="http://schemas.openxmlformats.org/officeDocument/2006/relationships" xmlns:p188="http://schemas.microsoft.com/office/powerpoint/2018/8/main">
  <p188:cm id="{1CE300D2-8098-47F1-9AD1-37F705780266}" authorId="{FBF1EE02-F0DA-1C07-11CD-EAB3CA3AEA38}" status="resolved" created="2023-08-08T13:53:49.585" complete="100000">
    <ac:deMkLst xmlns:ac="http://schemas.microsoft.com/office/drawing/2013/main/command">
      <pc:docMk xmlns:pc="http://schemas.microsoft.com/office/powerpoint/2013/main/command"/>
      <pc:sldMk xmlns:pc="http://schemas.microsoft.com/office/powerpoint/2013/main/command" cId="175669323" sldId="299"/>
      <ac:picMk id="11" creationId="{EE23494B-DBE3-D965-9A9D-452491392BDC}"/>
    </ac:deMkLst>
    <p188:replyLst>
      <p188:reply id="{1A6C05E4-75E8-4121-BB1E-4533709809AA}" authorId="{FBF1EE02-F0DA-1C07-11CD-EAB3CA3AEA38}" created="2023-08-08T13:54:08.066">
        <p188:txBody>
          <a:bodyPr/>
          <a:lstStyle/>
          <a:p>
            <a:r>
              <a:rPr lang="nl-NL"/>
              <a:t>Deze aanschaffen: 
https://www.anpfoto.nl/search.pp?pictureid=470548811&amp;page=1&amp;pos=41&amp;title=Tweede-Kamer---politiek
</a:t>
            </a:r>
          </a:p>
        </p188:txBody>
      </p188:reply>
    </p188:replyLst>
    <p188:txBody>
      <a:bodyPr/>
      <a:lstStyle/>
      <a:p>
        <a:r>
          <a:rPr lang="nl-NL"/>
          <a:t>Van Ellian is geen rechtenvrije foto beschikbaar.</a:t>
        </a:r>
      </a:p>
    </p188:txBody>
  </p188:cm>
</p188:cmLst>
</file>

<file path=ppt/comments/modernComment_12C_6A1F9BF7.xml><?xml version="1.0" encoding="utf-8"?>
<p188:cmLst xmlns:a="http://schemas.openxmlformats.org/drawingml/2006/main" xmlns:r="http://schemas.openxmlformats.org/officeDocument/2006/relationships" xmlns:p188="http://schemas.microsoft.com/office/powerpoint/2018/8/main">
  <p188:cm id="{63A4A524-4BBD-42AF-BE3E-28B3A9D846E2}" authorId="{9E6728E1-5837-1E81-5AA7-4B2DBEB9920F}" status="resolved" created="2023-08-30T16:32:50.247" complete="100000">
    <ac:deMkLst xmlns:ac="http://schemas.microsoft.com/office/drawing/2013/main/command">
      <pc:docMk xmlns:pc="http://schemas.microsoft.com/office/powerpoint/2013/main/command"/>
      <pc:sldMk xmlns:pc="http://schemas.microsoft.com/office/powerpoint/2013/main/command" cId="1780456439" sldId="300"/>
      <ac:picMk id="5" creationId="{2AE6EEB7-5319-FE6A-E5B3-D380D8D1C360}"/>
    </ac:deMkLst>
    <p188:txBody>
      <a:bodyPr/>
      <a:lstStyle/>
      <a:p>
        <a:r>
          <a:rPr lang="nl-NL"/>
          <a:t>Let op, deze hadden jullie ook uitgerekt. Heb hem een beetje terug in vorm geduwd.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7-9-2023</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7-9-2023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nl/photos/anoniem-hacker-netwerk-masker-282143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hyperlink" Target="https://www.flickr.com/photos/36612355@N08/24471544186/" TargetMode="External"/><Relationship Id="rId7" Type="http://schemas.openxmlformats.org/officeDocument/2006/relationships/hyperlink" Target="https://commons.wikimedia.org/wiki/File:Geert_Wilders_tijdens_een_politieke_campagne_in_Spijkenisse_%28cropped%29.jp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creativecommons.org/licenses/by-sa/3.0/" TargetMode="External"/><Relationship Id="rId5" Type="http://schemas.openxmlformats.org/officeDocument/2006/relationships/hyperlink" Target="https://www.flickr.com/photos/ministeriebz/44606483532" TargetMode="External"/><Relationship Id="rId4" Type="http://schemas.openxmlformats.org/officeDocument/2006/relationships/hyperlink" Target="https://creativecommons.org/licenses/by-nc-nd/3.0/"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hyperlink" Target="https://www.flickr.com/photos/36612355@N08/24471544186/" TargetMode="External"/><Relationship Id="rId7" Type="http://schemas.openxmlformats.org/officeDocument/2006/relationships/hyperlink" Target="https://commons.wikimedia.org/wiki/File:Geert_Wilders_tijdens_een_politieke_campagne_in_Spijkenisse_%28cropped%29.jp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creativecommons.org/licenses/by-sa/3.0/" TargetMode="External"/><Relationship Id="rId5" Type="http://schemas.openxmlformats.org/officeDocument/2006/relationships/hyperlink" Target="https://www.flickr.com/photos/ministeriebz/44606483532" TargetMode="External"/><Relationship Id="rId4" Type="http://schemas.openxmlformats.org/officeDocument/2006/relationships/hyperlink" Target="https://creativecommons.org/licenses/by-nc-nd/3.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curid=9262879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Geert_Wilders_tijdens_een_politieke_campagne_in_Spijkenisse_%28cropped%29.jp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nl/illustrations/karikatuur-verbeelding-creativiteit-4807398/"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nl/photos/arresteren-heumarkt-keulen-diefstal-766574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Voeg voor de </a:t>
            </a:r>
            <a:r>
              <a:rPr lang="nl-NL" err="1"/>
              <a:t>openingsdia</a:t>
            </a:r>
            <a:r>
              <a:rPr lang="nl-NL" baseline="0"/>
              <a:t> een afbeelding toe uit het </a:t>
            </a:r>
            <a:r>
              <a:rPr lang="nl-NL" baseline="0" err="1"/>
              <a:t>ProDemos</a:t>
            </a:r>
            <a:r>
              <a:rPr lang="nl-NL" baseline="0"/>
              <a:t> beeldarchief.</a:t>
            </a:r>
          </a:p>
          <a:p>
            <a:pPr marL="228600" indent="-228600">
              <a:buAutoNum type="arabicPeriod"/>
            </a:pPr>
            <a:r>
              <a:rPr lang="nl-NL" baseline="0"/>
              <a:t>Ga in het menu naar Schikken / Naar achtergrond</a:t>
            </a:r>
          </a:p>
          <a:p>
            <a:pPr marL="228600" indent="-228600">
              <a:buAutoNum type="arabicPeriod"/>
            </a:pPr>
            <a:r>
              <a:rPr lang="nl-NL" baseline="0"/>
              <a:t>Vergroot </a:t>
            </a:r>
            <a:r>
              <a:rPr lang="nl-NL" baseline="0" err="1"/>
              <a:t>zonodig</a:t>
            </a:r>
            <a:r>
              <a:rPr lang="nl-NL" baseline="0"/>
              <a:t> de afbeelding, zorg dat het kader gevuld is en maak een aardige uitsnede.</a:t>
            </a:r>
            <a:endParaRPr lang="nl-NL"/>
          </a:p>
          <a:p>
            <a:endParaRPr lang="nl-NL"/>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1</a:t>
            </a:fld>
            <a:endParaRPr lang="nl-NL"/>
          </a:p>
        </p:txBody>
      </p:sp>
    </p:spTree>
    <p:extLst>
      <p:ext uri="{BB962C8B-B14F-4D97-AF65-F5344CB8AC3E}">
        <p14:creationId xmlns:p14="http://schemas.microsoft.com/office/powerpoint/2010/main" val="10619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hlinkClick r:id="rId3"/>
              </a:rPr>
              <a:t>Anoniem Hacker Netwerk - Gratis foto op </a:t>
            </a:r>
            <a:r>
              <a:rPr lang="nl-NL" err="1">
                <a:hlinkClick r:id="rId3"/>
              </a:rPr>
              <a:t>Pixabay</a:t>
            </a:r>
            <a:r>
              <a:rPr lang="nl-NL">
                <a:hlinkClick r:id="rId3"/>
              </a:rPr>
              <a:t> - </a:t>
            </a:r>
            <a:r>
              <a:rPr lang="nl-NL" err="1">
                <a:hlinkClick r:id="rId3"/>
              </a:rPr>
              <a:t>Pixabay</a:t>
            </a:r>
            <a:endParaRPr lang="nl-NL"/>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14</a:t>
            </a:fld>
            <a:endParaRPr lang="nl-NL"/>
          </a:p>
        </p:txBody>
      </p:sp>
    </p:spTree>
    <p:extLst>
      <p:ext uri="{BB962C8B-B14F-4D97-AF65-F5344CB8AC3E}">
        <p14:creationId xmlns:p14="http://schemas.microsoft.com/office/powerpoint/2010/main" val="4020520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15</a:t>
            </a:fld>
            <a:endParaRPr lang="nl-NL"/>
          </a:p>
        </p:txBody>
      </p:sp>
    </p:spTree>
    <p:extLst>
      <p:ext uri="{BB962C8B-B14F-4D97-AF65-F5344CB8AC3E}">
        <p14:creationId xmlns:p14="http://schemas.microsoft.com/office/powerpoint/2010/main" val="113124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2</a:t>
            </a:fld>
            <a:endParaRPr lang="nl-NL"/>
          </a:p>
        </p:txBody>
      </p:sp>
    </p:spTree>
    <p:extLst>
      <p:ext uri="{BB962C8B-B14F-4D97-AF65-F5344CB8AC3E}">
        <p14:creationId xmlns:p14="http://schemas.microsoft.com/office/powerpoint/2010/main" val="1433385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Mark Rutte: </a:t>
            </a:r>
            <a:r>
              <a:rPr lang="nl-NL" sz="1200">
                <a:hlinkClick r:id="rId3" tooltip="https://www.flickr.com/photos/36612355@N08/24471544186/"/>
              </a:rPr>
              <a:t>Deze foto</a:t>
            </a:r>
            <a:r>
              <a:rPr lang="nl-NL" sz="1200"/>
              <a:t> op Flickr.com van © European Union 2016 - European </a:t>
            </a:r>
            <a:r>
              <a:rPr lang="nl-NL" sz="1200" err="1"/>
              <a:t>Parliament</a:t>
            </a:r>
            <a:r>
              <a:rPr lang="nl-NL" sz="1200"/>
              <a:t>, </a:t>
            </a:r>
            <a:r>
              <a:rPr lang="nl-NL" sz="1200" err="1"/>
              <a:t>gelicentieerd</a:t>
            </a:r>
            <a:r>
              <a:rPr lang="nl-NL" sz="1200"/>
              <a:t> onder </a:t>
            </a:r>
            <a:r>
              <a:rPr lang="nl-NL" sz="1200">
                <a:hlinkClick r:id="rId4" tooltip="https://creativecommons.org/licenses/by-nc-nd/3.0/"/>
              </a:rPr>
              <a:t>CC BY-NC-ND</a:t>
            </a: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r>
              <a:rPr lang="nl-NL"/>
              <a:t>Sigrid Kaag: </a:t>
            </a:r>
            <a:r>
              <a:rPr lang="nl-NL" sz="1200">
                <a:hlinkClick r:id="rId5" tooltip="https://www.flickr.com/photos/ministeriebz/44606483532"/>
              </a:rPr>
              <a:t>Deze foto</a:t>
            </a:r>
            <a:r>
              <a:rPr lang="nl-NL" sz="1200"/>
              <a:t> op Flickr.com van </a:t>
            </a:r>
            <a:r>
              <a:rPr lang="nl-NL" b="0" i="0">
                <a:solidFill>
                  <a:srgbClr val="212124"/>
                </a:solidFill>
                <a:effectLst/>
                <a:latin typeface="Proxima Nova"/>
              </a:rPr>
              <a:t>Foto's RVD/</a:t>
            </a:r>
            <a:r>
              <a:rPr lang="nl-NL" b="0" i="0" err="1">
                <a:solidFill>
                  <a:srgbClr val="212124"/>
                </a:solidFill>
                <a:effectLst/>
                <a:latin typeface="Proxima Nova"/>
              </a:rPr>
              <a:t>Arenda</a:t>
            </a:r>
            <a:r>
              <a:rPr lang="nl-NL" b="0" i="0">
                <a:solidFill>
                  <a:srgbClr val="212124"/>
                </a:solidFill>
                <a:effectLst/>
                <a:latin typeface="Proxima Nova"/>
              </a:rPr>
              <a:t> Oomen</a:t>
            </a:r>
            <a:r>
              <a:rPr lang="nl-NL" sz="1200"/>
              <a:t> is </a:t>
            </a:r>
            <a:r>
              <a:rPr lang="nl-NL" sz="1200" err="1"/>
              <a:t>gelicentieerd</a:t>
            </a:r>
            <a:r>
              <a:rPr lang="nl-NL" sz="1200"/>
              <a:t> onder </a:t>
            </a:r>
            <a:r>
              <a:rPr lang="nl-NL" sz="1200">
                <a:hlinkClick r:id="rId6" tooltip="https://creativecommons.org/licenses/by-sa/3.0/"/>
              </a:rPr>
              <a:t>CC BY-SA</a:t>
            </a: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r>
              <a:rPr lang="nl-NL"/>
              <a:t>Geert Wilders: </a:t>
            </a:r>
            <a:r>
              <a:rPr lang="nl-NL">
                <a:hlinkClick r:id="rId7"/>
              </a:rPr>
              <a:t>Deze foto</a:t>
            </a:r>
            <a:r>
              <a:rPr lang="nl-NL"/>
              <a:t> op Wikimedia </a:t>
            </a:r>
            <a:r>
              <a:rPr lang="nl-NL" sz="1200"/>
              <a:t>van </a:t>
            </a:r>
            <a:r>
              <a:rPr lang="nl-NL" b="0" i="0">
                <a:solidFill>
                  <a:srgbClr val="202122"/>
                </a:solidFill>
                <a:effectLst/>
                <a:latin typeface="Arial" panose="020B0604020202020204" pitchFamily="34" charset="0"/>
              </a:rPr>
              <a:t>Peter van der Sluijs</a:t>
            </a:r>
            <a:r>
              <a:rPr lang="nl-NL" sz="1200"/>
              <a:t> is </a:t>
            </a:r>
            <a:r>
              <a:rPr lang="nl-NL" sz="1200" err="1"/>
              <a:t>gelicentieerd</a:t>
            </a:r>
            <a:r>
              <a:rPr lang="nl-NL" sz="1200"/>
              <a:t> onder </a:t>
            </a:r>
            <a:r>
              <a:rPr lang="en-US">
                <a:hlinkClick r:id="rId8"/>
              </a:rPr>
              <a:t>CC BY-SA 4.0</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6</a:t>
            </a:fld>
            <a:endParaRPr lang="nl-NL"/>
          </a:p>
        </p:txBody>
      </p:sp>
    </p:spTree>
    <p:extLst>
      <p:ext uri="{BB962C8B-B14F-4D97-AF65-F5344CB8AC3E}">
        <p14:creationId xmlns:p14="http://schemas.microsoft.com/office/powerpoint/2010/main" val="4130065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Mark Rutte: </a:t>
            </a:r>
            <a:r>
              <a:rPr lang="nl-NL" sz="1200">
                <a:hlinkClick r:id="rId3" tooltip="https://www.flickr.com/photos/36612355@N08/24471544186/"/>
              </a:rPr>
              <a:t>Deze foto</a:t>
            </a:r>
            <a:r>
              <a:rPr lang="nl-NL" sz="1200"/>
              <a:t> van Flickr.com van © European Union 2016 - European </a:t>
            </a:r>
            <a:r>
              <a:rPr lang="nl-NL" sz="1200" err="1"/>
              <a:t>Parliament</a:t>
            </a:r>
            <a:r>
              <a:rPr lang="nl-NL" sz="1200"/>
              <a:t>, </a:t>
            </a:r>
            <a:r>
              <a:rPr lang="nl-NL" sz="1200" err="1"/>
              <a:t>gelicentieerd</a:t>
            </a:r>
            <a:r>
              <a:rPr lang="nl-NL" sz="1200"/>
              <a:t> onder </a:t>
            </a:r>
            <a:r>
              <a:rPr lang="nl-NL" sz="1200">
                <a:hlinkClick r:id="rId4" tooltip="https://creativecommons.org/licenses/by-nc-nd/3.0/"/>
              </a:rPr>
              <a:t>CC BY-NC-ND</a:t>
            </a: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r>
              <a:rPr lang="nl-NL"/>
              <a:t>Sigrid Kaag: </a:t>
            </a:r>
            <a:r>
              <a:rPr lang="nl-NL" sz="1200">
                <a:hlinkClick r:id="rId5" tooltip="https://www.flickr.com/photos/ministeriebz/44606483532"/>
              </a:rPr>
              <a:t>Deze foto</a:t>
            </a:r>
            <a:r>
              <a:rPr lang="nl-NL" sz="1200"/>
              <a:t> van Flickr.com van </a:t>
            </a:r>
            <a:r>
              <a:rPr lang="nl-NL" b="0" i="0">
                <a:solidFill>
                  <a:srgbClr val="212124"/>
                </a:solidFill>
                <a:effectLst/>
                <a:latin typeface="Proxima Nova"/>
              </a:rPr>
              <a:t>Foto's RVD/</a:t>
            </a:r>
            <a:r>
              <a:rPr lang="nl-NL" b="0" i="0" err="1">
                <a:solidFill>
                  <a:srgbClr val="212124"/>
                </a:solidFill>
                <a:effectLst/>
                <a:latin typeface="Proxima Nova"/>
              </a:rPr>
              <a:t>Arenda</a:t>
            </a:r>
            <a:r>
              <a:rPr lang="nl-NL" b="0" i="0">
                <a:solidFill>
                  <a:srgbClr val="212124"/>
                </a:solidFill>
                <a:effectLst/>
                <a:latin typeface="Proxima Nova"/>
              </a:rPr>
              <a:t> Oomen</a:t>
            </a:r>
            <a:r>
              <a:rPr lang="nl-NL" sz="1200"/>
              <a:t> is </a:t>
            </a:r>
            <a:r>
              <a:rPr lang="nl-NL" sz="1200" err="1"/>
              <a:t>gelicentieerd</a:t>
            </a:r>
            <a:r>
              <a:rPr lang="nl-NL" sz="1200"/>
              <a:t> onder </a:t>
            </a:r>
            <a:r>
              <a:rPr lang="nl-NL" sz="1200">
                <a:hlinkClick r:id="rId6" tooltip="https://creativecommons.org/licenses/by-sa/3.0/"/>
              </a:rPr>
              <a:t>CC BY-SA</a:t>
            </a: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r>
              <a:rPr lang="nl-NL"/>
              <a:t>Geert Wilders: </a:t>
            </a:r>
            <a:r>
              <a:rPr lang="nl-NL">
                <a:hlinkClick r:id="rId7"/>
              </a:rPr>
              <a:t>Deze foto</a:t>
            </a:r>
            <a:r>
              <a:rPr lang="nl-NL"/>
              <a:t> op Wikimedia </a:t>
            </a:r>
            <a:r>
              <a:rPr lang="nl-NL" sz="1200"/>
              <a:t>van </a:t>
            </a:r>
            <a:r>
              <a:rPr lang="nl-NL" b="0" i="0">
                <a:solidFill>
                  <a:srgbClr val="202122"/>
                </a:solidFill>
                <a:effectLst/>
                <a:latin typeface="Arial" panose="020B0604020202020204" pitchFamily="34" charset="0"/>
              </a:rPr>
              <a:t>Peter van der Sluijs</a:t>
            </a:r>
            <a:r>
              <a:rPr lang="nl-NL" sz="1200"/>
              <a:t> is </a:t>
            </a:r>
            <a:r>
              <a:rPr lang="nl-NL" sz="1200" err="1"/>
              <a:t>gelicentieerd</a:t>
            </a:r>
            <a:r>
              <a:rPr lang="nl-NL" sz="1200"/>
              <a:t> onder </a:t>
            </a:r>
            <a:r>
              <a:rPr lang="en-US">
                <a:hlinkClick r:id="rId8"/>
              </a:rPr>
              <a:t>CC BY-SA 4.0</a:t>
            </a:r>
            <a:endParaRPr lang="nl-NL"/>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7</a:t>
            </a:fld>
            <a:endParaRPr lang="nl-NL"/>
          </a:p>
        </p:txBody>
      </p:sp>
    </p:spTree>
    <p:extLst>
      <p:ext uri="{BB962C8B-B14F-4D97-AF65-F5344CB8AC3E}">
        <p14:creationId xmlns:p14="http://schemas.microsoft.com/office/powerpoint/2010/main" val="2945696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t>Door Ministerie van Buitenlandse Zaken (Foto RVD/</a:t>
            </a:r>
            <a:r>
              <a:rPr lang="nl-NL" err="1"/>
              <a:t>Arenda</a:t>
            </a:r>
            <a:r>
              <a:rPr lang="nl-NL"/>
              <a:t> Oomen} - https://www.flickr.com/photos/78392295@N06/44606484482/, CC BY-SA 2.0, </a:t>
            </a:r>
            <a:r>
              <a:rPr lang="nl-NL">
                <a:hlinkClick r:id="rId3"/>
              </a:rPr>
              <a:t>https://commons.wikimedia.org/w/index.php?curid=92628799</a:t>
            </a:r>
            <a:endParaRPr lang="nl-NL"/>
          </a:p>
          <a:p>
            <a:pPr marL="0" marR="0" lvl="0" indent="0" algn="l" defTabSz="914400">
              <a:lnSpc>
                <a:spcPct val="100000"/>
              </a:lnSpc>
              <a:spcBef>
                <a:spcPts val="0"/>
              </a:spcBef>
              <a:spcAft>
                <a:spcPts val="0"/>
              </a:spcAft>
              <a:buClrTx/>
              <a:buSzTx/>
              <a:buFontTx/>
              <a:buNone/>
              <a:tabLst/>
              <a:defRPr/>
            </a:pPr>
            <a:endParaRPr lang="nl-NL"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p>
          <a:p>
            <a:endParaRPr lang="nl-NL"/>
          </a:p>
          <a:p>
            <a:endParaRPr lang="nl-NL">
              <a:cs typeface="Calibri"/>
            </a:endParaRPr>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8</a:t>
            </a:fld>
            <a:endParaRPr lang="nl-NL"/>
          </a:p>
        </p:txBody>
      </p:sp>
    </p:spTree>
    <p:extLst>
      <p:ext uri="{BB962C8B-B14F-4D97-AF65-F5344CB8AC3E}">
        <p14:creationId xmlns:p14="http://schemas.microsoft.com/office/powerpoint/2010/main" val="385614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Geert Wilders: </a:t>
            </a:r>
            <a:r>
              <a:rPr lang="nl-NL">
                <a:hlinkClick r:id="rId3"/>
              </a:rPr>
              <a:t>Deze foto</a:t>
            </a:r>
            <a:r>
              <a:rPr lang="nl-NL"/>
              <a:t> op Wikimedia </a:t>
            </a:r>
            <a:r>
              <a:rPr lang="nl-NL" sz="1200"/>
              <a:t>van </a:t>
            </a:r>
            <a:r>
              <a:rPr lang="nl-NL" b="0" i="0">
                <a:solidFill>
                  <a:srgbClr val="202122"/>
                </a:solidFill>
                <a:effectLst/>
                <a:latin typeface="Arial" panose="020B0604020202020204" pitchFamily="34" charset="0"/>
              </a:rPr>
              <a:t>Peter van der Sluijs</a:t>
            </a:r>
            <a:r>
              <a:rPr lang="nl-NL" sz="1200"/>
              <a:t> is </a:t>
            </a:r>
            <a:r>
              <a:rPr lang="nl-NL" sz="1200" err="1"/>
              <a:t>gelicentieerd</a:t>
            </a:r>
            <a:r>
              <a:rPr lang="nl-NL" sz="1200"/>
              <a:t> onder </a:t>
            </a:r>
            <a:r>
              <a:rPr lang="en-US">
                <a:hlinkClick r:id="rId4"/>
              </a:rPr>
              <a:t>CC BY-SA 4.0</a:t>
            </a: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9</a:t>
            </a:fld>
            <a:endParaRPr lang="nl-NL"/>
          </a:p>
        </p:txBody>
      </p:sp>
    </p:spTree>
    <p:extLst>
      <p:ext uri="{BB962C8B-B14F-4D97-AF65-F5344CB8AC3E}">
        <p14:creationId xmlns:p14="http://schemas.microsoft.com/office/powerpoint/2010/main" val="1865713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t>Door De Balie - Meer dan twee ouders: regenbooggezinnen in de wet, CC BY 3.0, https://commons.wikimedia.org/w/index.php?curid=122123743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10</a:t>
            </a:fld>
            <a:endParaRPr lang="nl-NL"/>
          </a:p>
        </p:txBody>
      </p:sp>
    </p:spTree>
    <p:extLst>
      <p:ext uri="{BB962C8B-B14F-4D97-AF65-F5344CB8AC3E}">
        <p14:creationId xmlns:p14="http://schemas.microsoft.com/office/powerpoint/2010/main" val="830178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hlinkClick r:id="rId3"/>
              </a:rPr>
              <a:t>Karikatuur Verbeelding - Gratis afbeelding op </a:t>
            </a:r>
            <a:r>
              <a:rPr lang="nl-NL" err="1">
                <a:hlinkClick r:id="rId3"/>
              </a:rPr>
              <a:t>Pixabay</a:t>
            </a:r>
            <a:r>
              <a:rPr lang="nl-NL">
                <a:hlinkClick r:id="rId3"/>
              </a:rPr>
              <a:t> – </a:t>
            </a:r>
            <a:r>
              <a:rPr lang="nl-NL" err="1">
                <a:hlinkClick r:id="rId3"/>
              </a:rPr>
              <a:t>Pixabay</a:t>
            </a:r>
            <a:endParaRPr lang="nl-NL"/>
          </a:p>
          <a:p>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12</a:t>
            </a:fld>
            <a:endParaRPr lang="nl-NL"/>
          </a:p>
        </p:txBody>
      </p:sp>
    </p:spTree>
    <p:extLst>
      <p:ext uri="{BB962C8B-B14F-4D97-AF65-F5344CB8AC3E}">
        <p14:creationId xmlns:p14="http://schemas.microsoft.com/office/powerpoint/2010/main" val="3982043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hlinkClick r:id="rId3"/>
              </a:rPr>
              <a:t>Arresteren Heumarkt Keulen - Gratis foto op </a:t>
            </a:r>
            <a:r>
              <a:rPr lang="nl-NL" err="1">
                <a:hlinkClick r:id="rId3"/>
              </a:rPr>
              <a:t>Pixabay</a:t>
            </a:r>
            <a:r>
              <a:rPr lang="nl-NL">
                <a:hlinkClick r:id="rId3"/>
              </a:rPr>
              <a:t> - </a:t>
            </a:r>
            <a:r>
              <a:rPr lang="nl-NL" err="1">
                <a:hlinkClick r:id="rId3"/>
              </a:rPr>
              <a:t>Pixabay</a:t>
            </a:r>
            <a:endParaRPr lang="nl-NL"/>
          </a:p>
        </p:txBody>
      </p:sp>
      <p:sp>
        <p:nvSpPr>
          <p:cNvPr id="4" name="Tijdelijke aanduiding voor dianummer 3"/>
          <p:cNvSpPr>
            <a:spLocks noGrp="1"/>
          </p:cNvSpPr>
          <p:nvPr>
            <p:ph type="sldNum" sz="quarter" idx="5"/>
          </p:nvPr>
        </p:nvSpPr>
        <p:spPr/>
        <p:txBody>
          <a:bodyPr/>
          <a:lstStyle/>
          <a:p>
            <a:fld id="{BA151376-0157-B84F-87E6-9CFD05A29497}" type="slidenum">
              <a:rPr lang="nl-NL" smtClean="0"/>
              <a:t>13</a:t>
            </a:fld>
            <a:endParaRPr lang="nl-NL"/>
          </a:p>
        </p:txBody>
      </p:sp>
    </p:spTree>
    <p:extLst>
      <p:ext uri="{BB962C8B-B14F-4D97-AF65-F5344CB8AC3E}">
        <p14:creationId xmlns:p14="http://schemas.microsoft.com/office/powerpoint/2010/main" val="4102854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a:solidFill>
                  <a:schemeClr val="bg2">
                    <a:lumMod val="75000"/>
                  </a:schemeClr>
                </a:solidFill>
              </a:rPr>
              <a:t>Beeld op de positie van dit grijze kader </a:t>
            </a:r>
          </a:p>
          <a:p>
            <a:r>
              <a:rPr lang="nl-NL">
                <a:solidFill>
                  <a:schemeClr val="bg2">
                    <a:lumMod val="75000"/>
                  </a:schemeClr>
                </a:solidFill>
              </a:rPr>
              <a:t>Breedte 5 cm</a:t>
            </a:r>
          </a:p>
          <a:p>
            <a:r>
              <a:rPr lang="nl-NL">
                <a:solidFill>
                  <a:schemeClr val="bg2">
                    <a:lumMod val="75000"/>
                  </a:schemeClr>
                </a:solidFill>
              </a:rPr>
              <a:t>Hoogte 13 cm</a:t>
            </a:r>
          </a:p>
          <a:p>
            <a:r>
              <a:rPr lang="nl-NL">
                <a:solidFill>
                  <a:schemeClr val="bg2">
                    <a:lumMod val="75000"/>
                  </a:schemeClr>
                </a:solidFill>
              </a:rPr>
              <a:t>Vert. positie 1,3 cm</a:t>
            </a:r>
          </a:p>
          <a:p>
            <a:r>
              <a:rPr lang="nl-NL">
                <a:solidFill>
                  <a:schemeClr val="bg2">
                    <a:lumMod val="75000"/>
                  </a:schemeClr>
                </a:solidFill>
              </a:rPr>
              <a:t>Hor. Positie 0 cm</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baseline="0">
                <a:solidFill>
                  <a:schemeClr val="bg2">
                    <a:lumMod val="75000"/>
                  </a:schemeClr>
                </a:solidFill>
              </a:rPr>
              <a:t> rechts 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stijl te bewerken</a:t>
            </a:r>
            <a:endParaRPr lang="en-US"/>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stijl te bewerken</a:t>
            </a:r>
            <a:endParaRPr lang="en-US"/>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solidFill>
        <a:effectLst/>
      </p:bgPr>
    </p:bg>
    <p:spTree>
      <p:nvGrpSpPr>
        <p:cNvPr id="1" name=""/>
        <p:cNvGrpSpPr/>
        <p:nvPr/>
      </p:nvGrpSpPr>
      <p:grpSpPr>
        <a:xfrm>
          <a:off x="0" y="0"/>
          <a:ext cx="0" cy="0"/>
          <a:chOff x="0" y="0"/>
          <a:chExt cx="0" cy="0"/>
        </a:xfrm>
      </p:grpSpPr>
      <p:sp>
        <p:nvSpPr>
          <p:cNvPr id="4" name="Rechthoek 3"/>
          <p:cNvSpPr/>
          <p:nvPr userDrawn="1"/>
        </p:nvSpPr>
        <p:spPr>
          <a:xfrm>
            <a:off x="2160000" y="2697695"/>
            <a:ext cx="3586680" cy="692497"/>
          </a:xfrm>
          <a:prstGeom prst="rect">
            <a:avLst/>
          </a:prstGeom>
        </p:spPr>
        <p:txBody>
          <a:bodyPr wrap="square" lIns="0" tIns="0" rIns="0" bIns="0" numCol="2">
            <a:noAutofit/>
          </a:bodyPr>
          <a:lstStyle/>
          <a:p>
            <a:pPr>
              <a:lnSpc>
                <a:spcPts val="2000"/>
              </a:lnSpc>
            </a:pPr>
            <a:r>
              <a:rPr lang="nl-NL" sz="1400">
                <a:solidFill>
                  <a:schemeClr val="bg1"/>
                </a:solidFill>
              </a:rPr>
              <a:t>﻿</a:t>
            </a:r>
            <a:r>
              <a:rPr lang="nl-NL" sz="1400" err="1">
                <a:solidFill>
                  <a:schemeClr val="bg1"/>
                </a:solidFill>
              </a:rPr>
              <a:t>ProDemos</a:t>
            </a:r>
            <a:endParaRPr lang="nl-NL" sz="1400">
              <a:solidFill>
                <a:schemeClr val="bg1"/>
              </a:solidFill>
            </a:endParaRPr>
          </a:p>
          <a:p>
            <a:pPr>
              <a:lnSpc>
                <a:spcPts val="2000"/>
              </a:lnSpc>
            </a:pPr>
            <a:r>
              <a:rPr lang="nl-NL" sz="1400" err="1">
                <a:solidFill>
                  <a:schemeClr val="bg1"/>
                </a:solidFill>
              </a:rPr>
              <a:t>Hofweg</a:t>
            </a:r>
            <a:r>
              <a:rPr lang="nl-NL" sz="1400">
                <a:solidFill>
                  <a:schemeClr val="bg1"/>
                </a:solidFill>
              </a:rPr>
              <a:t> 1H</a:t>
            </a:r>
          </a:p>
          <a:p>
            <a:pPr>
              <a:lnSpc>
                <a:spcPts val="2000"/>
              </a:lnSpc>
            </a:pPr>
            <a:r>
              <a:rPr lang="nl-NL" sz="1400">
                <a:solidFill>
                  <a:schemeClr val="bg1"/>
                </a:solidFill>
              </a:rPr>
              <a:t>2511 AA Den Haag</a:t>
            </a:r>
          </a:p>
          <a:p>
            <a:pPr>
              <a:lnSpc>
                <a:spcPts val="2000"/>
              </a:lnSpc>
            </a:pPr>
            <a:r>
              <a:rPr lang="nl-NL" sz="1400">
                <a:solidFill>
                  <a:schemeClr val="bg1"/>
                </a:solidFill>
              </a:rPr>
              <a:t>(070) 757 02 00</a:t>
            </a:r>
          </a:p>
          <a:p>
            <a:pPr>
              <a:lnSpc>
                <a:spcPts val="2000"/>
              </a:lnSpc>
            </a:pPr>
            <a:r>
              <a:rPr lang="nl-NL" sz="1400" err="1">
                <a:solidFill>
                  <a:schemeClr val="bg1"/>
                </a:solidFill>
              </a:rPr>
              <a:t>info@prodemos.nl</a:t>
            </a:r>
            <a:endParaRPr lang="nl-NL" sz="1400">
              <a:solidFill>
                <a:schemeClr val="bg1"/>
              </a:solidFill>
            </a:endParaRPr>
          </a:p>
          <a:p>
            <a:pPr>
              <a:lnSpc>
                <a:spcPts val="2000"/>
              </a:lnSpc>
            </a:pPr>
            <a:r>
              <a:rPr lang="nl-NL" sz="1400" err="1">
                <a:solidFill>
                  <a:schemeClr val="bg1"/>
                </a:solidFill>
              </a:rPr>
              <a:t>prodemos.nl</a:t>
            </a:r>
            <a:endParaRPr lang="nl-NL" sz="1400">
              <a:solidFill>
                <a:schemeClr val="bg1"/>
              </a:solidFill>
            </a:endParaRPr>
          </a:p>
        </p:txBody>
      </p:sp>
      <p:sp>
        <p:nvSpPr>
          <p:cNvPr id="7" name="Rechthoek 6"/>
          <p:cNvSpPr/>
          <p:nvPr userDrawn="1"/>
        </p:nvSpPr>
        <p:spPr>
          <a:xfrm>
            <a:off x="0" y="0"/>
            <a:ext cx="9144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0107"/>
            <a:ext cx="2049577" cy="794362"/>
          </a:xfrm>
          <a:prstGeom prst="rect">
            <a:avLst/>
          </a:prstGeom>
        </p:spPr>
      </p:pic>
      <p:sp>
        <p:nvSpPr>
          <p:cNvPr id="8" name="Titel 1"/>
          <p:cNvSpPr>
            <a:spLocks noGrp="1"/>
          </p:cNvSpPr>
          <p:nvPr>
            <p:ph type="title"/>
          </p:nvPr>
        </p:nvSpPr>
        <p:spPr>
          <a:xfrm>
            <a:off x="2160000" y="1577870"/>
            <a:ext cx="6270171" cy="647208"/>
          </a:xfrm>
        </p:spPr>
        <p:txBody>
          <a:bodyPr/>
          <a:lstStyle>
            <a:lvl1pPr>
              <a:defRPr>
                <a:solidFill>
                  <a:schemeClr val="bg1"/>
                </a:solidFill>
              </a:defRPr>
            </a:lvl1pPr>
          </a:lstStyle>
          <a:p>
            <a:r>
              <a:rPr lang="nl-NL"/>
              <a:t>Klik om stijl te bewerken</a:t>
            </a:r>
          </a:p>
        </p:txBody>
      </p:sp>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1" y="4160617"/>
            <a:ext cx="2060308" cy="312518"/>
          </a:xfrm>
          <a:prstGeom prst="rect">
            <a:avLst/>
          </a:prstGeom>
        </p:spPr>
      </p:pic>
    </p:spTree>
    <p:extLst>
      <p:ext uri="{BB962C8B-B14F-4D97-AF65-F5344CB8AC3E}">
        <p14:creationId xmlns:p14="http://schemas.microsoft.com/office/powerpoint/2010/main" val="204250519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 + icoon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
        <p:nvSpPr>
          <p:cNvPr id="6" name="Rechthoek 5"/>
          <p:cNvSpPr/>
          <p:nvPr userDrawn="1"/>
        </p:nvSpPr>
        <p:spPr>
          <a:xfrm>
            <a:off x="0" y="468838"/>
            <a:ext cx="1979525" cy="467466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980613"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err="1">
                <a:solidFill>
                  <a:schemeClr val="bg2">
                    <a:lumMod val="75000"/>
                  </a:schemeClr>
                </a:solidFill>
              </a:rPr>
              <a:t>Beelddia</a:t>
            </a:r>
            <a:endParaRPr lang="nl-NL">
              <a:solidFill>
                <a:schemeClr val="bg2">
                  <a:lumMod val="75000"/>
                </a:schemeClr>
              </a:solidFill>
            </a:endParaRPr>
          </a:p>
          <a:p>
            <a:endParaRPr lang="nl-NL">
              <a:solidFill>
                <a:schemeClr val="bg2">
                  <a:lumMod val="75000"/>
                </a:schemeClr>
              </a:solidFill>
            </a:endParaRPr>
          </a:p>
          <a:p>
            <a:r>
              <a:rPr lang="nl-NL">
                <a:solidFill>
                  <a:schemeClr val="bg2">
                    <a:lumMod val="75000"/>
                  </a:schemeClr>
                </a:solidFill>
              </a:rPr>
              <a:t>Beeld op de positie van dit grijze kader. </a:t>
            </a:r>
          </a:p>
          <a:p>
            <a:r>
              <a:rPr lang="nl-NL">
                <a:solidFill>
                  <a:schemeClr val="bg2">
                    <a:lumMod val="75000"/>
                  </a:schemeClr>
                </a:solidFill>
              </a:rPr>
              <a:t>Tekst vrij te positioneren.</a:t>
            </a:r>
          </a:p>
          <a:p>
            <a:r>
              <a:rPr lang="nl-NL">
                <a:solidFill>
                  <a:schemeClr val="bg2">
                    <a:lumMod val="75000"/>
                  </a:schemeClr>
                </a:solidFill>
              </a:rPr>
              <a:t>Breedte 25,4 cm</a:t>
            </a:r>
          </a:p>
          <a:p>
            <a:r>
              <a:rPr lang="nl-NL">
                <a:solidFill>
                  <a:schemeClr val="bg2">
                    <a:lumMod val="75000"/>
                  </a:schemeClr>
                </a:solidFill>
              </a:rPr>
              <a:t>Hoogte 13 cm</a:t>
            </a:r>
          </a:p>
          <a:p>
            <a:r>
              <a:rPr lang="nl-NL">
                <a:solidFill>
                  <a:schemeClr val="bg2">
                    <a:lumMod val="75000"/>
                  </a:schemeClr>
                </a:solidFill>
              </a:rPr>
              <a:t>Vert. positie 1,3 cm</a:t>
            </a:r>
          </a:p>
          <a:p>
            <a:r>
              <a:rPr lang="nl-NL">
                <a:solidFill>
                  <a:schemeClr val="bg2">
                    <a:lumMod val="75000"/>
                  </a:schemeClr>
                </a:solidFill>
              </a:rPr>
              <a:t>Hor. Positie 0 cm</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baseline="0">
                <a:solidFill>
                  <a:schemeClr val="bg2">
                    <a:lumMod val="75000"/>
                  </a:schemeClr>
                </a:solidFill>
              </a:rPr>
              <a:t> rechts 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a:p>
            <a:pPr marL="228600" indent="-228600">
              <a:buAutoNum type="arabicPeriod"/>
            </a:pPr>
            <a:r>
              <a:rPr lang="nl-NL" baseline="0">
                <a:solidFill>
                  <a:schemeClr val="bg2">
                    <a:lumMod val="75000"/>
                  </a:schemeClr>
                </a:solidFill>
              </a:rPr>
              <a:t>Selecteer de afbeelding en ga naar menu ‘Schikken / Naar achtergrond’ </a:t>
            </a:r>
            <a:br>
              <a:rPr lang="nl-NL" baseline="0">
                <a:solidFill>
                  <a:schemeClr val="bg2">
                    <a:lumMod val="75000"/>
                  </a:schemeClr>
                </a:solidFill>
              </a:rPr>
            </a:br>
            <a:r>
              <a:rPr lang="nl-NL" baseline="0">
                <a:solidFill>
                  <a:schemeClr val="bg2">
                    <a:lumMod val="75000"/>
                  </a:schemeClr>
                </a:solidFill>
              </a:rPr>
              <a:t>om de afbeelding achter de tekst te plaatsen</a:t>
            </a:r>
            <a:endParaRPr lang="nl-NL">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a:solidFill>
                  <a:schemeClr val="bg2">
                    <a:lumMod val="75000"/>
                  </a:schemeClr>
                </a:solidFill>
              </a:rPr>
              <a:t>Kop</a:t>
            </a:r>
            <a:br>
              <a:rPr lang="nl-NL">
                <a:solidFill>
                  <a:schemeClr val="bg2">
                    <a:lumMod val="75000"/>
                  </a:schemeClr>
                </a:solidFill>
              </a:rPr>
            </a:br>
            <a:r>
              <a:rPr lang="nl-NL">
                <a:solidFill>
                  <a:schemeClr val="bg2">
                    <a:lumMod val="75000"/>
                  </a:schemeClr>
                </a:solidFill>
              </a:rPr>
              <a:t>Plaatsing in gekleurd kader</a:t>
            </a:r>
          </a:p>
          <a:p>
            <a:r>
              <a:rPr lang="nl-NL">
                <a:solidFill>
                  <a:schemeClr val="bg2">
                    <a:lumMod val="75000"/>
                  </a:schemeClr>
                </a:solidFill>
              </a:rPr>
              <a:t>Links of rechts tegen de rand aan plaatsen, hoogte afhankelijk van achterliggende afbeelding</a:t>
            </a:r>
          </a:p>
          <a:p>
            <a:endParaRPr lang="nl-NL">
              <a:solidFill>
                <a:schemeClr val="bg2">
                  <a:lumMod val="75000"/>
                </a:schemeClr>
              </a:solidFill>
            </a:endParaRPr>
          </a:p>
          <a:p>
            <a:r>
              <a:rPr lang="nl-NL" baseline="0">
                <a:solidFill>
                  <a:schemeClr val="bg2">
                    <a:lumMod val="75000"/>
                  </a:schemeClr>
                </a:solidFill>
              </a:rPr>
              <a:t>Maak het kader rondom de tekst ca. 1 cm groter</a:t>
            </a:r>
            <a:endParaRPr lang="nl-NL">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coondia 1">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7" name="Titel 1"/>
          <p:cNvSpPr txBox="1">
            <a:spLocks/>
          </p:cNvSpPr>
          <p:nvPr userDrawn="1"/>
        </p:nvSpPr>
        <p:spPr>
          <a:xfrm>
            <a:off x="2160000" y="1474045"/>
            <a:ext cx="6436800" cy="720000"/>
          </a:xfrm>
          <a:prstGeom prst="rect">
            <a:avLst/>
          </a:prstGeom>
          <a:no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ln>
                  <a:noFill/>
                </a:ln>
                <a:solidFill>
                  <a:schemeClr val="bg1"/>
                </a:solidFill>
                <a:latin typeface="Calibri" charset="0"/>
                <a:ea typeface="Calibri" charset="0"/>
                <a:cs typeface="Calibri" charset="0"/>
              </a:defRPr>
            </a:lvl1pPr>
          </a:lstStyle>
          <a:p>
            <a:r>
              <a:rPr lang="nl-NL"/>
              <a:t>Titelstijl van model bewerken</a:t>
            </a:r>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coondia 2">
    <p:spTree>
      <p:nvGrpSpPr>
        <p:cNvPr id="1" name=""/>
        <p:cNvGrpSpPr/>
        <p:nvPr/>
      </p:nvGrpSpPr>
      <p:grpSpPr>
        <a:xfrm>
          <a:off x="0" y="0"/>
          <a:ext cx="0" cy="0"/>
          <a:chOff x="0" y="0"/>
          <a:chExt cx="0" cy="0"/>
        </a:xfrm>
      </p:grpSpPr>
      <p:sp>
        <p:nvSpPr>
          <p:cNvPr id="4" name="Rechthoek 3"/>
          <p:cNvSpPr/>
          <p:nvPr userDrawn="1"/>
        </p:nvSpPr>
        <p:spPr>
          <a:xfrm>
            <a:off x="0" y="411438"/>
            <a:ext cx="9144000" cy="4732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1"/>
                </a:solidFill>
              </a:defRPr>
            </a:lvl1pPr>
          </a:lstStyle>
          <a:p>
            <a:r>
              <a:rPr lang="nl-NL"/>
              <a:t>Klik om stijl te bewerken</a:t>
            </a:r>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a:solidFill>
                  <a:schemeClr val="bg2">
                    <a:lumMod val="75000"/>
                  </a:schemeClr>
                </a:solidFill>
              </a:rPr>
              <a:t>Beeld op de positie van dit </a:t>
            </a:r>
            <a:r>
              <a:rPr lang="nl-NL" err="1">
                <a:solidFill>
                  <a:schemeClr val="bg2">
                    <a:lumMod val="75000"/>
                  </a:schemeClr>
                </a:solidFill>
              </a:rPr>
              <a:t>grijzekader</a:t>
            </a:r>
            <a:r>
              <a:rPr lang="nl-NL">
                <a:solidFill>
                  <a:schemeClr val="bg2">
                    <a:lumMod val="75000"/>
                  </a:schemeClr>
                </a:solidFill>
              </a:rPr>
              <a:t> </a:t>
            </a:r>
          </a:p>
          <a:p>
            <a:pPr algn="ctr"/>
            <a:r>
              <a:rPr lang="nl-NL">
                <a:solidFill>
                  <a:schemeClr val="bg2">
                    <a:lumMod val="75000"/>
                  </a:schemeClr>
                </a:solidFill>
              </a:rPr>
              <a:t>Breedte 5,5 cm</a:t>
            </a:r>
          </a:p>
          <a:p>
            <a:pPr algn="ctr"/>
            <a:r>
              <a:rPr lang="nl-NL">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a:solidFill>
                  <a:schemeClr val="bg2">
                    <a:lumMod val="75000"/>
                  </a:schemeClr>
                </a:solidFill>
              </a:rPr>
              <a:t>Hor. positie</a:t>
            </a:r>
            <a:r>
              <a:rPr lang="nl-NL" baseline="0">
                <a:solidFill>
                  <a:schemeClr val="bg2">
                    <a:lumMod val="75000"/>
                  </a:schemeClr>
                </a:solidFill>
              </a:rPr>
              <a:t> 1 cm</a:t>
            </a:r>
            <a:endParaRPr lang="nl-NL">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userDrawn="1"/>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a:t>Titelstijl van model bewerken</a:t>
            </a:r>
            <a:endParaRPr lang="en-US"/>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Afbeelding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endParaRPr lang="nl-NL"/>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82" r:id="rId2"/>
    <p:sldLayoutId id="2147483678" r:id="rId3"/>
    <p:sldLayoutId id="2147483680" r:id="rId4"/>
    <p:sldLayoutId id="2147483684" r:id="rId5"/>
    <p:sldLayoutId id="2147483683" r:id="rId6"/>
    <p:sldLayoutId id="2147483676" r:id="rId7"/>
    <p:sldLayoutId id="2147483681" r:id="rId8"/>
    <p:sldLayoutId id="2147483677" r:id="rId9"/>
    <p:sldLayoutId id="2147483675" r:id="rId10"/>
    <p:sldLayoutId id="2147483673" r:id="rId11"/>
    <p:sldLayoutId id="2147483679" r:id="rId12"/>
  </p:sldLayoutIdLst>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dt="0"/>
  <p:txStyles>
    <p:title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p:titleStyle>
    <p:body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17_74FD4E.xm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1F_7783382A.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18/10/relationships/comments" Target="../comments/modernComment_128_3B399F69.xml"/><Relationship Id="rId7" Type="http://schemas.openxmlformats.org/officeDocument/2006/relationships/hyperlink" Target="https://www.flickr.com/photos/ministeriebz/4460648353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s://www.flickr.com/photos/36612355@N08/24471544186/"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flickr.com/photos/ministeriebz/44606483532" TargetMode="External"/><Relationship Id="rId5" Type="http://schemas.openxmlformats.org/officeDocument/2006/relationships/image" Target="../media/image9.jpeg"/><Relationship Id="rId4" Type="http://schemas.openxmlformats.org/officeDocument/2006/relationships/hyperlink" Target="https://www.flickr.com/photos/36612355@N08/24471544186/" TargetMode="External"/></Relationships>
</file>

<file path=ppt/slides/_rels/slide8.xml.rels><?xml version="1.0" encoding="UTF-8" standalone="yes"?>
<Relationships xmlns="http://schemas.openxmlformats.org/package/2006/relationships"><Relationship Id="rId3" Type="http://schemas.microsoft.com/office/2018/10/relationships/comments" Target="../comments/modernComment_12B_A78804B.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microsoft.com/office/2018/10/relationships/comments" Target="../comments/modernComment_12C_6A1F9BF7.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374904" y="419442"/>
            <a:ext cx="8414496" cy="3482618"/>
          </a:xfrm>
          <a:prstGeom prst="rect">
            <a:avLst/>
          </a:prstGeom>
          <a:solidFill>
            <a:schemeClr val="bg2"/>
          </a:solidFill>
        </p:spPr>
        <p:txBody>
          <a:bodyPr wrap="square" lIns="2160000" tIns="46800" rIns="2160000" rtlCol="0" anchor="ctr" anchorCtr="0">
            <a:noAutofit/>
          </a:bodyPr>
          <a:lstStyle/>
          <a:p>
            <a:r>
              <a:rPr lang="nl-NL" err="1">
                <a:solidFill>
                  <a:schemeClr val="bg2">
                    <a:lumMod val="75000"/>
                  </a:schemeClr>
                </a:solidFill>
              </a:rPr>
              <a:t>Openingsdia</a:t>
            </a:r>
            <a:endParaRPr lang="nl-NL">
              <a:solidFill>
                <a:schemeClr val="bg2">
                  <a:lumMod val="75000"/>
                </a:schemeClr>
              </a:solidFill>
            </a:endParaRPr>
          </a:p>
          <a:p>
            <a:endParaRPr lang="nl-NL">
              <a:solidFill>
                <a:schemeClr val="bg2">
                  <a:lumMod val="75000"/>
                </a:schemeClr>
              </a:solidFill>
            </a:endParaRPr>
          </a:p>
          <a:p>
            <a:r>
              <a:rPr lang="nl-NL">
                <a:solidFill>
                  <a:schemeClr val="bg2">
                    <a:lumMod val="75000"/>
                  </a:schemeClr>
                </a:solidFill>
              </a:rPr>
              <a:t>Beeld op de positie van dit grijze kader. </a:t>
            </a:r>
          </a:p>
          <a:p>
            <a:endParaRPr lang="nl-NL">
              <a:solidFill>
                <a:schemeClr val="bg2">
                  <a:lumMod val="75000"/>
                </a:schemeClr>
              </a:solidFill>
            </a:endParaRPr>
          </a:p>
          <a:p>
            <a:pPr marL="228600" indent="-228600">
              <a:buAutoNum type="arabicPeriod"/>
            </a:pPr>
            <a:r>
              <a:rPr lang="nl-NL">
                <a:solidFill>
                  <a:schemeClr val="bg2">
                    <a:lumMod val="75000"/>
                  </a:schemeClr>
                </a:solidFill>
              </a:rPr>
              <a:t>Voeg een afbeelding toe</a:t>
            </a:r>
          </a:p>
          <a:p>
            <a:pPr marL="228600" indent="-228600">
              <a:buAutoNum type="arabicPeriod"/>
            </a:pPr>
            <a:r>
              <a:rPr lang="nl-NL" err="1">
                <a:solidFill>
                  <a:schemeClr val="bg2">
                    <a:lumMod val="75000"/>
                  </a:schemeClr>
                </a:solidFill>
              </a:rPr>
              <a:t>Muis-klik</a:t>
            </a:r>
            <a:r>
              <a:rPr lang="nl-NL">
                <a:solidFill>
                  <a:schemeClr val="bg2">
                    <a:lumMod val="75000"/>
                  </a:schemeClr>
                </a:solidFill>
              </a:rPr>
              <a:t> rechts </a:t>
            </a:r>
            <a:r>
              <a:rPr lang="nl-NL" baseline="0">
                <a:solidFill>
                  <a:schemeClr val="bg2">
                    <a:lumMod val="75000"/>
                  </a:schemeClr>
                </a:solidFill>
              </a:rPr>
              <a:t>op de afbeelding en selecteer ‘Bijsnijden’</a:t>
            </a:r>
          </a:p>
          <a:p>
            <a:pPr marL="228600" indent="-228600">
              <a:buAutoNum type="arabicPeriod"/>
            </a:pPr>
            <a:r>
              <a:rPr lang="nl-NL" baseline="0">
                <a:solidFill>
                  <a:schemeClr val="bg2">
                    <a:lumMod val="75000"/>
                  </a:schemeClr>
                </a:solidFill>
              </a:rPr>
              <a:t>Pas de breedte van de afbeelding aan en </a:t>
            </a:r>
            <a:r>
              <a:rPr lang="nl-NL" baseline="0" err="1">
                <a:solidFill>
                  <a:schemeClr val="bg2">
                    <a:lumMod val="75000"/>
                  </a:schemeClr>
                </a:solidFill>
              </a:rPr>
              <a:t>zonodig</a:t>
            </a:r>
            <a:r>
              <a:rPr lang="nl-NL" baseline="0">
                <a:solidFill>
                  <a:schemeClr val="bg2">
                    <a:lumMod val="75000"/>
                  </a:schemeClr>
                </a:solidFill>
              </a:rPr>
              <a:t> de uitsnede</a:t>
            </a:r>
          </a:p>
          <a:p>
            <a:pPr marL="228600" indent="-228600">
              <a:buAutoNum type="arabicPeriod"/>
            </a:pPr>
            <a:r>
              <a:rPr lang="nl-NL">
                <a:solidFill>
                  <a:schemeClr val="bg2">
                    <a:lumMod val="75000"/>
                  </a:schemeClr>
                </a:solidFill>
              </a:rPr>
              <a:t>Selecteer de afbeelding en ga naar menu ‘Schikken / Naar achtergrond’ om deze achter het blauwe kader te plaatsen</a:t>
            </a:r>
            <a:endParaRPr lang="nl-NL" baseline="0">
              <a:solidFill>
                <a:schemeClr val="bg2">
                  <a:lumMod val="75000"/>
                </a:schemeClr>
              </a:solidFill>
            </a:endParaRPr>
          </a:p>
          <a:p>
            <a:pPr marL="228600" indent="-228600">
              <a:buAutoNum type="arabicPeriod"/>
            </a:pPr>
            <a:r>
              <a:rPr lang="nl-NL">
                <a:solidFill>
                  <a:schemeClr val="bg2">
                    <a:lumMod val="75000"/>
                  </a:schemeClr>
                </a:solidFill>
              </a:rPr>
              <a:t>Verwijder dit grijze kader</a:t>
            </a:r>
          </a:p>
        </p:txBody>
      </p:sp>
      <p:sp>
        <p:nvSpPr>
          <p:cNvPr id="2" name="Tijdelijke aanduiding voor voettekst 1"/>
          <p:cNvSpPr>
            <a:spLocks noGrp="1"/>
          </p:cNvSpPr>
          <p:nvPr>
            <p:ph type="ftr" sz="quarter" idx="3"/>
          </p:nvPr>
        </p:nvSpPr>
        <p:spPr>
          <a:xfrm>
            <a:off x="2226890" y="129738"/>
            <a:ext cx="6436186" cy="273844"/>
          </a:xfrm>
          <a:prstGeom prst="rect">
            <a:avLst/>
          </a:prstGeom>
        </p:spPr>
        <p:txBody>
          <a:bodyPr/>
          <a:lstStyle/>
          <a:p>
            <a:r>
              <a:rPr lang="nl-NL"/>
              <a:t>Hier de titel van de presentatie invoegen</a:t>
            </a:r>
          </a:p>
        </p:txBody>
      </p:sp>
      <p:pic>
        <p:nvPicPr>
          <p:cNvPr id="4" name="Afbeelding 3" descr="Afbeelding met gebouw, kleding, Menselijk gezicht, buitenshuis&#10;&#10;Automatisch gegenereerde beschrijving">
            <a:extLst>
              <a:ext uri="{FF2B5EF4-FFF2-40B4-BE49-F238E27FC236}">
                <a16:creationId xmlns:a16="http://schemas.microsoft.com/office/drawing/2014/main" id="{545E71EA-CBA4-A702-9188-1543EE74DA7A}"/>
              </a:ext>
            </a:extLst>
          </p:cNvPr>
          <p:cNvPicPr>
            <a:picLocks noChangeAspect="1"/>
          </p:cNvPicPr>
          <p:nvPr/>
        </p:nvPicPr>
        <p:blipFill rotWithShape="1">
          <a:blip r:embed="rId4"/>
          <a:srcRect t="16404" b="5205"/>
          <a:stretch/>
        </p:blipFill>
        <p:spPr>
          <a:xfrm>
            <a:off x="460425" y="0"/>
            <a:ext cx="8223150" cy="4032000"/>
          </a:xfrm>
          <a:prstGeom prst="rect">
            <a:avLst/>
          </a:prstGeom>
        </p:spPr>
      </p:pic>
      <p:grpSp>
        <p:nvGrpSpPr>
          <p:cNvPr id="5" name="Groeperen 4"/>
          <p:cNvGrpSpPr/>
          <p:nvPr/>
        </p:nvGrpSpPr>
        <p:grpSpPr>
          <a:xfrm>
            <a:off x="-6349" y="1"/>
            <a:ext cx="9150349" cy="5143499"/>
            <a:chOff x="-6349" y="1"/>
            <a:chExt cx="9150349" cy="5143499"/>
          </a:xfrm>
          <a:solidFill>
            <a:schemeClr val="tx1"/>
          </a:solidFill>
        </p:grpSpPr>
        <p:sp>
          <p:nvSpPr>
            <p:cNvPr id="6" name="Rechthoek 5"/>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itel 1"/>
          <p:cNvSpPr txBox="1">
            <a:spLocks/>
          </p:cNvSpPr>
          <p:nvPr/>
        </p:nvSpPr>
        <p:spPr>
          <a:xfrm>
            <a:off x="2160000" y="3780000"/>
            <a:ext cx="5672889" cy="1363550"/>
          </a:xfrm>
          <a:prstGeom prst="rect">
            <a:avLst/>
          </a:prstGeom>
        </p:spPr>
        <p:txBody>
          <a:bodyPr vert="horz" wrap="square" lIns="0" tIns="46800" rIns="0" bIns="0" rtlCol="0" anchor="ctr" anchorCtr="0">
            <a:noAutofit/>
          </a:bodyPr>
          <a:lstStyle>
            <a:lvl1pPr algn="l" defTabSz="685800" rtl="0" eaLnBrk="1" latinLnBrk="0" hangingPunct="1">
              <a:lnSpc>
                <a:spcPts val="3600"/>
              </a:lnSpc>
              <a:spcBef>
                <a:spcPct val="0"/>
              </a:spcBef>
              <a:buNone/>
              <a:defRPr sz="3200" b="1" i="0" kern="1200">
                <a:solidFill>
                  <a:schemeClr val="accent1"/>
                </a:solidFill>
                <a:latin typeface="Calibri" charset="0"/>
                <a:ea typeface="Calibri" charset="0"/>
                <a:cs typeface="Calibri" charset="0"/>
              </a:defRPr>
            </a:lvl1pPr>
          </a:lstStyle>
          <a:p>
            <a:pPr fontAlgn="ctr">
              <a:lnSpc>
                <a:spcPts val="3200"/>
              </a:lnSpc>
            </a:pPr>
            <a:r>
              <a:rPr lang="nl-NL">
                <a:solidFill>
                  <a:schemeClr val="bg1"/>
                </a:solidFill>
              </a:rPr>
              <a:t>Politiek en bedreigingen </a:t>
            </a:r>
            <a:endParaRPr lang="nl-NL" sz="1800">
              <a:solidFill>
                <a:schemeClr val="tx2"/>
              </a:solidFill>
            </a:endParaRPr>
          </a:p>
        </p:txBody>
      </p:sp>
      <p:pic>
        <p:nvPicPr>
          <p:cNvPr id="11" name="Afbeelding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69554"/>
            <a:ext cx="2049577" cy="794362"/>
          </a:xfrm>
          <a:prstGeom prst="rect">
            <a:avLst/>
          </a:prstGeom>
        </p:spPr>
      </p:pic>
    </p:spTree>
    <p:extLst>
      <p:ext uri="{BB962C8B-B14F-4D97-AF65-F5344CB8AC3E}">
        <p14:creationId xmlns:p14="http://schemas.microsoft.com/office/powerpoint/2010/main" val="766702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inhoud 1">
            <a:extLst>
              <a:ext uri="{FF2B5EF4-FFF2-40B4-BE49-F238E27FC236}">
                <a16:creationId xmlns:a16="http://schemas.microsoft.com/office/drawing/2014/main" id="{4546C42F-B944-D26F-DC25-F43B04DFC283}"/>
              </a:ext>
            </a:extLst>
          </p:cNvPr>
          <p:cNvSpPr txBox="1">
            <a:spLocks/>
          </p:cNvSpPr>
          <p:nvPr/>
        </p:nvSpPr>
        <p:spPr>
          <a:xfrm>
            <a:off x="1990872" y="4262339"/>
            <a:ext cx="7153128" cy="881161"/>
          </a:xfrm>
          <a:prstGeom prst="rect">
            <a:avLst/>
          </a:prstGeom>
        </p:spPr>
        <p:txBody>
          <a:bodyPr vert="horz" lIns="0" tIns="46800" rIns="0" bIns="0" rtlCol="0" anchor="t" anchorCtr="0">
            <a:noAutofit/>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sz="1600"/>
              <a:t>Is kritisch op de beveiliging van zware criminelen zoals </a:t>
            </a:r>
            <a:r>
              <a:rPr lang="nl-NL" sz="1600" err="1"/>
              <a:t>Taghi</a:t>
            </a:r>
            <a:endParaRPr lang="nl-NL" sz="1600"/>
          </a:p>
          <a:p>
            <a:r>
              <a:rPr lang="nl-NL" sz="1600"/>
              <a:t>Waarschijnlijk bedreigd door de onderwereld</a:t>
            </a:r>
          </a:p>
          <a:p>
            <a:endParaRPr lang="nl-NL"/>
          </a:p>
          <a:p>
            <a:endParaRPr lang="nl-NL"/>
          </a:p>
        </p:txBody>
      </p:sp>
      <p:pic>
        <p:nvPicPr>
          <p:cNvPr id="3" name="Afbeelding 2" descr="Afbeelding met Menselijk gezicht, kleding, persoon, person&#10;&#10;Automatisch gegenereerde beschrijving">
            <a:extLst>
              <a:ext uri="{FF2B5EF4-FFF2-40B4-BE49-F238E27FC236}">
                <a16:creationId xmlns:a16="http://schemas.microsoft.com/office/drawing/2014/main" id="{D8FC06BF-4AD2-77C7-2BC5-907AE3325B8C}"/>
              </a:ext>
            </a:extLst>
          </p:cNvPr>
          <p:cNvPicPr>
            <a:picLocks noChangeAspect="1"/>
          </p:cNvPicPr>
          <p:nvPr/>
        </p:nvPicPr>
        <p:blipFill>
          <a:blip r:embed="rId3"/>
          <a:stretch>
            <a:fillRect/>
          </a:stretch>
        </p:blipFill>
        <p:spPr>
          <a:xfrm>
            <a:off x="3876541" y="960186"/>
            <a:ext cx="2678806" cy="3295570"/>
          </a:xfrm>
          <a:prstGeom prst="rect">
            <a:avLst/>
          </a:prstGeom>
        </p:spPr>
      </p:pic>
      <p:sp>
        <p:nvSpPr>
          <p:cNvPr id="5" name="Titel 4">
            <a:extLst>
              <a:ext uri="{FF2B5EF4-FFF2-40B4-BE49-F238E27FC236}">
                <a16:creationId xmlns:a16="http://schemas.microsoft.com/office/drawing/2014/main" id="{B00DAC64-2DCE-205E-A5EB-9BF2227329F1}"/>
              </a:ext>
            </a:extLst>
          </p:cNvPr>
          <p:cNvSpPr>
            <a:spLocks noGrp="1"/>
          </p:cNvSpPr>
          <p:nvPr>
            <p:ph type="title"/>
          </p:nvPr>
        </p:nvSpPr>
        <p:spPr>
          <a:xfrm>
            <a:off x="4173850" y="446324"/>
            <a:ext cx="2136798" cy="513634"/>
          </a:xfrm>
        </p:spPr>
        <p:txBody>
          <a:bodyPr/>
          <a:lstStyle/>
          <a:p>
            <a:r>
              <a:rPr lang="nl-NL" err="1">
                <a:latin typeface="Calibri"/>
                <a:cs typeface="Calibri"/>
              </a:rPr>
              <a:t>Ulysse</a:t>
            </a:r>
            <a:r>
              <a:rPr lang="nl-NL">
                <a:latin typeface="Calibri"/>
                <a:cs typeface="Calibri"/>
              </a:rPr>
              <a:t> </a:t>
            </a:r>
            <a:r>
              <a:rPr lang="nl-NL" err="1">
                <a:latin typeface="Calibri"/>
                <a:cs typeface="Calibri"/>
              </a:rPr>
              <a:t>Ellian</a:t>
            </a:r>
            <a:endParaRPr lang="nl-NL" err="1"/>
          </a:p>
        </p:txBody>
      </p:sp>
    </p:spTree>
    <p:extLst>
      <p:ext uri="{BB962C8B-B14F-4D97-AF65-F5344CB8AC3E}">
        <p14:creationId xmlns:p14="http://schemas.microsoft.com/office/powerpoint/2010/main" val="323768734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kleding, Menselijk gezicht, persoon, overdekt&#10;&#10;Automatisch gegenereerde beschrijving">
            <a:extLst>
              <a:ext uri="{FF2B5EF4-FFF2-40B4-BE49-F238E27FC236}">
                <a16:creationId xmlns:a16="http://schemas.microsoft.com/office/drawing/2014/main" id="{7FA2D63B-6464-6CA6-0DEE-052B5AF03716}"/>
              </a:ext>
            </a:extLst>
          </p:cNvPr>
          <p:cNvPicPr>
            <a:picLocks noChangeAspect="1"/>
          </p:cNvPicPr>
          <p:nvPr/>
        </p:nvPicPr>
        <p:blipFill>
          <a:blip r:embed="rId2"/>
          <a:stretch>
            <a:fillRect/>
          </a:stretch>
        </p:blipFill>
        <p:spPr>
          <a:xfrm>
            <a:off x="-3219" y="455088"/>
            <a:ext cx="9150438" cy="4692134"/>
          </a:xfrm>
          <a:prstGeom prst="rect">
            <a:avLst/>
          </a:prstGeom>
        </p:spPr>
      </p:pic>
      <p:sp>
        <p:nvSpPr>
          <p:cNvPr id="2" name="Titel 1">
            <a:extLst>
              <a:ext uri="{FF2B5EF4-FFF2-40B4-BE49-F238E27FC236}">
                <a16:creationId xmlns:a16="http://schemas.microsoft.com/office/drawing/2014/main" id="{2F82A6AA-5C55-44D9-6CB5-33726A34634A}"/>
              </a:ext>
            </a:extLst>
          </p:cNvPr>
          <p:cNvSpPr>
            <a:spLocks noGrp="1"/>
          </p:cNvSpPr>
          <p:nvPr>
            <p:ph type="title"/>
          </p:nvPr>
        </p:nvSpPr>
        <p:spPr>
          <a:xfrm>
            <a:off x="3735951" y="4128335"/>
            <a:ext cx="5400000" cy="720000"/>
          </a:xfrm>
        </p:spPr>
        <p:txBody>
          <a:bodyPr/>
          <a:lstStyle/>
          <a:p>
            <a:r>
              <a:rPr lang="nl-NL">
                <a:latin typeface="Calibri"/>
                <a:cs typeface="Calibri"/>
              </a:rPr>
              <a:t>Over de lijn</a:t>
            </a:r>
            <a:endParaRPr lang="nl-NL"/>
          </a:p>
        </p:txBody>
      </p:sp>
      <p:sp>
        <p:nvSpPr>
          <p:cNvPr id="3" name="Tijdelijke aanduiding voor voettekst 2">
            <a:extLst>
              <a:ext uri="{FF2B5EF4-FFF2-40B4-BE49-F238E27FC236}">
                <a16:creationId xmlns:a16="http://schemas.microsoft.com/office/drawing/2014/main" id="{42982139-977C-D4CF-C866-660F030905CA}"/>
              </a:ext>
            </a:extLst>
          </p:cNvPr>
          <p:cNvSpPr>
            <a:spLocks noGrp="1"/>
          </p:cNvSpPr>
          <p:nvPr>
            <p:ph type="ftr" sz="quarter" idx="3"/>
          </p:nvPr>
        </p:nvSpPr>
        <p:spPr/>
        <p:txBody>
          <a:bodyPr/>
          <a:lstStyle/>
          <a:p>
            <a:endParaRPr lang="nl-NL"/>
          </a:p>
        </p:txBody>
      </p:sp>
    </p:spTree>
    <p:extLst>
      <p:ext uri="{BB962C8B-B14F-4D97-AF65-F5344CB8AC3E}">
        <p14:creationId xmlns:p14="http://schemas.microsoft.com/office/powerpoint/2010/main" val="318876277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665379" y="1128561"/>
            <a:ext cx="5805021" cy="900000"/>
          </a:xfrm>
        </p:spPr>
        <p:txBody>
          <a:bodyPr/>
          <a:lstStyle/>
          <a:p>
            <a:r>
              <a:rPr lang="nl-NL" sz="3000">
                <a:latin typeface="Calibri"/>
                <a:cs typeface="Calibri"/>
              </a:rPr>
              <a:t>Bedreigd worden hoort er nu eenmaal bij als je een politicus bent</a:t>
            </a:r>
          </a:p>
        </p:txBody>
      </p:sp>
      <p:pic>
        <p:nvPicPr>
          <p:cNvPr id="4" name="Afbeelding 3">
            <a:extLst>
              <a:ext uri="{FF2B5EF4-FFF2-40B4-BE49-F238E27FC236}">
                <a16:creationId xmlns:a16="http://schemas.microsoft.com/office/drawing/2014/main" id="{413D0E40-34A1-2D01-7FD2-CCABB620C9B2}"/>
              </a:ext>
            </a:extLst>
          </p:cNvPr>
          <p:cNvPicPr>
            <a:picLocks noChangeAspect="1"/>
          </p:cNvPicPr>
          <p:nvPr/>
        </p:nvPicPr>
        <p:blipFill>
          <a:blip r:embed="rId3"/>
          <a:stretch>
            <a:fillRect/>
          </a:stretch>
        </p:blipFill>
        <p:spPr>
          <a:xfrm>
            <a:off x="2356638" y="2571750"/>
            <a:ext cx="2273728" cy="1469175"/>
          </a:xfrm>
          <a:prstGeom prst="rect">
            <a:avLst/>
          </a:prstGeom>
          <a:noFill/>
          <a:ln cap="flat">
            <a:noFill/>
          </a:ln>
        </p:spPr>
      </p:pic>
      <p:pic>
        <p:nvPicPr>
          <p:cNvPr id="5" name="Afbeelding 4">
            <a:extLst>
              <a:ext uri="{FF2B5EF4-FFF2-40B4-BE49-F238E27FC236}">
                <a16:creationId xmlns:a16="http://schemas.microsoft.com/office/drawing/2014/main" id="{5957E527-89B7-F98F-872A-A0803EC3F6DA}"/>
              </a:ext>
            </a:extLst>
          </p:cNvPr>
          <p:cNvPicPr>
            <a:picLocks noChangeAspect="1"/>
          </p:cNvPicPr>
          <p:nvPr/>
        </p:nvPicPr>
        <p:blipFill>
          <a:blip r:embed="rId4"/>
          <a:stretch>
            <a:fillRect/>
          </a:stretch>
        </p:blipFill>
        <p:spPr>
          <a:xfrm>
            <a:off x="5932071" y="2571750"/>
            <a:ext cx="2273728" cy="1466679"/>
          </a:xfrm>
          <a:prstGeom prst="rect">
            <a:avLst/>
          </a:prstGeom>
          <a:noFill/>
          <a:ln cap="flat">
            <a:noFill/>
          </a:ln>
        </p:spPr>
      </p:pic>
      <p:pic>
        <p:nvPicPr>
          <p:cNvPr id="7" name="Afbeelding 6">
            <a:extLst>
              <a:ext uri="{FF2B5EF4-FFF2-40B4-BE49-F238E27FC236}">
                <a16:creationId xmlns:a16="http://schemas.microsoft.com/office/drawing/2014/main" id="{131F7FF0-BD9E-EB2E-33E7-A9FD53CB2372}"/>
              </a:ext>
            </a:extLst>
          </p:cNvPr>
          <p:cNvPicPr>
            <a:picLocks noChangeAspect="1"/>
          </p:cNvPicPr>
          <p:nvPr/>
        </p:nvPicPr>
        <p:blipFill rotWithShape="1">
          <a:blip r:embed="rId5"/>
          <a:srcRect l="10094" t="8889" r="18382"/>
          <a:stretch/>
        </p:blipFill>
        <p:spPr>
          <a:xfrm>
            <a:off x="0" y="457200"/>
            <a:ext cx="1768839" cy="4686300"/>
          </a:xfrm>
          <a:prstGeom prst="rect">
            <a:avLst/>
          </a:prstGeom>
        </p:spPr>
      </p:pic>
    </p:spTree>
    <p:extLst>
      <p:ext uri="{BB962C8B-B14F-4D97-AF65-F5344CB8AC3E}">
        <p14:creationId xmlns:p14="http://schemas.microsoft.com/office/powerpoint/2010/main" val="209393105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665379" y="1146739"/>
            <a:ext cx="5110264" cy="900000"/>
          </a:xfrm>
        </p:spPr>
        <p:txBody>
          <a:bodyPr/>
          <a:lstStyle/>
          <a:p>
            <a:r>
              <a:rPr lang="nl-NL" sz="3000"/>
              <a:t>Politici thuis opzoeken zou altijd verboden moeten zijn</a:t>
            </a:r>
          </a:p>
        </p:txBody>
      </p:sp>
      <p:pic>
        <p:nvPicPr>
          <p:cNvPr id="4" name="Afbeelding 3">
            <a:extLst>
              <a:ext uri="{FF2B5EF4-FFF2-40B4-BE49-F238E27FC236}">
                <a16:creationId xmlns:a16="http://schemas.microsoft.com/office/drawing/2014/main" id="{413D0E40-34A1-2D01-7FD2-CCABB620C9B2}"/>
              </a:ext>
            </a:extLst>
          </p:cNvPr>
          <p:cNvPicPr>
            <a:picLocks noChangeAspect="1"/>
          </p:cNvPicPr>
          <p:nvPr/>
        </p:nvPicPr>
        <p:blipFill>
          <a:blip r:embed="rId3"/>
          <a:stretch>
            <a:fillRect/>
          </a:stretch>
        </p:blipFill>
        <p:spPr>
          <a:xfrm>
            <a:off x="2298272" y="2792244"/>
            <a:ext cx="2273728" cy="1469175"/>
          </a:xfrm>
          <a:prstGeom prst="rect">
            <a:avLst/>
          </a:prstGeom>
          <a:noFill/>
          <a:ln cap="flat">
            <a:noFill/>
          </a:ln>
        </p:spPr>
      </p:pic>
      <p:pic>
        <p:nvPicPr>
          <p:cNvPr id="5" name="Afbeelding 4">
            <a:extLst>
              <a:ext uri="{FF2B5EF4-FFF2-40B4-BE49-F238E27FC236}">
                <a16:creationId xmlns:a16="http://schemas.microsoft.com/office/drawing/2014/main" id="{5957E527-89B7-F98F-872A-A0803EC3F6DA}"/>
              </a:ext>
            </a:extLst>
          </p:cNvPr>
          <p:cNvPicPr>
            <a:picLocks noChangeAspect="1"/>
          </p:cNvPicPr>
          <p:nvPr/>
        </p:nvPicPr>
        <p:blipFill>
          <a:blip r:embed="rId4"/>
          <a:stretch>
            <a:fillRect/>
          </a:stretch>
        </p:blipFill>
        <p:spPr>
          <a:xfrm>
            <a:off x="5932071" y="2792244"/>
            <a:ext cx="2273728" cy="1466679"/>
          </a:xfrm>
          <a:prstGeom prst="rect">
            <a:avLst/>
          </a:prstGeom>
          <a:noFill/>
          <a:ln cap="flat">
            <a:noFill/>
          </a:ln>
        </p:spPr>
      </p:pic>
      <p:pic>
        <p:nvPicPr>
          <p:cNvPr id="10" name="Afbeelding 9">
            <a:extLst>
              <a:ext uri="{FF2B5EF4-FFF2-40B4-BE49-F238E27FC236}">
                <a16:creationId xmlns:a16="http://schemas.microsoft.com/office/drawing/2014/main" id="{A5118632-6BB3-ADA0-EFB9-E23CE09EC2CF}"/>
              </a:ext>
            </a:extLst>
          </p:cNvPr>
          <p:cNvPicPr>
            <a:picLocks noChangeAspect="1"/>
          </p:cNvPicPr>
          <p:nvPr/>
        </p:nvPicPr>
        <p:blipFill rotWithShape="1">
          <a:blip r:embed="rId5"/>
          <a:srcRect l="40601" t="8014"/>
          <a:stretch/>
        </p:blipFill>
        <p:spPr>
          <a:xfrm>
            <a:off x="0" y="464695"/>
            <a:ext cx="1768839" cy="4731270"/>
          </a:xfrm>
          <a:prstGeom prst="rect">
            <a:avLst/>
          </a:prstGeom>
        </p:spPr>
      </p:pic>
      <p:pic>
        <p:nvPicPr>
          <p:cNvPr id="6" name="Afbeelding 5">
            <a:extLst>
              <a:ext uri="{FF2B5EF4-FFF2-40B4-BE49-F238E27FC236}">
                <a16:creationId xmlns:a16="http://schemas.microsoft.com/office/drawing/2014/main" id="{97DCBD96-7BD9-B5C3-6606-36709096A0BC}"/>
              </a:ext>
            </a:extLst>
          </p:cNvPr>
          <p:cNvPicPr>
            <a:picLocks noChangeAspect="1"/>
          </p:cNvPicPr>
          <p:nvPr/>
        </p:nvPicPr>
        <p:blipFill>
          <a:blip r:embed="rId6"/>
          <a:stretch>
            <a:fillRect/>
          </a:stretch>
        </p:blipFill>
        <p:spPr>
          <a:xfrm>
            <a:off x="0" y="2816277"/>
            <a:ext cx="9144000" cy="1407348"/>
          </a:xfrm>
          <a:prstGeom prst="rect">
            <a:avLst/>
          </a:prstGeom>
        </p:spPr>
      </p:pic>
    </p:spTree>
    <p:extLst>
      <p:ext uri="{BB962C8B-B14F-4D97-AF65-F5344CB8AC3E}">
        <p14:creationId xmlns:p14="http://schemas.microsoft.com/office/powerpoint/2010/main" val="100152815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530503" y="926245"/>
            <a:ext cx="6803136" cy="1425011"/>
          </a:xfrm>
        </p:spPr>
        <p:txBody>
          <a:bodyPr/>
          <a:lstStyle/>
          <a:p>
            <a:r>
              <a:rPr lang="nl-NL" sz="3000"/>
              <a:t>Om online bedreigingen te bestrijden, moet je niet meer anoniem op sociale media kunnen zijn</a:t>
            </a:r>
          </a:p>
        </p:txBody>
      </p:sp>
      <p:pic>
        <p:nvPicPr>
          <p:cNvPr id="4" name="Afbeelding 3">
            <a:extLst>
              <a:ext uri="{FF2B5EF4-FFF2-40B4-BE49-F238E27FC236}">
                <a16:creationId xmlns:a16="http://schemas.microsoft.com/office/drawing/2014/main" id="{413D0E40-34A1-2D01-7FD2-CCABB620C9B2}"/>
              </a:ext>
            </a:extLst>
          </p:cNvPr>
          <p:cNvPicPr>
            <a:picLocks noChangeAspect="1"/>
          </p:cNvPicPr>
          <p:nvPr/>
        </p:nvPicPr>
        <p:blipFill>
          <a:blip r:embed="rId3"/>
          <a:stretch>
            <a:fillRect/>
          </a:stretch>
        </p:blipFill>
        <p:spPr>
          <a:xfrm>
            <a:off x="2298272" y="2792244"/>
            <a:ext cx="2273728" cy="1469175"/>
          </a:xfrm>
          <a:prstGeom prst="rect">
            <a:avLst/>
          </a:prstGeom>
          <a:noFill/>
          <a:ln cap="flat">
            <a:noFill/>
          </a:ln>
        </p:spPr>
      </p:pic>
      <p:pic>
        <p:nvPicPr>
          <p:cNvPr id="5" name="Afbeelding 4">
            <a:extLst>
              <a:ext uri="{FF2B5EF4-FFF2-40B4-BE49-F238E27FC236}">
                <a16:creationId xmlns:a16="http://schemas.microsoft.com/office/drawing/2014/main" id="{5957E527-89B7-F98F-872A-A0803EC3F6DA}"/>
              </a:ext>
            </a:extLst>
          </p:cNvPr>
          <p:cNvPicPr>
            <a:picLocks noChangeAspect="1"/>
          </p:cNvPicPr>
          <p:nvPr/>
        </p:nvPicPr>
        <p:blipFill>
          <a:blip r:embed="rId4"/>
          <a:stretch>
            <a:fillRect/>
          </a:stretch>
        </p:blipFill>
        <p:spPr>
          <a:xfrm>
            <a:off x="5932071" y="2792244"/>
            <a:ext cx="2273728" cy="1466679"/>
          </a:xfrm>
          <a:prstGeom prst="rect">
            <a:avLst/>
          </a:prstGeom>
          <a:noFill/>
          <a:ln cap="flat">
            <a:noFill/>
          </a:ln>
        </p:spPr>
      </p:pic>
      <p:pic>
        <p:nvPicPr>
          <p:cNvPr id="8" name="Afbeelding 7">
            <a:extLst>
              <a:ext uri="{FF2B5EF4-FFF2-40B4-BE49-F238E27FC236}">
                <a16:creationId xmlns:a16="http://schemas.microsoft.com/office/drawing/2014/main" id="{34769C18-7D70-7573-52D3-202B24CD0312}"/>
              </a:ext>
            </a:extLst>
          </p:cNvPr>
          <p:cNvPicPr>
            <a:picLocks noChangeAspect="1"/>
          </p:cNvPicPr>
          <p:nvPr/>
        </p:nvPicPr>
        <p:blipFill rotWithShape="1">
          <a:blip r:embed="rId5"/>
          <a:srcRect l="27361" t="8597"/>
          <a:stretch/>
        </p:blipFill>
        <p:spPr>
          <a:xfrm>
            <a:off x="-1" y="457200"/>
            <a:ext cx="1763951" cy="4701290"/>
          </a:xfrm>
          <a:prstGeom prst="rect">
            <a:avLst/>
          </a:prstGeom>
        </p:spPr>
      </p:pic>
      <p:pic>
        <p:nvPicPr>
          <p:cNvPr id="6" name="Afbeelding 5">
            <a:extLst>
              <a:ext uri="{FF2B5EF4-FFF2-40B4-BE49-F238E27FC236}">
                <a16:creationId xmlns:a16="http://schemas.microsoft.com/office/drawing/2014/main" id="{4505A0F8-2987-343E-D6B9-F3C73DDCE2E4}"/>
              </a:ext>
            </a:extLst>
          </p:cNvPr>
          <p:cNvPicPr>
            <a:picLocks noChangeAspect="1"/>
          </p:cNvPicPr>
          <p:nvPr/>
        </p:nvPicPr>
        <p:blipFill rotWithShape="1">
          <a:blip r:embed="rId6"/>
          <a:srcRect b="50589"/>
          <a:stretch/>
        </p:blipFill>
        <p:spPr>
          <a:xfrm>
            <a:off x="938201" y="2875725"/>
            <a:ext cx="8249801" cy="1341530"/>
          </a:xfrm>
          <a:prstGeom prst="rect">
            <a:avLst/>
          </a:prstGeom>
        </p:spPr>
      </p:pic>
    </p:spTree>
    <p:extLst>
      <p:ext uri="{BB962C8B-B14F-4D97-AF65-F5344CB8AC3E}">
        <p14:creationId xmlns:p14="http://schemas.microsoft.com/office/powerpoint/2010/main" val="155729491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latin typeface="Calibri"/>
                <a:ea typeface="Calibri"/>
                <a:cs typeface="Calibri"/>
              </a:rPr>
              <a:t>Opdracht: Burgerinitiatief</a:t>
            </a:r>
            <a:endParaRPr lang="nl-NL"/>
          </a:p>
        </p:txBody>
      </p:sp>
      <p:pic>
        <p:nvPicPr>
          <p:cNvPr id="11" name="Afbeelding 10" descr="Afbeelding met Menselijk gezicht, kleding, persoon, muur&#10;&#10;Automatisch gegenereerde beschrijving">
            <a:extLst>
              <a:ext uri="{FF2B5EF4-FFF2-40B4-BE49-F238E27FC236}">
                <a16:creationId xmlns:a16="http://schemas.microsoft.com/office/drawing/2014/main" id="{CDDB0142-AD35-2B66-C5D2-F2A4DB9122C8}"/>
              </a:ext>
            </a:extLst>
          </p:cNvPr>
          <p:cNvPicPr>
            <a:picLocks noChangeAspect="1"/>
          </p:cNvPicPr>
          <p:nvPr/>
        </p:nvPicPr>
        <p:blipFill rotWithShape="1">
          <a:blip r:embed="rId3"/>
          <a:srcRect l="37072" t="8960" r="28416"/>
          <a:stretch/>
        </p:blipFill>
        <p:spPr>
          <a:xfrm>
            <a:off x="1" y="460858"/>
            <a:ext cx="1770278" cy="4682642"/>
          </a:xfrm>
          <a:prstGeom prst="rect">
            <a:avLst/>
          </a:prstGeom>
        </p:spPr>
      </p:pic>
      <p:sp>
        <p:nvSpPr>
          <p:cNvPr id="13" name="Tijdelijke aanduiding voor inhoud 1">
            <a:extLst>
              <a:ext uri="{FF2B5EF4-FFF2-40B4-BE49-F238E27FC236}">
                <a16:creationId xmlns:a16="http://schemas.microsoft.com/office/drawing/2014/main" id="{0917A105-A189-5DD6-FA70-EC20B6BA75BF}"/>
              </a:ext>
            </a:extLst>
          </p:cNvPr>
          <p:cNvSpPr txBox="1">
            <a:spLocks/>
          </p:cNvSpPr>
          <p:nvPr/>
        </p:nvSpPr>
        <p:spPr>
          <a:xfrm>
            <a:off x="2160000" y="1620000"/>
            <a:ext cx="6581664" cy="3347020"/>
          </a:xfrm>
          <a:prstGeom prst="rect">
            <a:avLst/>
          </a:prstGeom>
        </p:spPr>
        <p:txBody>
          <a:bodyPr vert="horz" lIns="0" tIns="46800" rIns="0" bIns="0" rtlCol="0" anchor="t" anchorCtr="0">
            <a:noAutofit/>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nl-NL"/>
          </a:p>
          <a:p>
            <a:endParaRPr lang="nl-NL"/>
          </a:p>
        </p:txBody>
      </p:sp>
      <p:sp>
        <p:nvSpPr>
          <p:cNvPr id="15" name="Tijdelijke aanduiding voor inhoud 1">
            <a:extLst>
              <a:ext uri="{FF2B5EF4-FFF2-40B4-BE49-F238E27FC236}">
                <a16:creationId xmlns:a16="http://schemas.microsoft.com/office/drawing/2014/main" id="{BBDEDCD1-1A07-2D4D-7FDD-563597DA9638}"/>
              </a:ext>
            </a:extLst>
          </p:cNvPr>
          <p:cNvSpPr txBox="1">
            <a:spLocks/>
          </p:cNvSpPr>
          <p:nvPr/>
        </p:nvSpPr>
        <p:spPr>
          <a:xfrm>
            <a:off x="2160001" y="1366952"/>
            <a:ext cx="6881586" cy="3776548"/>
          </a:xfrm>
          <a:prstGeom prst="rect">
            <a:avLst/>
          </a:prstGeom>
        </p:spPr>
        <p:txBody>
          <a:bodyPr vert="horz" lIns="0" tIns="46800" rIns="0" bIns="0" rtlCol="0" anchor="t" anchorCtr="0">
            <a:noAutofit/>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l-NL" sz="1600"/>
              <a:t>Wat gaan jullie doen?</a:t>
            </a:r>
          </a:p>
          <a:p>
            <a:pPr marL="215950" lvl="1" indent="-107950"/>
            <a:r>
              <a:rPr lang="nl-NL" sz="1600"/>
              <a:t>Bedenk samen met je buur een manier om dit probleem op te lossen</a:t>
            </a:r>
            <a:endParaRPr lang="nl-NL" sz="1600">
              <a:cs typeface="Calibri" panose="020F0502020204030204"/>
            </a:endParaRPr>
          </a:p>
          <a:p>
            <a:pPr marL="215950" lvl="1" indent="-107950"/>
            <a:r>
              <a:rPr lang="nl-NL" sz="1600"/>
              <a:t>Schrijf jullie idee op het petitieformulier</a:t>
            </a:r>
            <a:endParaRPr lang="nl-NL" sz="1600">
              <a:cs typeface="Calibri" panose="020F0502020204030204"/>
            </a:endParaRPr>
          </a:p>
          <a:p>
            <a:pPr marL="215950" lvl="1" indent="-107950"/>
            <a:r>
              <a:rPr lang="nl-NL" sz="1600"/>
              <a:t>Schrijf ook meteen jullie argumenten op!</a:t>
            </a:r>
            <a:endParaRPr lang="nl-NL" sz="1600">
              <a:cs typeface="Calibri" panose="020F0502020204030204"/>
            </a:endParaRPr>
          </a:p>
          <a:p>
            <a:pPr marL="215950" lvl="1" indent="-107950"/>
            <a:r>
              <a:rPr lang="nl-NL" sz="1600"/>
              <a:t>Na 5 min: gezamenlijk bespreken</a:t>
            </a:r>
            <a:endParaRPr lang="nl-NL" sz="1600">
              <a:cs typeface="Calibri" panose="020F0502020204030204"/>
            </a:endParaRPr>
          </a:p>
          <a:p>
            <a:pPr marL="107950" indent="-107950"/>
            <a:endParaRPr lang="nl-NL">
              <a:cs typeface="Calibri" panose="020F0502020204030204"/>
            </a:endParaRPr>
          </a:p>
        </p:txBody>
      </p:sp>
    </p:spTree>
    <p:extLst>
      <p:ext uri="{BB962C8B-B14F-4D97-AF65-F5344CB8AC3E}">
        <p14:creationId xmlns:p14="http://schemas.microsoft.com/office/powerpoint/2010/main" val="166646743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3581780" y="1586102"/>
            <a:ext cx="2283611" cy="665496"/>
          </a:xfrm>
          <a:prstGeom prst="rect">
            <a:avLst/>
          </a:prstGeom>
        </p:spPr>
        <p:txBody>
          <a:bodyPr lIns="0" tIns="0" rIns="0" bIns="0" anchor="t"/>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a:solidFill>
                  <a:schemeClr val="bg1"/>
                </a:solidFill>
                <a:latin typeface="Calibri"/>
                <a:ea typeface="Calibri"/>
                <a:cs typeface="Calibri"/>
              </a:rPr>
              <a:t>prodemos.nl</a:t>
            </a:r>
            <a:br>
              <a:rPr lang="nl-NL"/>
            </a:br>
            <a:br>
              <a:rPr lang="nl-NL"/>
            </a:br>
            <a:br>
              <a:rPr lang="nl-NL"/>
            </a:br>
            <a:endParaRPr lang="nl-NL">
              <a:solidFill>
                <a:schemeClr val="bg1"/>
              </a:solidFill>
            </a:endParaRPr>
          </a:p>
        </p:txBody>
      </p:sp>
    </p:spTree>
    <p:extLst>
      <p:ext uri="{BB962C8B-B14F-4D97-AF65-F5344CB8AC3E}">
        <p14:creationId xmlns:p14="http://schemas.microsoft.com/office/powerpoint/2010/main" val="508869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marL="0" indent="0">
              <a:buNone/>
            </a:pPr>
            <a:r>
              <a:rPr lang="nl-NL"/>
              <a:t>Iemand bedreigen is strafbaar als:</a:t>
            </a:r>
          </a:p>
          <a:p>
            <a:r>
              <a:rPr lang="nl-NL"/>
              <a:t>je iemand een zware vorm van geweld toewenst, en</a:t>
            </a:r>
          </a:p>
          <a:p>
            <a:r>
              <a:rPr lang="nl-NL"/>
              <a:t>je er iemand mee probeert te intimideren, en</a:t>
            </a:r>
          </a:p>
          <a:p>
            <a:r>
              <a:rPr lang="nl-NL"/>
              <a:t>je een specifieke persoon of organisatie bedreigt (fysiek of online).</a:t>
            </a:r>
          </a:p>
          <a:p>
            <a:endParaRPr lang="nl-NL"/>
          </a:p>
          <a:p>
            <a:pPr marL="0" indent="0">
              <a:buNone/>
            </a:pPr>
            <a:endParaRPr lang="nl-NL"/>
          </a:p>
          <a:p>
            <a:endParaRPr lang="nl-NL"/>
          </a:p>
        </p:txBody>
      </p:sp>
      <p:sp>
        <p:nvSpPr>
          <p:cNvPr id="3" name="Titel 2"/>
          <p:cNvSpPr>
            <a:spLocks noGrp="1"/>
          </p:cNvSpPr>
          <p:nvPr>
            <p:ph type="title"/>
          </p:nvPr>
        </p:nvSpPr>
        <p:spPr/>
        <p:txBody>
          <a:bodyPr/>
          <a:lstStyle/>
          <a:p>
            <a:r>
              <a:rPr lang="nl-NL"/>
              <a:t>Wat is een strafbare bedreiging?</a:t>
            </a:r>
          </a:p>
        </p:txBody>
      </p:sp>
      <p:sp>
        <p:nvSpPr>
          <p:cNvPr id="4" name="Tijdelijke aanduiding voor voettekst 3"/>
          <p:cNvSpPr>
            <a:spLocks noGrp="1"/>
          </p:cNvSpPr>
          <p:nvPr>
            <p:ph type="ftr" sz="quarter" idx="3"/>
          </p:nvPr>
        </p:nvSpPr>
        <p:spPr/>
        <p:txBody>
          <a:bodyPr/>
          <a:lstStyle/>
          <a:p>
            <a:endParaRPr lang="nl-NL"/>
          </a:p>
        </p:txBody>
      </p:sp>
    </p:spTree>
    <p:extLst>
      <p:ext uri="{BB962C8B-B14F-4D97-AF65-F5344CB8AC3E}">
        <p14:creationId xmlns:p14="http://schemas.microsoft.com/office/powerpoint/2010/main" val="200508829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2160000" y="1928562"/>
            <a:ext cx="6270171" cy="409838"/>
          </a:xfrm>
        </p:spPr>
        <p:txBody>
          <a:bodyPr/>
          <a:lstStyle/>
          <a:p>
            <a:pPr marL="0" indent="0">
              <a:buNone/>
            </a:pPr>
            <a:r>
              <a:rPr lang="nl-NL"/>
              <a:t>…je niet echt van plan was om iemand pijn te doen?</a:t>
            </a:r>
          </a:p>
          <a:p>
            <a:pPr marL="0" indent="0">
              <a:buNone/>
            </a:pPr>
            <a:endParaRPr lang="nl-NL"/>
          </a:p>
          <a:p>
            <a:pPr marL="0" indent="0">
              <a:buNone/>
            </a:pPr>
            <a:endParaRPr lang="nl-NL"/>
          </a:p>
          <a:p>
            <a:endParaRPr lang="nl-NL"/>
          </a:p>
          <a:p>
            <a:pPr marL="0" indent="0">
              <a:buNone/>
            </a:pPr>
            <a:endParaRPr lang="nl-NL"/>
          </a:p>
          <a:p>
            <a:endParaRPr lang="nl-NL"/>
          </a:p>
        </p:txBody>
      </p:sp>
      <p:sp>
        <p:nvSpPr>
          <p:cNvPr id="3" name="Titel 2"/>
          <p:cNvSpPr>
            <a:spLocks noGrp="1"/>
          </p:cNvSpPr>
          <p:nvPr>
            <p:ph type="title"/>
          </p:nvPr>
        </p:nvSpPr>
        <p:spPr/>
        <p:txBody>
          <a:bodyPr/>
          <a:lstStyle/>
          <a:p>
            <a:r>
              <a:rPr lang="nl-NL"/>
              <a:t>Is een bedreiging nog steeds strafbaar als…</a:t>
            </a:r>
          </a:p>
        </p:txBody>
      </p:sp>
      <p:sp>
        <p:nvSpPr>
          <p:cNvPr id="4" name="Tijdelijke aanduiding voor voettekst 3"/>
          <p:cNvSpPr>
            <a:spLocks noGrp="1"/>
          </p:cNvSpPr>
          <p:nvPr>
            <p:ph type="ftr" sz="quarter" idx="3"/>
          </p:nvPr>
        </p:nvSpPr>
        <p:spPr/>
        <p:txBody>
          <a:bodyPr/>
          <a:lstStyle/>
          <a:p>
            <a:endParaRPr lang="nl-NL"/>
          </a:p>
        </p:txBody>
      </p:sp>
      <p:sp>
        <p:nvSpPr>
          <p:cNvPr id="6" name="Tijdelijke aanduiding voor inhoud 1">
            <a:extLst>
              <a:ext uri="{FF2B5EF4-FFF2-40B4-BE49-F238E27FC236}">
                <a16:creationId xmlns:a16="http://schemas.microsoft.com/office/drawing/2014/main" id="{A3537AE4-0299-C478-39EC-4175BC1A13D3}"/>
              </a:ext>
            </a:extLst>
          </p:cNvPr>
          <p:cNvSpPr txBox="1">
            <a:spLocks/>
          </p:cNvSpPr>
          <p:nvPr/>
        </p:nvSpPr>
        <p:spPr>
          <a:xfrm>
            <a:off x="2160000" y="3519727"/>
            <a:ext cx="6270171" cy="735159"/>
          </a:xfrm>
          <a:prstGeom prst="rect">
            <a:avLst/>
          </a:prstGeom>
        </p:spPr>
        <p:txBody>
          <a:bodyPr vert="horz" lIns="0" tIns="46800" rIns="0" bIns="0" rtlCol="0" anchor="t" anchorCtr="0">
            <a:noAutofit/>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nl-NL"/>
              <a:t>De bedreigde persoon kan natuurlijk niet weten of jij de bedreiging meende of niet.</a:t>
            </a:r>
          </a:p>
          <a:p>
            <a:pPr marL="0" indent="0">
              <a:buFont typeface="Arial" panose="020B0604020202020204" pitchFamily="34" charset="0"/>
              <a:buNone/>
            </a:pPr>
            <a:endParaRPr lang="nl-NL"/>
          </a:p>
          <a:p>
            <a:pPr marL="0" indent="0">
              <a:buFont typeface="Arial" panose="020B0604020202020204" pitchFamily="34" charset="0"/>
              <a:buNone/>
            </a:pPr>
            <a:endParaRPr lang="nl-NL"/>
          </a:p>
          <a:p>
            <a:endParaRPr lang="nl-NL"/>
          </a:p>
          <a:p>
            <a:pPr marL="0" indent="0">
              <a:buFont typeface="Arial" panose="020B0604020202020204" pitchFamily="34" charset="0"/>
              <a:buNone/>
            </a:pPr>
            <a:endParaRPr lang="nl-NL"/>
          </a:p>
          <a:p>
            <a:endParaRPr lang="nl-NL"/>
          </a:p>
        </p:txBody>
      </p:sp>
      <p:sp>
        <p:nvSpPr>
          <p:cNvPr id="7" name="Titel 2">
            <a:extLst>
              <a:ext uri="{FF2B5EF4-FFF2-40B4-BE49-F238E27FC236}">
                <a16:creationId xmlns:a16="http://schemas.microsoft.com/office/drawing/2014/main" id="{9D26FC31-5B50-F262-B049-012AAED256B6}"/>
              </a:ext>
            </a:extLst>
          </p:cNvPr>
          <p:cNvSpPr txBox="1">
            <a:spLocks/>
          </p:cNvSpPr>
          <p:nvPr/>
        </p:nvSpPr>
        <p:spPr>
          <a:xfrm>
            <a:off x="5084781" y="2646962"/>
            <a:ext cx="596171" cy="554086"/>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a:t>Ja!</a:t>
            </a:r>
          </a:p>
        </p:txBody>
      </p:sp>
    </p:spTree>
    <p:extLst>
      <p:ext uri="{BB962C8B-B14F-4D97-AF65-F5344CB8AC3E}">
        <p14:creationId xmlns:p14="http://schemas.microsoft.com/office/powerpoint/2010/main" val="144953473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2160000" y="1928562"/>
            <a:ext cx="6270171" cy="409838"/>
          </a:xfrm>
        </p:spPr>
        <p:txBody>
          <a:bodyPr/>
          <a:lstStyle/>
          <a:p>
            <a:pPr marL="0" indent="0">
              <a:buNone/>
            </a:pPr>
            <a:r>
              <a:rPr lang="nl-NL"/>
              <a:t>…degene die bedreigd wordt er niet bang van wordt?</a:t>
            </a:r>
          </a:p>
          <a:p>
            <a:pPr marL="0" indent="0">
              <a:buNone/>
            </a:pPr>
            <a:endParaRPr lang="nl-NL"/>
          </a:p>
          <a:p>
            <a:endParaRPr lang="nl-NL"/>
          </a:p>
          <a:p>
            <a:pPr marL="0" indent="0">
              <a:buNone/>
            </a:pPr>
            <a:endParaRPr lang="nl-NL"/>
          </a:p>
          <a:p>
            <a:endParaRPr lang="nl-NL"/>
          </a:p>
        </p:txBody>
      </p:sp>
      <p:sp>
        <p:nvSpPr>
          <p:cNvPr id="3" name="Titel 2"/>
          <p:cNvSpPr>
            <a:spLocks noGrp="1"/>
          </p:cNvSpPr>
          <p:nvPr>
            <p:ph type="title"/>
          </p:nvPr>
        </p:nvSpPr>
        <p:spPr/>
        <p:txBody>
          <a:bodyPr/>
          <a:lstStyle/>
          <a:p>
            <a:r>
              <a:rPr lang="nl-NL"/>
              <a:t>Is een bedreiging nog steeds strafbaar als…</a:t>
            </a:r>
          </a:p>
        </p:txBody>
      </p:sp>
      <p:sp>
        <p:nvSpPr>
          <p:cNvPr id="4" name="Tijdelijke aanduiding voor voettekst 3"/>
          <p:cNvSpPr>
            <a:spLocks noGrp="1"/>
          </p:cNvSpPr>
          <p:nvPr>
            <p:ph type="ftr" sz="quarter" idx="3"/>
          </p:nvPr>
        </p:nvSpPr>
        <p:spPr/>
        <p:txBody>
          <a:bodyPr/>
          <a:lstStyle/>
          <a:p>
            <a:endParaRPr lang="nl-NL"/>
          </a:p>
        </p:txBody>
      </p:sp>
      <p:sp>
        <p:nvSpPr>
          <p:cNvPr id="6" name="Tijdelijke aanduiding voor inhoud 1">
            <a:extLst>
              <a:ext uri="{FF2B5EF4-FFF2-40B4-BE49-F238E27FC236}">
                <a16:creationId xmlns:a16="http://schemas.microsoft.com/office/drawing/2014/main" id="{A3537AE4-0299-C478-39EC-4175BC1A13D3}"/>
              </a:ext>
            </a:extLst>
          </p:cNvPr>
          <p:cNvSpPr txBox="1">
            <a:spLocks/>
          </p:cNvSpPr>
          <p:nvPr/>
        </p:nvSpPr>
        <p:spPr>
          <a:xfrm>
            <a:off x="2160000" y="3519727"/>
            <a:ext cx="6270171" cy="735159"/>
          </a:xfrm>
          <a:prstGeom prst="rect">
            <a:avLst/>
          </a:prstGeom>
        </p:spPr>
        <p:txBody>
          <a:bodyPr vert="horz" lIns="0" tIns="46800" rIns="0" bIns="0" rtlCol="0" anchor="t" anchorCtr="0">
            <a:noAutofit/>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nl-NL"/>
              <a:t>Het gaat niet om het gevoel van het slachtoffer, maar het gedrag van de dader.</a:t>
            </a:r>
          </a:p>
          <a:p>
            <a:pPr marL="0" indent="0">
              <a:buFont typeface="Arial" panose="020B0604020202020204" pitchFamily="34" charset="0"/>
              <a:buNone/>
            </a:pPr>
            <a:endParaRPr lang="nl-NL"/>
          </a:p>
          <a:p>
            <a:pPr marL="0" indent="0">
              <a:buFont typeface="Arial" panose="020B0604020202020204" pitchFamily="34" charset="0"/>
              <a:buNone/>
            </a:pPr>
            <a:endParaRPr lang="nl-NL"/>
          </a:p>
          <a:p>
            <a:endParaRPr lang="nl-NL"/>
          </a:p>
          <a:p>
            <a:pPr marL="0" indent="0">
              <a:buFont typeface="Arial" panose="020B0604020202020204" pitchFamily="34" charset="0"/>
              <a:buNone/>
            </a:pPr>
            <a:endParaRPr lang="nl-NL"/>
          </a:p>
          <a:p>
            <a:endParaRPr lang="nl-NL"/>
          </a:p>
        </p:txBody>
      </p:sp>
      <p:sp>
        <p:nvSpPr>
          <p:cNvPr id="7" name="Titel 2">
            <a:extLst>
              <a:ext uri="{FF2B5EF4-FFF2-40B4-BE49-F238E27FC236}">
                <a16:creationId xmlns:a16="http://schemas.microsoft.com/office/drawing/2014/main" id="{9D26FC31-5B50-F262-B049-012AAED256B6}"/>
              </a:ext>
            </a:extLst>
          </p:cNvPr>
          <p:cNvSpPr txBox="1">
            <a:spLocks/>
          </p:cNvSpPr>
          <p:nvPr/>
        </p:nvSpPr>
        <p:spPr>
          <a:xfrm>
            <a:off x="5084781" y="2646962"/>
            <a:ext cx="596171" cy="554086"/>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a:t>Ja!</a:t>
            </a:r>
          </a:p>
        </p:txBody>
      </p:sp>
    </p:spTree>
    <p:extLst>
      <p:ext uri="{BB962C8B-B14F-4D97-AF65-F5344CB8AC3E}">
        <p14:creationId xmlns:p14="http://schemas.microsoft.com/office/powerpoint/2010/main" val="141419207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530213" y="814595"/>
            <a:ext cx="5696374" cy="538111"/>
          </a:xfrm>
        </p:spPr>
        <p:txBody>
          <a:bodyPr/>
          <a:lstStyle/>
          <a:p>
            <a:r>
              <a:rPr lang="nl-NL"/>
              <a:t>Bedreigingen politici nemen toe</a:t>
            </a:r>
          </a:p>
        </p:txBody>
      </p:sp>
      <p:sp>
        <p:nvSpPr>
          <p:cNvPr id="4" name="Tijdelijke aanduiding voor voettekst 3"/>
          <p:cNvSpPr>
            <a:spLocks noGrp="1"/>
          </p:cNvSpPr>
          <p:nvPr>
            <p:ph type="ftr" sz="quarter" idx="3"/>
          </p:nvPr>
        </p:nvSpPr>
        <p:spPr/>
        <p:txBody>
          <a:bodyPr/>
          <a:lstStyle/>
          <a:p>
            <a:endParaRPr lang="nl-NL"/>
          </a:p>
        </p:txBody>
      </p:sp>
      <p:graphicFrame>
        <p:nvGraphicFramePr>
          <p:cNvPr id="13" name="Grafiek 12">
            <a:extLst>
              <a:ext uri="{FF2B5EF4-FFF2-40B4-BE49-F238E27FC236}">
                <a16:creationId xmlns:a16="http://schemas.microsoft.com/office/drawing/2014/main" id="{B1CB0B5C-A663-E3E8-1754-8DBEC3E16464}"/>
              </a:ext>
            </a:extLst>
          </p:cNvPr>
          <p:cNvGraphicFramePr/>
          <p:nvPr>
            <p:extLst>
              <p:ext uri="{D42A27DB-BD31-4B8C-83A1-F6EECF244321}">
                <p14:modId xmlns:p14="http://schemas.microsoft.com/office/powerpoint/2010/main" val="1529647421"/>
              </p:ext>
            </p:extLst>
          </p:nvPr>
        </p:nvGraphicFramePr>
        <p:xfrm>
          <a:off x="2530213" y="1346221"/>
          <a:ext cx="5696374" cy="38037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16654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3"/>
          </p:nvPr>
        </p:nvSpPr>
        <p:spPr/>
        <p:txBody>
          <a:bodyPr/>
          <a:lstStyle/>
          <a:p>
            <a:endParaRPr lang="nl-NL"/>
          </a:p>
        </p:txBody>
      </p:sp>
      <p:sp>
        <p:nvSpPr>
          <p:cNvPr id="5" name="Titel 4">
            <a:extLst>
              <a:ext uri="{FF2B5EF4-FFF2-40B4-BE49-F238E27FC236}">
                <a16:creationId xmlns:a16="http://schemas.microsoft.com/office/drawing/2014/main" id="{58B2D7ED-BF7A-F075-759C-785F840B2BBA}"/>
              </a:ext>
            </a:extLst>
          </p:cNvPr>
          <p:cNvSpPr>
            <a:spLocks noGrp="1"/>
          </p:cNvSpPr>
          <p:nvPr>
            <p:ph type="title"/>
          </p:nvPr>
        </p:nvSpPr>
        <p:spPr>
          <a:xfrm>
            <a:off x="1984442" y="720000"/>
            <a:ext cx="7159557" cy="900000"/>
          </a:xfrm>
        </p:spPr>
        <p:txBody>
          <a:bodyPr/>
          <a:lstStyle/>
          <a:p>
            <a:r>
              <a:rPr lang="nl-NL"/>
              <a:t>Welke politicus is het meest bedreigd in 2022?</a:t>
            </a:r>
          </a:p>
        </p:txBody>
      </p:sp>
      <p:sp>
        <p:nvSpPr>
          <p:cNvPr id="6" name="Tijdelijke aanduiding voor inhoud 1">
            <a:extLst>
              <a:ext uri="{FF2B5EF4-FFF2-40B4-BE49-F238E27FC236}">
                <a16:creationId xmlns:a16="http://schemas.microsoft.com/office/drawing/2014/main" id="{501E1469-DF75-E31E-8B2D-2A15349159EE}"/>
              </a:ext>
            </a:extLst>
          </p:cNvPr>
          <p:cNvSpPr>
            <a:spLocks noGrp="1"/>
          </p:cNvSpPr>
          <p:nvPr>
            <p:ph idx="1"/>
          </p:nvPr>
        </p:nvSpPr>
        <p:spPr>
          <a:xfrm>
            <a:off x="2531641" y="3972080"/>
            <a:ext cx="1206230" cy="507115"/>
          </a:xfrm>
        </p:spPr>
        <p:txBody>
          <a:bodyPr/>
          <a:lstStyle/>
          <a:p>
            <a:pPr marL="0" indent="0">
              <a:buNone/>
            </a:pPr>
            <a:r>
              <a:rPr lang="nl-NL"/>
              <a:t>Mark Rutte</a:t>
            </a:r>
          </a:p>
          <a:p>
            <a:endParaRPr lang="nl-NL"/>
          </a:p>
          <a:p>
            <a:pPr marL="0" indent="0">
              <a:buNone/>
            </a:pPr>
            <a:endParaRPr lang="nl-NL"/>
          </a:p>
          <a:p>
            <a:endParaRPr lang="nl-NL"/>
          </a:p>
        </p:txBody>
      </p:sp>
      <p:sp>
        <p:nvSpPr>
          <p:cNvPr id="7" name="Tijdelijke aanduiding voor inhoud 1">
            <a:extLst>
              <a:ext uri="{FF2B5EF4-FFF2-40B4-BE49-F238E27FC236}">
                <a16:creationId xmlns:a16="http://schemas.microsoft.com/office/drawing/2014/main" id="{AB428101-19D1-538C-7F62-6085BBE39521}"/>
              </a:ext>
            </a:extLst>
          </p:cNvPr>
          <p:cNvSpPr txBox="1">
            <a:spLocks/>
          </p:cNvSpPr>
          <p:nvPr/>
        </p:nvSpPr>
        <p:spPr>
          <a:xfrm>
            <a:off x="5081027" y="3972080"/>
            <a:ext cx="1057445" cy="507115"/>
          </a:xfrm>
          <a:prstGeom prst="rect">
            <a:avLst/>
          </a:prstGeom>
        </p:spPr>
        <p:txBody>
          <a:bodyPr vert="horz" lIns="0" tIns="46800" rIns="0" bIns="0" rtlCol="0" anchor="t" anchorCtr="0">
            <a:noAutofit/>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nl-NL"/>
              <a:t>Sigrid Kaag</a:t>
            </a:r>
          </a:p>
          <a:p>
            <a:endParaRPr lang="nl-NL"/>
          </a:p>
          <a:p>
            <a:pPr marL="0" indent="0">
              <a:buFont typeface="Arial" panose="020B0604020202020204" pitchFamily="34" charset="0"/>
              <a:buNone/>
            </a:pPr>
            <a:endParaRPr lang="nl-NL"/>
          </a:p>
          <a:p>
            <a:endParaRPr lang="nl-NL"/>
          </a:p>
        </p:txBody>
      </p:sp>
      <p:sp>
        <p:nvSpPr>
          <p:cNvPr id="8" name="Tijdelijke aanduiding voor inhoud 1">
            <a:extLst>
              <a:ext uri="{FF2B5EF4-FFF2-40B4-BE49-F238E27FC236}">
                <a16:creationId xmlns:a16="http://schemas.microsoft.com/office/drawing/2014/main" id="{E997F6D6-4DFA-9EEA-79F3-EA0AD121D5C3}"/>
              </a:ext>
            </a:extLst>
          </p:cNvPr>
          <p:cNvSpPr txBox="1">
            <a:spLocks/>
          </p:cNvSpPr>
          <p:nvPr/>
        </p:nvSpPr>
        <p:spPr>
          <a:xfrm>
            <a:off x="7137553" y="3972080"/>
            <a:ext cx="1351354" cy="507115"/>
          </a:xfrm>
          <a:prstGeom prst="rect">
            <a:avLst/>
          </a:prstGeom>
        </p:spPr>
        <p:txBody>
          <a:bodyPr vert="horz" lIns="0" tIns="46800" rIns="0" bIns="0" rtlCol="0" anchor="t" anchorCtr="0">
            <a:noAutofit/>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nl-NL"/>
              <a:t>Geert Wilders</a:t>
            </a:r>
          </a:p>
          <a:p>
            <a:endParaRPr lang="nl-NL"/>
          </a:p>
          <a:p>
            <a:pPr marL="0" indent="0">
              <a:buFont typeface="Arial" panose="020B0604020202020204" pitchFamily="34" charset="0"/>
              <a:buNone/>
            </a:pPr>
            <a:endParaRPr lang="nl-NL"/>
          </a:p>
          <a:p>
            <a:endParaRPr lang="nl-NL"/>
          </a:p>
        </p:txBody>
      </p:sp>
      <p:pic>
        <p:nvPicPr>
          <p:cNvPr id="10" name="Afbeelding 9">
            <a:extLst>
              <a:ext uri="{FF2B5EF4-FFF2-40B4-BE49-F238E27FC236}">
                <a16:creationId xmlns:a16="http://schemas.microsoft.com/office/drawing/2014/main" id="{CAB61927-152D-0D7A-D6C9-9E77D393481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058232" y="2583534"/>
            <a:ext cx="2067350" cy="1380925"/>
          </a:xfrm>
          <a:prstGeom prst="rect">
            <a:avLst/>
          </a:prstGeom>
        </p:spPr>
      </p:pic>
      <p:pic>
        <p:nvPicPr>
          <p:cNvPr id="15" name="Afbeelding 14">
            <a:extLst>
              <a:ext uri="{FF2B5EF4-FFF2-40B4-BE49-F238E27FC236}">
                <a16:creationId xmlns:a16="http://schemas.microsoft.com/office/drawing/2014/main" id="{D39AF3B1-D60F-77A3-AD7D-B41F5819AA4E}"/>
              </a:ext>
            </a:extLst>
          </p:cNvPr>
          <p:cNvPicPr>
            <a:picLocks noChangeAspect="1"/>
          </p:cNvPicPr>
          <p:nvPr/>
        </p:nvPicPr>
        <p:blipFill>
          <a:blip r:embed="rId6">
            <a:alphaModFix amt="92000"/>
            <a:extLst>
              <a:ext uri="{837473B0-CC2E-450A-ABE3-18F120FF3D39}">
                <a1611:picAttrSrcUrl xmlns:a1611="http://schemas.microsoft.com/office/drawing/2016/11/main" r:id="rId7"/>
              </a:ext>
            </a:extLst>
          </a:blip>
          <a:stretch>
            <a:fillRect/>
          </a:stretch>
        </p:blipFill>
        <p:spPr>
          <a:xfrm>
            <a:off x="4529032" y="2571751"/>
            <a:ext cx="2067350" cy="1400330"/>
          </a:xfrm>
          <a:prstGeom prst="rect">
            <a:avLst/>
          </a:prstGeom>
        </p:spPr>
      </p:pic>
      <p:pic>
        <p:nvPicPr>
          <p:cNvPr id="3" name="Afbeelding 2" descr="Afbeelding met persoon, Menselijk gezicht, glimlach, pak&#10;&#10;Automatisch gegenereerde beschrijving">
            <a:extLst>
              <a:ext uri="{FF2B5EF4-FFF2-40B4-BE49-F238E27FC236}">
                <a16:creationId xmlns:a16="http://schemas.microsoft.com/office/drawing/2014/main" id="{CDA2184F-4F84-C30C-24AE-3F38FAB355AE}"/>
              </a:ext>
            </a:extLst>
          </p:cNvPr>
          <p:cNvPicPr>
            <a:picLocks noChangeAspect="1"/>
          </p:cNvPicPr>
          <p:nvPr/>
        </p:nvPicPr>
        <p:blipFill>
          <a:blip r:embed="rId8"/>
          <a:stretch>
            <a:fillRect/>
          </a:stretch>
        </p:blipFill>
        <p:spPr>
          <a:xfrm>
            <a:off x="7294406" y="2496312"/>
            <a:ext cx="1037649" cy="1475768"/>
          </a:xfrm>
          <a:prstGeom prst="rect">
            <a:avLst/>
          </a:prstGeom>
        </p:spPr>
      </p:pic>
    </p:spTree>
    <p:extLst>
      <p:ext uri="{BB962C8B-B14F-4D97-AF65-F5344CB8AC3E}">
        <p14:creationId xmlns:p14="http://schemas.microsoft.com/office/powerpoint/2010/main" val="99363210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3"/>
          </p:nvPr>
        </p:nvSpPr>
        <p:spPr/>
        <p:txBody>
          <a:bodyPr/>
          <a:lstStyle/>
          <a:p>
            <a:endParaRPr lang="nl-NL"/>
          </a:p>
        </p:txBody>
      </p:sp>
      <p:sp>
        <p:nvSpPr>
          <p:cNvPr id="5" name="Titel 4">
            <a:extLst>
              <a:ext uri="{FF2B5EF4-FFF2-40B4-BE49-F238E27FC236}">
                <a16:creationId xmlns:a16="http://schemas.microsoft.com/office/drawing/2014/main" id="{58B2D7ED-BF7A-F075-759C-785F840B2BBA}"/>
              </a:ext>
            </a:extLst>
          </p:cNvPr>
          <p:cNvSpPr>
            <a:spLocks noGrp="1"/>
          </p:cNvSpPr>
          <p:nvPr>
            <p:ph type="title"/>
          </p:nvPr>
        </p:nvSpPr>
        <p:spPr>
          <a:xfrm>
            <a:off x="1984442" y="720000"/>
            <a:ext cx="7159557" cy="900000"/>
          </a:xfrm>
        </p:spPr>
        <p:txBody>
          <a:bodyPr/>
          <a:lstStyle/>
          <a:p>
            <a:r>
              <a:rPr lang="nl-NL"/>
              <a:t>Welke politicus is het meest bedreigd in 2022?</a:t>
            </a:r>
          </a:p>
        </p:txBody>
      </p:sp>
      <p:sp>
        <p:nvSpPr>
          <p:cNvPr id="6" name="Tijdelijke aanduiding voor inhoud 1">
            <a:extLst>
              <a:ext uri="{FF2B5EF4-FFF2-40B4-BE49-F238E27FC236}">
                <a16:creationId xmlns:a16="http://schemas.microsoft.com/office/drawing/2014/main" id="{501E1469-DF75-E31E-8B2D-2A15349159EE}"/>
              </a:ext>
            </a:extLst>
          </p:cNvPr>
          <p:cNvSpPr>
            <a:spLocks noGrp="1"/>
          </p:cNvSpPr>
          <p:nvPr>
            <p:ph idx="1"/>
          </p:nvPr>
        </p:nvSpPr>
        <p:spPr>
          <a:xfrm>
            <a:off x="2531641" y="3972080"/>
            <a:ext cx="1206230" cy="507115"/>
          </a:xfrm>
        </p:spPr>
        <p:txBody>
          <a:bodyPr/>
          <a:lstStyle/>
          <a:p>
            <a:pPr marL="0" indent="0">
              <a:buNone/>
            </a:pPr>
            <a:r>
              <a:rPr lang="nl-NL"/>
              <a:t>Mark Rutte</a:t>
            </a:r>
          </a:p>
          <a:p>
            <a:endParaRPr lang="nl-NL"/>
          </a:p>
          <a:p>
            <a:pPr marL="0" indent="0">
              <a:buNone/>
            </a:pPr>
            <a:endParaRPr lang="nl-NL"/>
          </a:p>
          <a:p>
            <a:endParaRPr lang="nl-NL"/>
          </a:p>
        </p:txBody>
      </p:sp>
      <p:sp>
        <p:nvSpPr>
          <p:cNvPr id="7" name="Tijdelijke aanduiding voor inhoud 1">
            <a:extLst>
              <a:ext uri="{FF2B5EF4-FFF2-40B4-BE49-F238E27FC236}">
                <a16:creationId xmlns:a16="http://schemas.microsoft.com/office/drawing/2014/main" id="{AB428101-19D1-538C-7F62-6085BBE39521}"/>
              </a:ext>
            </a:extLst>
          </p:cNvPr>
          <p:cNvSpPr txBox="1">
            <a:spLocks/>
          </p:cNvSpPr>
          <p:nvPr/>
        </p:nvSpPr>
        <p:spPr>
          <a:xfrm>
            <a:off x="5081027" y="3972080"/>
            <a:ext cx="1057445" cy="507115"/>
          </a:xfrm>
          <a:prstGeom prst="rect">
            <a:avLst/>
          </a:prstGeom>
        </p:spPr>
        <p:txBody>
          <a:bodyPr vert="horz" lIns="0" tIns="46800" rIns="0" bIns="0" rtlCol="0" anchor="t" anchorCtr="0">
            <a:noAutofit/>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nl-NL"/>
              <a:t>Sigrid Kaag</a:t>
            </a:r>
          </a:p>
          <a:p>
            <a:endParaRPr lang="nl-NL"/>
          </a:p>
          <a:p>
            <a:pPr marL="0" indent="0">
              <a:buFont typeface="Arial" panose="020B0604020202020204" pitchFamily="34" charset="0"/>
              <a:buNone/>
            </a:pPr>
            <a:endParaRPr lang="nl-NL"/>
          </a:p>
          <a:p>
            <a:endParaRPr lang="nl-NL"/>
          </a:p>
        </p:txBody>
      </p:sp>
      <p:sp>
        <p:nvSpPr>
          <p:cNvPr id="8" name="Tijdelijke aanduiding voor inhoud 1">
            <a:extLst>
              <a:ext uri="{FF2B5EF4-FFF2-40B4-BE49-F238E27FC236}">
                <a16:creationId xmlns:a16="http://schemas.microsoft.com/office/drawing/2014/main" id="{E997F6D6-4DFA-9EEA-79F3-EA0AD121D5C3}"/>
              </a:ext>
            </a:extLst>
          </p:cNvPr>
          <p:cNvSpPr txBox="1">
            <a:spLocks/>
          </p:cNvSpPr>
          <p:nvPr/>
        </p:nvSpPr>
        <p:spPr>
          <a:xfrm>
            <a:off x="7390569" y="4171237"/>
            <a:ext cx="1351354" cy="507115"/>
          </a:xfrm>
          <a:prstGeom prst="rect">
            <a:avLst/>
          </a:prstGeom>
        </p:spPr>
        <p:txBody>
          <a:bodyPr vert="horz" lIns="0" tIns="46800" rIns="0" bIns="0" rtlCol="0" anchor="t" anchorCtr="0">
            <a:noAutofit/>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nl-NL"/>
              <a:t>Geert Wilders</a:t>
            </a:r>
          </a:p>
          <a:p>
            <a:endParaRPr lang="nl-NL"/>
          </a:p>
          <a:p>
            <a:pPr marL="0" indent="0">
              <a:buFont typeface="Arial" panose="020B0604020202020204" pitchFamily="34" charset="0"/>
              <a:buNone/>
            </a:pPr>
            <a:endParaRPr lang="nl-NL"/>
          </a:p>
          <a:p>
            <a:endParaRPr lang="nl-NL"/>
          </a:p>
        </p:txBody>
      </p:sp>
      <p:pic>
        <p:nvPicPr>
          <p:cNvPr id="10" name="Afbeelding 9">
            <a:extLst>
              <a:ext uri="{FF2B5EF4-FFF2-40B4-BE49-F238E27FC236}">
                <a16:creationId xmlns:a16="http://schemas.microsoft.com/office/drawing/2014/main" id="{CAB61927-152D-0D7A-D6C9-9E77D3934816}"/>
              </a:ext>
            </a:extLst>
          </p:cNvPr>
          <p:cNvPicPr>
            <a:picLocks noChangeAspect="1"/>
          </p:cNvPicPr>
          <p:nvPr/>
        </p:nvPicPr>
        <p:blipFill>
          <a:blip r:embed="rId3">
            <a:alphaModFix amt="20000"/>
            <a:extLst>
              <a:ext uri="{837473B0-CC2E-450A-ABE3-18F120FF3D39}">
                <a1611:picAttrSrcUrl xmlns:a1611="http://schemas.microsoft.com/office/drawing/2016/11/main" r:id="rId4"/>
              </a:ext>
            </a:extLst>
          </a:blip>
          <a:stretch>
            <a:fillRect/>
          </a:stretch>
        </p:blipFill>
        <p:spPr>
          <a:xfrm>
            <a:off x="2058232" y="2583534"/>
            <a:ext cx="2067350" cy="1380925"/>
          </a:xfrm>
          <a:prstGeom prst="rect">
            <a:avLst/>
          </a:prstGeom>
        </p:spPr>
      </p:pic>
      <p:pic>
        <p:nvPicPr>
          <p:cNvPr id="15" name="Afbeelding 14">
            <a:extLst>
              <a:ext uri="{FF2B5EF4-FFF2-40B4-BE49-F238E27FC236}">
                <a16:creationId xmlns:a16="http://schemas.microsoft.com/office/drawing/2014/main" id="{D39AF3B1-D60F-77A3-AD7D-B41F5819AA4E}"/>
              </a:ext>
            </a:extLst>
          </p:cNvPr>
          <p:cNvPicPr>
            <a:picLocks noChangeAspect="1"/>
          </p:cNvPicPr>
          <p:nvPr/>
        </p:nvPicPr>
        <p:blipFill>
          <a:blip r:embed="rId5">
            <a:alphaModFix amt="20000"/>
            <a:extLst>
              <a:ext uri="{837473B0-CC2E-450A-ABE3-18F120FF3D39}">
                <a1611:picAttrSrcUrl xmlns:a1611="http://schemas.microsoft.com/office/drawing/2016/11/main" r:id="rId6"/>
              </a:ext>
            </a:extLst>
          </a:blip>
          <a:stretch>
            <a:fillRect/>
          </a:stretch>
        </p:blipFill>
        <p:spPr>
          <a:xfrm>
            <a:off x="4529032" y="2571751"/>
            <a:ext cx="2067350" cy="1400330"/>
          </a:xfrm>
          <a:prstGeom prst="rect">
            <a:avLst/>
          </a:prstGeom>
        </p:spPr>
      </p:pic>
      <p:pic>
        <p:nvPicPr>
          <p:cNvPr id="2" name="Afbeelding 1">
            <a:extLst>
              <a:ext uri="{FF2B5EF4-FFF2-40B4-BE49-F238E27FC236}">
                <a16:creationId xmlns:a16="http://schemas.microsoft.com/office/drawing/2014/main" id="{6D737F33-29BD-0C09-1E6F-A6C7DD9386BE}"/>
              </a:ext>
            </a:extLst>
          </p:cNvPr>
          <p:cNvPicPr>
            <a:picLocks noChangeAspect="1"/>
          </p:cNvPicPr>
          <p:nvPr/>
        </p:nvPicPr>
        <p:blipFill>
          <a:blip r:embed="rId7"/>
          <a:stretch>
            <a:fillRect/>
          </a:stretch>
        </p:blipFill>
        <p:spPr>
          <a:xfrm>
            <a:off x="7479747" y="2489099"/>
            <a:ext cx="1042506" cy="1475360"/>
          </a:xfrm>
          <a:prstGeom prst="rect">
            <a:avLst/>
          </a:prstGeom>
        </p:spPr>
      </p:pic>
    </p:spTree>
    <p:extLst>
      <p:ext uri="{BB962C8B-B14F-4D97-AF65-F5344CB8AC3E}">
        <p14:creationId xmlns:p14="http://schemas.microsoft.com/office/powerpoint/2010/main" val="360224404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1">
            <a:extLst>
              <a:ext uri="{FF2B5EF4-FFF2-40B4-BE49-F238E27FC236}">
                <a16:creationId xmlns:a16="http://schemas.microsoft.com/office/drawing/2014/main" id="{AB428101-19D1-538C-7F62-6085BBE39521}"/>
              </a:ext>
            </a:extLst>
          </p:cNvPr>
          <p:cNvSpPr txBox="1">
            <a:spLocks/>
          </p:cNvSpPr>
          <p:nvPr/>
        </p:nvSpPr>
        <p:spPr>
          <a:xfrm>
            <a:off x="1990966" y="4178540"/>
            <a:ext cx="7151318" cy="868369"/>
          </a:xfrm>
          <a:prstGeom prst="rect">
            <a:avLst/>
          </a:prstGeom>
        </p:spPr>
        <p:txBody>
          <a:bodyPr vert="horz" lIns="0" tIns="46800" rIns="0" bIns="0" rtlCol="0" anchor="t" anchorCtr="0">
            <a:noAutofit/>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7950" indent="-107950"/>
            <a:r>
              <a:rPr lang="nl-NL" sz="1600"/>
              <a:t>Veel bedreigingen gingen over de coronamaatregelen</a:t>
            </a:r>
            <a:endParaRPr lang="nl-NL"/>
          </a:p>
          <a:p>
            <a:pPr marL="107950" indent="-107950"/>
            <a:r>
              <a:rPr lang="nl-NL" sz="1600"/>
              <a:t>Heeft een man met een fakkel voor haar deur gehad</a:t>
            </a:r>
            <a:endParaRPr lang="nl-NL" sz="1600">
              <a:cs typeface="Calibri" panose="020F0502020204030204"/>
            </a:endParaRPr>
          </a:p>
          <a:p>
            <a:pPr marL="0" indent="0">
              <a:buNone/>
            </a:pPr>
            <a:endParaRPr lang="nl-NL"/>
          </a:p>
          <a:p>
            <a:pPr marL="107950" indent="-107950"/>
            <a:endParaRPr lang="nl-NL">
              <a:cs typeface="Calibri" panose="020F0502020204030204"/>
            </a:endParaRPr>
          </a:p>
        </p:txBody>
      </p:sp>
      <p:sp>
        <p:nvSpPr>
          <p:cNvPr id="4" name="Titel 4">
            <a:extLst>
              <a:ext uri="{FF2B5EF4-FFF2-40B4-BE49-F238E27FC236}">
                <a16:creationId xmlns:a16="http://schemas.microsoft.com/office/drawing/2014/main" id="{1C418F8C-0F97-47C5-6D4D-D7235F8E8B33}"/>
              </a:ext>
            </a:extLst>
          </p:cNvPr>
          <p:cNvSpPr>
            <a:spLocks noGrp="1"/>
          </p:cNvSpPr>
          <p:nvPr>
            <p:ph type="title"/>
          </p:nvPr>
        </p:nvSpPr>
        <p:spPr>
          <a:xfrm>
            <a:off x="4109456" y="534866"/>
            <a:ext cx="2024107" cy="513634"/>
          </a:xfrm>
        </p:spPr>
        <p:txBody>
          <a:bodyPr/>
          <a:lstStyle/>
          <a:p>
            <a:r>
              <a:rPr lang="nl-NL">
                <a:latin typeface="Calibri"/>
                <a:cs typeface="Calibri"/>
              </a:rPr>
              <a:t>Sigrid Kaag</a:t>
            </a:r>
            <a:endParaRPr lang="nl-NL"/>
          </a:p>
        </p:txBody>
      </p:sp>
      <p:pic>
        <p:nvPicPr>
          <p:cNvPr id="5" name="Afbeelding 4" descr="Afbeelding met Menselijk gezicht, persoon, kleding, glimlach&#10;&#10;Automatisch gegenereerde beschrijving">
            <a:extLst>
              <a:ext uri="{FF2B5EF4-FFF2-40B4-BE49-F238E27FC236}">
                <a16:creationId xmlns:a16="http://schemas.microsoft.com/office/drawing/2014/main" id="{0A0D9A84-A36D-C628-78B0-B52726FAE49F}"/>
              </a:ext>
            </a:extLst>
          </p:cNvPr>
          <p:cNvPicPr>
            <a:picLocks noChangeAspect="1"/>
          </p:cNvPicPr>
          <p:nvPr/>
        </p:nvPicPr>
        <p:blipFill>
          <a:blip r:embed="rId4"/>
          <a:stretch>
            <a:fillRect/>
          </a:stretch>
        </p:blipFill>
        <p:spPr>
          <a:xfrm>
            <a:off x="3884590" y="1022389"/>
            <a:ext cx="2469524" cy="3130922"/>
          </a:xfrm>
          <a:prstGeom prst="rect">
            <a:avLst/>
          </a:prstGeom>
        </p:spPr>
      </p:pic>
    </p:spTree>
    <p:extLst>
      <p:ext uri="{BB962C8B-B14F-4D97-AF65-F5344CB8AC3E}">
        <p14:creationId xmlns:p14="http://schemas.microsoft.com/office/powerpoint/2010/main" val="17566932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1">
            <a:extLst>
              <a:ext uri="{FF2B5EF4-FFF2-40B4-BE49-F238E27FC236}">
                <a16:creationId xmlns:a16="http://schemas.microsoft.com/office/drawing/2014/main" id="{E997F6D6-4DFA-9EEA-79F3-EA0AD121D5C3}"/>
              </a:ext>
            </a:extLst>
          </p:cNvPr>
          <p:cNvSpPr txBox="1">
            <a:spLocks/>
          </p:cNvSpPr>
          <p:nvPr/>
        </p:nvSpPr>
        <p:spPr>
          <a:xfrm>
            <a:off x="2017024" y="4302586"/>
            <a:ext cx="7171551" cy="2152949"/>
          </a:xfrm>
          <a:prstGeom prst="rect">
            <a:avLst/>
          </a:prstGeom>
        </p:spPr>
        <p:txBody>
          <a:bodyPr vert="horz" lIns="0" tIns="46800" rIns="0" bIns="0" rtlCol="0" anchor="t" anchorCtr="0">
            <a:noAutofit/>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7950" indent="-107950"/>
            <a:r>
              <a:rPr lang="nl-NL" sz="1600">
                <a:cs typeface="Calibri"/>
              </a:rPr>
              <a:t>Zwaar beveiligd sinds 2004</a:t>
            </a:r>
          </a:p>
          <a:p>
            <a:pPr marL="107950" indent="-107950"/>
            <a:r>
              <a:rPr lang="nl-NL" sz="1600"/>
              <a:t>Veel bedreigingen voor zijn kritiek op de islam</a:t>
            </a:r>
            <a:endParaRPr lang="nl-NL" sz="1600">
              <a:cs typeface="Calibri"/>
            </a:endParaRPr>
          </a:p>
          <a:p>
            <a:pPr marL="0" indent="0">
              <a:buFont typeface="Arial" panose="020B0604020202020204" pitchFamily="34" charset="0"/>
              <a:buNone/>
            </a:pPr>
            <a:endParaRPr lang="nl-NL"/>
          </a:p>
          <a:p>
            <a:pPr marL="107950" indent="-107950"/>
            <a:endParaRPr lang="nl-NL">
              <a:cs typeface="Calibri" panose="020F0502020204030204"/>
            </a:endParaRPr>
          </a:p>
        </p:txBody>
      </p:sp>
      <p:pic>
        <p:nvPicPr>
          <p:cNvPr id="5" name="Afbeelding 4" descr="Afbeelding met persoon, Menselijk gezicht, person, buitenshuis&#10;&#10;Automatisch gegenereerde beschrijving">
            <a:extLst>
              <a:ext uri="{FF2B5EF4-FFF2-40B4-BE49-F238E27FC236}">
                <a16:creationId xmlns:a16="http://schemas.microsoft.com/office/drawing/2014/main" id="{2AE6EEB7-5319-FE6A-E5B3-D380D8D1C360}"/>
              </a:ext>
            </a:extLst>
          </p:cNvPr>
          <p:cNvPicPr>
            <a:picLocks noChangeAspect="1"/>
          </p:cNvPicPr>
          <p:nvPr/>
        </p:nvPicPr>
        <p:blipFill>
          <a:blip r:embed="rId4"/>
          <a:stretch>
            <a:fillRect/>
          </a:stretch>
        </p:blipFill>
        <p:spPr>
          <a:xfrm>
            <a:off x="4105657" y="1089829"/>
            <a:ext cx="2350008" cy="2963842"/>
          </a:xfrm>
          <a:prstGeom prst="rect">
            <a:avLst/>
          </a:prstGeom>
        </p:spPr>
      </p:pic>
      <p:sp>
        <p:nvSpPr>
          <p:cNvPr id="9" name="Titel 4">
            <a:extLst>
              <a:ext uri="{FF2B5EF4-FFF2-40B4-BE49-F238E27FC236}">
                <a16:creationId xmlns:a16="http://schemas.microsoft.com/office/drawing/2014/main" id="{9F43754F-841B-7BC3-E181-65C7EEDA02AD}"/>
              </a:ext>
            </a:extLst>
          </p:cNvPr>
          <p:cNvSpPr>
            <a:spLocks noGrp="1"/>
          </p:cNvSpPr>
          <p:nvPr>
            <p:ph type="title"/>
          </p:nvPr>
        </p:nvSpPr>
        <p:spPr>
          <a:xfrm>
            <a:off x="3916273" y="534866"/>
            <a:ext cx="2434621" cy="513634"/>
          </a:xfrm>
        </p:spPr>
        <p:txBody>
          <a:bodyPr/>
          <a:lstStyle/>
          <a:p>
            <a:r>
              <a:rPr lang="nl-NL">
                <a:latin typeface="Calibri"/>
                <a:cs typeface="Calibri"/>
              </a:rPr>
              <a:t>Geert Wilders</a:t>
            </a:r>
            <a:endParaRPr lang="nl-NL"/>
          </a:p>
        </p:txBody>
      </p:sp>
    </p:spTree>
    <p:extLst>
      <p:ext uri="{BB962C8B-B14F-4D97-AF65-F5344CB8AC3E}">
        <p14:creationId xmlns:p14="http://schemas.microsoft.com/office/powerpoint/2010/main" val="178045643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6950BFC3-D8DA-4A85-94F7-54DA5524770B}">
      <p188:commentRel xmlns:p188="http://schemas.microsoft.com/office/powerpoint/2018/8/main" r:id="rId3"/>
    </p:ext>
  </p:extLst>
</p:sld>
</file>

<file path=ppt/theme/theme1.xml><?xml version="1.0" encoding="utf-8"?>
<a:theme xmlns:a="http://schemas.openxmlformats.org/drawingml/2006/main" name="ProDemos">
  <a:themeElements>
    <a:clrScheme name="ProDemos rood">
      <a:dk1>
        <a:srgbClr val="F10E41"/>
      </a:dk1>
      <a:lt1>
        <a:srgbClr val="FFFFFF"/>
      </a:lt1>
      <a:dk2>
        <a:srgbClr val="1A1918"/>
      </a:dk2>
      <a:lt2>
        <a:srgbClr val="E7E6E6"/>
      </a:lt2>
      <a:accent1>
        <a:srgbClr val="00B3E6"/>
      </a:accent1>
      <a:accent2>
        <a:srgbClr val="58A337"/>
      </a:accent2>
      <a:accent3>
        <a:srgbClr val="FCC241"/>
      </a:accent3>
      <a:accent4>
        <a:srgbClr val="EB5B24"/>
      </a:accent4>
      <a:accent5>
        <a:srgbClr val="D7007E"/>
      </a:accent5>
      <a:accent6>
        <a:srgbClr val="F10E41"/>
      </a:accent6>
      <a:hlink>
        <a:srgbClr val="00B3E6"/>
      </a:hlink>
      <a:folHlink>
        <a:srgbClr val="C7B8A3"/>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3099-1 ProDemos powerpointtemplate-NL rood.pptx" id="{FACB3ABF-9347-AB43-B146-C67549E8FC4D}" vid="{A71AD82D-0328-9C48-9EDC-99D799E4AB75}"/>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B7D61D776EC44EBF96354E46DD7CF7" ma:contentTypeVersion="17" ma:contentTypeDescription="Een nieuw document maken." ma:contentTypeScope="" ma:versionID="2b3e075314f3ea0329d6670ef95d0e30">
  <xsd:schema xmlns:xsd="http://www.w3.org/2001/XMLSchema" xmlns:xs="http://www.w3.org/2001/XMLSchema" xmlns:p="http://schemas.microsoft.com/office/2006/metadata/properties" xmlns:ns2="f6166596-befa-4d6e-9b8b-75e822e8a231" xmlns:ns3="3a7bcf79-13ec-4791-9315-eb816fa35df2" targetNamespace="http://schemas.microsoft.com/office/2006/metadata/properties" ma:root="true" ma:fieldsID="5455266ead71188a11145d80b8e3d6f7" ns2:_="" ns3:_="">
    <xsd:import namespace="f6166596-befa-4d6e-9b8b-75e822e8a231"/>
    <xsd:import namespace="3a7bcf79-13ec-4791-9315-eb816fa35d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66596-befa-4d6e-9b8b-75e822e8a2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7bcf79-13ec-4791-9315-eb816fa35df2"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35d50a92-1a98-4685-bbfd-29754743debb}" ma:internalName="TaxCatchAll" ma:showField="CatchAllData" ma:web="3a7bcf79-13ec-4791-9315-eb816fa35d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6166596-befa-4d6e-9b8b-75e822e8a231">
      <Terms xmlns="http://schemas.microsoft.com/office/infopath/2007/PartnerControls"/>
    </lcf76f155ced4ddcb4097134ff3c332f>
    <TaxCatchAll xmlns="3a7bcf79-13ec-4791-9315-eb816fa35df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C31DB9-B027-495F-9D6E-EC4E40945DE2}">
  <ds:schemaRefs>
    <ds:schemaRef ds:uri="3a7bcf79-13ec-4791-9315-eb816fa35df2"/>
    <ds:schemaRef ds:uri="f6166596-befa-4d6e-9b8b-75e822e8a2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6DF34EE-1F17-4730-987D-A78356B1E1D5}">
  <ds:schemaRefs>
    <ds:schemaRef ds:uri="3a7bcf79-13ec-4791-9315-eb816fa35df2"/>
    <ds:schemaRef ds:uri="f6166596-befa-4d6e-9b8b-75e822e8a2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0DEAE6B-0593-44C7-932D-DF664C2ADF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ProDemos powerpointtemplate-NL rood</Template>
  <Application>Microsoft Office PowerPoint</Application>
  <PresentationFormat>On-screen Show (16:9)</PresentationFormat>
  <Slides>16</Slides>
  <Notes>11</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ProDemos</vt:lpstr>
      <vt:lpstr>PowerPoint Presentation</vt:lpstr>
      <vt:lpstr>Wat is een strafbare bedreiging?</vt:lpstr>
      <vt:lpstr>Is een bedreiging nog steeds strafbaar als…</vt:lpstr>
      <vt:lpstr>Is een bedreiging nog steeds strafbaar als…</vt:lpstr>
      <vt:lpstr>Bedreigingen politici nemen toe</vt:lpstr>
      <vt:lpstr>Welke politicus is het meest bedreigd in 2022?</vt:lpstr>
      <vt:lpstr>Welke politicus is het meest bedreigd in 2022?</vt:lpstr>
      <vt:lpstr>Sigrid Kaag</vt:lpstr>
      <vt:lpstr>Geert Wilders</vt:lpstr>
      <vt:lpstr>Ulysse Ellian</vt:lpstr>
      <vt:lpstr>Over de lijn</vt:lpstr>
      <vt:lpstr>Bedreigd worden hoort er nu eenmaal bij als je een politicus bent</vt:lpstr>
      <vt:lpstr>Politici thuis opzoeken zou altijd verboden moeten zijn</vt:lpstr>
      <vt:lpstr>Om online bedreigingen te bestrijden, moet je niet meer anoniem op sociale media kunnen zijn</vt:lpstr>
      <vt:lpstr>Opdracht: Burgerinitiatief</vt:lpstr>
      <vt:lpstr>PowerPoint Presentation</vt:lpstr>
    </vt:vector>
  </TitlesOfParts>
  <Manager/>
  <Company>ProDemos - Huis voor democratie en rechtsstaat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bij werkvorm: politiek en bedreigingen</dc:title>
  <dc:subject/>
  <dc:creator>Jonnick Kirwan</dc:creator>
  <cp:keywords/>
  <dc:description/>
  <cp:revision>1</cp:revision>
  <cp:lastPrinted>2017-06-07T13:51:27Z</cp:lastPrinted>
  <dcterms:created xsi:type="dcterms:W3CDTF">2023-08-08T11:02:05Z</dcterms:created>
  <dcterms:modified xsi:type="dcterms:W3CDTF">2023-09-07T11:26:25Z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0x010100BEB7D61D776EC44EBF96354E46DD7CF7</vt:lpwstr>
  </property>
  <property fmtid="{D5CDD505-2E9C-101B-9397-08002B2CF9AE}" pid="3" name="MediaServiceImageTags">
    <vt:lpwstr/>
  </property>
</Properties>
</file>