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36"/>
  </p:notesMasterIdLst>
  <p:handoutMasterIdLst>
    <p:handoutMasterId r:id="rId37"/>
  </p:handoutMasterIdLst>
  <p:sldIdLst>
    <p:sldId id="279" r:id="rId5"/>
    <p:sldId id="309" r:id="rId6"/>
    <p:sldId id="299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24" r:id="rId22"/>
    <p:sldId id="325" r:id="rId23"/>
    <p:sldId id="337" r:id="rId24"/>
    <p:sldId id="338" r:id="rId25"/>
    <p:sldId id="329" r:id="rId26"/>
    <p:sldId id="360" r:id="rId27"/>
    <p:sldId id="359" r:id="rId28"/>
    <p:sldId id="361" r:id="rId29"/>
    <p:sldId id="362" r:id="rId30"/>
    <p:sldId id="333" r:id="rId31"/>
    <p:sldId id="355" r:id="rId32"/>
    <p:sldId id="356" r:id="rId33"/>
    <p:sldId id="358" r:id="rId34"/>
    <p:sldId id="278" r:id="rId35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927BA9-F674-49A3-95A9-8962024B5EBA}" v="371" dt="2023-08-08T09:38:22.848"/>
  </p1510:revLst>
</p1510:revInfo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5020" autoAdjust="0"/>
  </p:normalViewPr>
  <p:slideViewPr>
    <p:cSldViewPr snapToGrid="0" snapToObjects="1">
      <p:cViewPr varScale="1">
        <p:scale>
          <a:sx n="122" d="100"/>
          <a:sy n="122" d="100"/>
        </p:scale>
        <p:origin x="222" y="10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-42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es van Dijk" userId="15484f1a-d14c-4d76-ad31-ba8dbb0f5e95" providerId="ADAL" clId="{E8927BA9-F674-49A3-95A9-8962024B5EBA}"/>
    <pc:docChg chg="undo redo custSel addSld delSld modSld">
      <pc:chgData name="Cees van Dijk" userId="15484f1a-d14c-4d76-ad31-ba8dbb0f5e95" providerId="ADAL" clId="{E8927BA9-F674-49A3-95A9-8962024B5EBA}" dt="2023-08-08T09:38:49.199" v="2185" actId="20577"/>
      <pc:docMkLst>
        <pc:docMk/>
      </pc:docMkLst>
      <pc:sldChg chg="del">
        <pc:chgData name="Cees van Dijk" userId="15484f1a-d14c-4d76-ad31-ba8dbb0f5e95" providerId="ADAL" clId="{E8927BA9-F674-49A3-95A9-8962024B5EBA}" dt="2023-08-03T08:07:51.958" v="206" actId="47"/>
        <pc:sldMkLst>
          <pc:docMk/>
          <pc:sldMk cId="3266307412" sldId="331"/>
        </pc:sldMkLst>
      </pc:sldChg>
      <pc:sldChg chg="del">
        <pc:chgData name="Cees van Dijk" userId="15484f1a-d14c-4d76-ad31-ba8dbb0f5e95" providerId="ADAL" clId="{E8927BA9-F674-49A3-95A9-8962024B5EBA}" dt="2023-08-03T11:38:50.894" v="756" actId="47"/>
        <pc:sldMkLst>
          <pc:docMk/>
          <pc:sldMk cId="1232034827" sldId="332"/>
        </pc:sldMkLst>
      </pc:sldChg>
      <pc:sldChg chg="addSp delSp modSp mod delAnim modAnim modNotesTx">
        <pc:chgData name="Cees van Dijk" userId="15484f1a-d14c-4d76-ad31-ba8dbb0f5e95" providerId="ADAL" clId="{E8927BA9-F674-49A3-95A9-8962024B5EBA}" dt="2023-08-08T09:38:49.199" v="2185" actId="20577"/>
        <pc:sldMkLst>
          <pc:docMk/>
          <pc:sldMk cId="2540648279" sldId="337"/>
        </pc:sldMkLst>
        <pc:spChg chg="mod">
          <ac:chgData name="Cees van Dijk" userId="15484f1a-d14c-4d76-ad31-ba8dbb0f5e95" providerId="ADAL" clId="{E8927BA9-F674-49A3-95A9-8962024B5EBA}" dt="2023-08-08T09:23:07.098" v="1823" actId="20577"/>
          <ac:spMkLst>
            <pc:docMk/>
            <pc:sldMk cId="2540648279" sldId="337"/>
            <ac:spMk id="2" creationId="{00000000-0000-0000-0000-000000000000}"/>
          </ac:spMkLst>
        </pc:spChg>
        <pc:spChg chg="add del">
          <ac:chgData name="Cees van Dijk" userId="15484f1a-d14c-4d76-ad31-ba8dbb0f5e95" providerId="ADAL" clId="{E8927BA9-F674-49A3-95A9-8962024B5EBA}" dt="2023-08-08T09:24:22.378" v="1897" actId="22"/>
          <ac:spMkLst>
            <pc:docMk/>
            <pc:sldMk cId="2540648279" sldId="337"/>
            <ac:spMk id="4" creationId="{3126DA13-FFCB-6DD9-E3E6-2601B79FFCBA}"/>
          </ac:spMkLst>
        </pc:spChg>
        <pc:spChg chg="add del">
          <ac:chgData name="Cees van Dijk" userId="15484f1a-d14c-4d76-ad31-ba8dbb0f5e95" providerId="ADAL" clId="{E8927BA9-F674-49A3-95A9-8962024B5EBA}" dt="2023-08-08T09:24:30.893" v="1901" actId="22"/>
          <ac:spMkLst>
            <pc:docMk/>
            <pc:sldMk cId="2540648279" sldId="337"/>
            <ac:spMk id="9" creationId="{0493F754-7FE9-2338-C461-D7587629D066}"/>
          </ac:spMkLst>
        </pc:spChg>
        <pc:spChg chg="add del">
          <ac:chgData name="Cees van Dijk" userId="15484f1a-d14c-4d76-ad31-ba8dbb0f5e95" providerId="ADAL" clId="{E8927BA9-F674-49A3-95A9-8962024B5EBA}" dt="2023-08-08T09:24:37.242" v="1905" actId="22"/>
          <ac:spMkLst>
            <pc:docMk/>
            <pc:sldMk cId="2540648279" sldId="337"/>
            <ac:spMk id="14" creationId="{B7AD9A39-3B75-35B4-0638-836FC1B820C4}"/>
          </ac:spMkLst>
        </pc:spChg>
        <pc:spChg chg="add del">
          <ac:chgData name="Cees van Dijk" userId="15484f1a-d14c-4d76-ad31-ba8dbb0f5e95" providerId="ADAL" clId="{E8927BA9-F674-49A3-95A9-8962024B5EBA}" dt="2023-08-08T09:24:43.216" v="1909" actId="22"/>
          <ac:spMkLst>
            <pc:docMk/>
            <pc:sldMk cId="2540648279" sldId="337"/>
            <ac:spMk id="19" creationId="{849E99E3-1752-49D5-2A24-8FF0E9CD1D77}"/>
          </ac:spMkLst>
        </pc:spChg>
        <pc:spChg chg="add del">
          <ac:chgData name="Cees van Dijk" userId="15484f1a-d14c-4d76-ad31-ba8dbb0f5e95" providerId="ADAL" clId="{E8927BA9-F674-49A3-95A9-8962024B5EBA}" dt="2023-08-08T09:24:53.512" v="1914" actId="22"/>
          <ac:spMkLst>
            <pc:docMk/>
            <pc:sldMk cId="2540648279" sldId="337"/>
            <ac:spMk id="25" creationId="{2C38C2CD-FE49-F3CC-BB99-6435B2BEFBAE}"/>
          </ac:spMkLst>
        </pc:spChg>
        <pc:spChg chg="add del">
          <ac:chgData name="Cees van Dijk" userId="15484f1a-d14c-4d76-ad31-ba8dbb0f5e95" providerId="ADAL" clId="{E8927BA9-F674-49A3-95A9-8962024B5EBA}" dt="2023-08-08T09:25:15.542" v="1924" actId="22"/>
          <ac:spMkLst>
            <pc:docMk/>
            <pc:sldMk cId="2540648279" sldId="337"/>
            <ac:spMk id="34" creationId="{D557EBEB-08DE-C164-D71B-B119AF3E5779}"/>
          </ac:spMkLst>
        </pc:spChg>
        <pc:spChg chg="add del">
          <ac:chgData name="Cees van Dijk" userId="15484f1a-d14c-4d76-ad31-ba8dbb0f5e95" providerId="ADAL" clId="{E8927BA9-F674-49A3-95A9-8962024B5EBA}" dt="2023-08-08T09:25:23.063" v="1931" actId="22"/>
          <ac:spMkLst>
            <pc:docMk/>
            <pc:sldMk cId="2540648279" sldId="337"/>
            <ac:spMk id="39" creationId="{5DD7C85E-8B04-179D-E376-E7D7B0B5B089}"/>
          </ac:spMkLst>
        </pc:spChg>
        <pc:spChg chg="add del">
          <ac:chgData name="Cees van Dijk" userId="15484f1a-d14c-4d76-ad31-ba8dbb0f5e95" providerId="ADAL" clId="{E8927BA9-F674-49A3-95A9-8962024B5EBA}" dt="2023-08-08T09:25:30.923" v="1937" actId="22"/>
          <ac:spMkLst>
            <pc:docMk/>
            <pc:sldMk cId="2540648279" sldId="337"/>
            <ac:spMk id="44" creationId="{EA42701F-287C-D7F1-4F94-BDB5B4B99AAB}"/>
          </ac:spMkLst>
        </pc:spChg>
        <pc:spChg chg="add del">
          <ac:chgData name="Cees van Dijk" userId="15484f1a-d14c-4d76-ad31-ba8dbb0f5e95" providerId="ADAL" clId="{E8927BA9-F674-49A3-95A9-8962024B5EBA}" dt="2023-08-08T09:31:11.132" v="2083" actId="478"/>
          <ac:spMkLst>
            <pc:docMk/>
            <pc:sldMk cId="2540648279" sldId="337"/>
            <ac:spMk id="50" creationId="{D695EE51-FD0C-CA8D-AA5D-5AEC862AAFE1}"/>
          </ac:spMkLst>
        </pc:spChg>
        <pc:picChg chg="add del mod">
          <ac:chgData name="Cees van Dijk" userId="15484f1a-d14c-4d76-ad31-ba8dbb0f5e95" providerId="ADAL" clId="{E8927BA9-F674-49A3-95A9-8962024B5EBA}" dt="2023-08-08T09:25:07.316" v="1917" actId="478"/>
          <ac:picMkLst>
            <pc:docMk/>
            <pc:sldMk cId="2540648279" sldId="337"/>
            <ac:picMk id="7" creationId="{177D6A09-59EF-A3F1-21CE-DF0E273DB53A}"/>
          </ac:picMkLst>
        </pc:picChg>
        <pc:picChg chg="del">
          <ac:chgData name="Cees van Dijk" userId="15484f1a-d14c-4d76-ad31-ba8dbb0f5e95" providerId="ADAL" clId="{E8927BA9-F674-49A3-95A9-8962024B5EBA}" dt="2023-08-08T09:22:57.666" v="1792" actId="478"/>
          <ac:picMkLst>
            <pc:docMk/>
            <pc:sldMk cId="2540648279" sldId="337"/>
            <ac:picMk id="11" creationId="{CC9A9265-C118-C622-44DD-D83983EB3241}"/>
          </ac:picMkLst>
        </pc:picChg>
        <pc:picChg chg="add del mod">
          <ac:chgData name="Cees van Dijk" userId="15484f1a-d14c-4d76-ad31-ba8dbb0f5e95" providerId="ADAL" clId="{E8927BA9-F674-49A3-95A9-8962024B5EBA}" dt="2023-08-08T09:25:08.632" v="1920" actId="478"/>
          <ac:picMkLst>
            <pc:docMk/>
            <pc:sldMk cId="2540648279" sldId="337"/>
            <ac:picMk id="12" creationId="{DFC87D7F-4206-4DDD-3019-7DB73FC8B1E9}"/>
          </ac:picMkLst>
        </pc:picChg>
        <pc:picChg chg="add del mod">
          <ac:chgData name="Cees van Dijk" userId="15484f1a-d14c-4d76-ad31-ba8dbb0f5e95" providerId="ADAL" clId="{E8927BA9-F674-49A3-95A9-8962024B5EBA}" dt="2023-08-08T09:25:07.799" v="1918" actId="478"/>
          <ac:picMkLst>
            <pc:docMk/>
            <pc:sldMk cId="2540648279" sldId="337"/>
            <ac:picMk id="16" creationId="{2314D3CA-9A8D-732E-C73E-544802B1DBDB}"/>
          </ac:picMkLst>
        </pc:picChg>
        <pc:picChg chg="del">
          <ac:chgData name="Cees van Dijk" userId="15484f1a-d14c-4d76-ad31-ba8dbb0f5e95" providerId="ADAL" clId="{E8927BA9-F674-49A3-95A9-8962024B5EBA}" dt="2023-08-08T09:22:56.949" v="1791" actId="478"/>
          <ac:picMkLst>
            <pc:docMk/>
            <pc:sldMk cId="2540648279" sldId="337"/>
            <ac:picMk id="17" creationId="{3C62171C-F61B-7BF1-38A3-CB461B61C9DF}"/>
          </ac:picMkLst>
        </pc:picChg>
        <pc:picChg chg="add del mod">
          <ac:chgData name="Cees van Dijk" userId="15484f1a-d14c-4d76-ad31-ba8dbb0f5e95" providerId="ADAL" clId="{E8927BA9-F674-49A3-95A9-8962024B5EBA}" dt="2023-08-08T09:25:08.199" v="1919" actId="478"/>
          <ac:picMkLst>
            <pc:docMk/>
            <pc:sldMk cId="2540648279" sldId="337"/>
            <ac:picMk id="21" creationId="{C8C3A628-00C1-5374-8D66-2A1029CAF9EE}"/>
          </ac:picMkLst>
        </pc:picChg>
        <pc:picChg chg="del">
          <ac:chgData name="Cees van Dijk" userId="15484f1a-d14c-4d76-ad31-ba8dbb0f5e95" providerId="ADAL" clId="{E8927BA9-F674-49A3-95A9-8962024B5EBA}" dt="2023-08-08T09:22:58.932" v="1794" actId="478"/>
          <ac:picMkLst>
            <pc:docMk/>
            <pc:sldMk cId="2540648279" sldId="337"/>
            <ac:picMk id="22" creationId="{DCEE45BD-5F42-9FDD-88DB-C5F5AC87BF65}"/>
          </ac:picMkLst>
        </pc:picChg>
        <pc:picChg chg="del">
          <ac:chgData name="Cees van Dijk" userId="15484f1a-d14c-4d76-ad31-ba8dbb0f5e95" providerId="ADAL" clId="{E8927BA9-F674-49A3-95A9-8962024B5EBA}" dt="2023-08-08T09:22:58.299" v="1793" actId="478"/>
          <ac:picMkLst>
            <pc:docMk/>
            <pc:sldMk cId="2540648279" sldId="337"/>
            <ac:picMk id="23" creationId="{42E680EE-624F-DB6D-B5C5-D356591A2FF7}"/>
          </ac:picMkLst>
        </pc:picChg>
        <pc:picChg chg="del">
          <ac:chgData name="Cees van Dijk" userId="15484f1a-d14c-4d76-ad31-ba8dbb0f5e95" providerId="ADAL" clId="{E8927BA9-F674-49A3-95A9-8962024B5EBA}" dt="2023-08-08T09:22:59.949" v="1796" actId="478"/>
          <ac:picMkLst>
            <pc:docMk/>
            <pc:sldMk cId="2540648279" sldId="337"/>
            <ac:picMk id="27" creationId="{81CF8AAD-38EF-EB35-5088-9AC3B86CDF12}"/>
          </ac:picMkLst>
        </pc:picChg>
        <pc:picChg chg="del">
          <ac:chgData name="Cees van Dijk" userId="15484f1a-d14c-4d76-ad31-ba8dbb0f5e95" providerId="ADAL" clId="{E8927BA9-F674-49A3-95A9-8962024B5EBA}" dt="2023-08-08T09:22:59.432" v="1795" actId="478"/>
          <ac:picMkLst>
            <pc:docMk/>
            <pc:sldMk cId="2540648279" sldId="337"/>
            <ac:picMk id="28" creationId="{4FA4D1FF-0B59-6F02-3511-80763075AB56}"/>
          </ac:picMkLst>
        </pc:picChg>
        <pc:picChg chg="add mod">
          <ac:chgData name="Cees van Dijk" userId="15484f1a-d14c-4d76-ad31-ba8dbb0f5e95" providerId="ADAL" clId="{E8927BA9-F674-49A3-95A9-8962024B5EBA}" dt="2023-08-08T09:28:13.298" v="2021" actId="1076"/>
          <ac:picMkLst>
            <pc:docMk/>
            <pc:sldMk cId="2540648279" sldId="337"/>
            <ac:picMk id="29" creationId="{B682BCCC-FE0A-0825-8BC9-FD094149A988}"/>
          </ac:picMkLst>
        </pc:picChg>
        <pc:picChg chg="del">
          <ac:chgData name="Cees van Dijk" userId="15484f1a-d14c-4d76-ad31-ba8dbb0f5e95" providerId="ADAL" clId="{E8927BA9-F674-49A3-95A9-8962024B5EBA}" dt="2023-08-08T09:23:00.898" v="1798" actId="478"/>
          <ac:picMkLst>
            <pc:docMk/>
            <pc:sldMk cId="2540648279" sldId="337"/>
            <ac:picMk id="30" creationId="{9F18B1E7-2E81-5A39-557C-3B710708BA80}"/>
          </ac:picMkLst>
        </pc:picChg>
        <pc:picChg chg="del">
          <ac:chgData name="Cees van Dijk" userId="15484f1a-d14c-4d76-ad31-ba8dbb0f5e95" providerId="ADAL" clId="{E8927BA9-F674-49A3-95A9-8962024B5EBA}" dt="2023-08-08T09:23:00.399" v="1797" actId="478"/>
          <ac:picMkLst>
            <pc:docMk/>
            <pc:sldMk cId="2540648279" sldId="337"/>
            <ac:picMk id="31" creationId="{6041886B-978D-40B3-5120-52EED3654744}"/>
          </ac:picMkLst>
        </pc:picChg>
        <pc:picChg chg="add mod">
          <ac:chgData name="Cees van Dijk" userId="15484f1a-d14c-4d76-ad31-ba8dbb0f5e95" providerId="ADAL" clId="{E8927BA9-F674-49A3-95A9-8962024B5EBA}" dt="2023-08-08T09:28:16.714" v="2022" actId="1076"/>
          <ac:picMkLst>
            <pc:docMk/>
            <pc:sldMk cId="2540648279" sldId="337"/>
            <ac:picMk id="32" creationId="{18178AB5-62B2-A126-53FB-78AD6075D0AD}"/>
          </ac:picMkLst>
        </pc:picChg>
        <pc:picChg chg="add mod">
          <ac:chgData name="Cees van Dijk" userId="15484f1a-d14c-4d76-ad31-ba8dbb0f5e95" providerId="ADAL" clId="{E8927BA9-F674-49A3-95A9-8962024B5EBA}" dt="2023-08-08T09:28:03.216" v="2019" actId="1076"/>
          <ac:picMkLst>
            <pc:docMk/>
            <pc:sldMk cId="2540648279" sldId="337"/>
            <ac:picMk id="36" creationId="{B203B9C3-744D-1DFE-6992-88156D0FE3B2}"/>
          </ac:picMkLst>
        </pc:picChg>
        <pc:picChg chg="add mod">
          <ac:chgData name="Cees van Dijk" userId="15484f1a-d14c-4d76-ad31-ba8dbb0f5e95" providerId="ADAL" clId="{E8927BA9-F674-49A3-95A9-8962024B5EBA}" dt="2023-08-08T09:28:19.978" v="2023" actId="1076"/>
          <ac:picMkLst>
            <pc:docMk/>
            <pc:sldMk cId="2540648279" sldId="337"/>
            <ac:picMk id="37" creationId="{6BB4D19F-1BEF-1AB3-BCFA-057CD7ABAB68}"/>
          </ac:picMkLst>
        </pc:picChg>
        <pc:picChg chg="add mod">
          <ac:chgData name="Cees van Dijk" userId="15484f1a-d14c-4d76-ad31-ba8dbb0f5e95" providerId="ADAL" clId="{E8927BA9-F674-49A3-95A9-8962024B5EBA}" dt="2023-08-08T09:27:59.553" v="2018" actId="1076"/>
          <ac:picMkLst>
            <pc:docMk/>
            <pc:sldMk cId="2540648279" sldId="337"/>
            <ac:picMk id="41" creationId="{5FF99613-5B00-6E5E-C10C-904D9BABD7C0}"/>
          </ac:picMkLst>
        </pc:picChg>
        <pc:picChg chg="add mod">
          <ac:chgData name="Cees van Dijk" userId="15484f1a-d14c-4d76-ad31-ba8dbb0f5e95" providerId="ADAL" clId="{E8927BA9-F674-49A3-95A9-8962024B5EBA}" dt="2023-08-08T09:27:56.842" v="2017" actId="1076"/>
          <ac:picMkLst>
            <pc:docMk/>
            <pc:sldMk cId="2540648279" sldId="337"/>
            <ac:picMk id="42" creationId="{99CC8E55-918A-C986-A6FE-01DFA70B5D04}"/>
          </ac:picMkLst>
        </pc:picChg>
        <pc:picChg chg="add mod">
          <ac:chgData name="Cees van Dijk" userId="15484f1a-d14c-4d76-ad31-ba8dbb0f5e95" providerId="ADAL" clId="{E8927BA9-F674-49A3-95A9-8962024B5EBA}" dt="2023-08-08T09:27:46.610" v="2014" actId="1076"/>
          <ac:picMkLst>
            <pc:docMk/>
            <pc:sldMk cId="2540648279" sldId="337"/>
            <ac:picMk id="46" creationId="{ACD17AF3-036C-9A7D-5FEC-780DF724773A}"/>
          </ac:picMkLst>
        </pc:picChg>
        <pc:picChg chg="add mod">
          <ac:chgData name="Cees van Dijk" userId="15484f1a-d14c-4d76-ad31-ba8dbb0f5e95" providerId="ADAL" clId="{E8927BA9-F674-49A3-95A9-8962024B5EBA}" dt="2023-08-08T09:27:52.058" v="2016" actId="1076"/>
          <ac:picMkLst>
            <pc:docMk/>
            <pc:sldMk cId="2540648279" sldId="337"/>
            <ac:picMk id="47" creationId="{FEC05EED-D533-21BE-65A1-3766C41BE7F2}"/>
          </ac:picMkLst>
        </pc:picChg>
        <pc:picChg chg="add mod">
          <ac:chgData name="Cees van Dijk" userId="15484f1a-d14c-4d76-ad31-ba8dbb0f5e95" providerId="ADAL" clId="{E8927BA9-F674-49A3-95A9-8962024B5EBA}" dt="2023-08-08T09:25:37.566" v="1943" actId="571"/>
          <ac:picMkLst>
            <pc:docMk/>
            <pc:sldMk cId="2540648279" sldId="337"/>
            <ac:picMk id="48" creationId="{A7803127-9ED6-C37E-8162-C0419073146D}"/>
          </ac:picMkLst>
        </pc:picChg>
        <pc:picChg chg="add mod">
          <ac:chgData name="Cees van Dijk" userId="15484f1a-d14c-4d76-ad31-ba8dbb0f5e95" providerId="ADAL" clId="{E8927BA9-F674-49A3-95A9-8962024B5EBA}" dt="2023-08-08T09:25:37.566" v="1943" actId="571"/>
          <ac:picMkLst>
            <pc:docMk/>
            <pc:sldMk cId="2540648279" sldId="337"/>
            <ac:picMk id="49" creationId="{BD7EF7D8-9F8A-30A2-3FD9-863020CF1655}"/>
          </ac:picMkLst>
        </pc:picChg>
        <pc:picChg chg="add del mod modCrop">
          <ac:chgData name="Cees van Dijk" userId="15484f1a-d14c-4d76-ad31-ba8dbb0f5e95" providerId="ADAL" clId="{E8927BA9-F674-49A3-95A9-8962024B5EBA}" dt="2023-08-08T09:32:10.565" v="2089" actId="478"/>
          <ac:picMkLst>
            <pc:docMk/>
            <pc:sldMk cId="2540648279" sldId="337"/>
            <ac:picMk id="52" creationId="{344CE11D-D78F-BA81-A751-510B713E93E1}"/>
          </ac:picMkLst>
        </pc:picChg>
        <pc:picChg chg="add mod modCrop">
          <ac:chgData name="Cees van Dijk" userId="15484f1a-d14c-4d76-ad31-ba8dbb0f5e95" providerId="ADAL" clId="{E8927BA9-F674-49A3-95A9-8962024B5EBA}" dt="2023-08-08T09:38:35.067" v="2153" actId="732"/>
          <ac:picMkLst>
            <pc:docMk/>
            <pc:sldMk cId="2540648279" sldId="337"/>
            <ac:picMk id="54" creationId="{87A8CF3E-19F2-EB8B-4B8D-B91553990A36}"/>
          </ac:picMkLst>
        </pc:picChg>
        <pc:picChg chg="add mod">
          <ac:chgData name="Cees van Dijk" userId="15484f1a-d14c-4d76-ad31-ba8dbb0f5e95" providerId="ADAL" clId="{E8927BA9-F674-49A3-95A9-8962024B5EBA}" dt="2023-08-08T09:38:22.847" v="2151" actId="1076"/>
          <ac:picMkLst>
            <pc:docMk/>
            <pc:sldMk cId="2540648279" sldId="337"/>
            <ac:picMk id="1028" creationId="{38A4F4B8-445C-9C9A-10B8-97D43A8367AE}"/>
          </ac:picMkLst>
        </pc:picChg>
        <pc:picChg chg="del">
          <ac:chgData name="Cees van Dijk" userId="15484f1a-d14c-4d76-ad31-ba8dbb0f5e95" providerId="ADAL" clId="{E8927BA9-F674-49A3-95A9-8962024B5EBA}" dt="2023-08-08T09:23:12.882" v="1824" actId="478"/>
          <ac:picMkLst>
            <pc:docMk/>
            <pc:sldMk cId="2540648279" sldId="337"/>
            <ac:picMk id="5122" creationId="{FCFDA121-ACEC-26CC-E968-63D895323A5B}"/>
          </ac:picMkLst>
        </pc:picChg>
      </pc:sldChg>
      <pc:sldChg chg="modNotesTx">
        <pc:chgData name="Cees van Dijk" userId="15484f1a-d14c-4d76-ad31-ba8dbb0f5e95" providerId="ADAL" clId="{E8927BA9-F674-49A3-95A9-8962024B5EBA}" dt="2023-08-07T12:44:41.418" v="928" actId="20577"/>
        <pc:sldMkLst>
          <pc:docMk/>
          <pc:sldMk cId="3987135484" sldId="345"/>
        </pc:sldMkLst>
      </pc:sldChg>
      <pc:sldChg chg="modNotesTx">
        <pc:chgData name="Cees van Dijk" userId="15484f1a-d14c-4d76-ad31-ba8dbb0f5e95" providerId="ADAL" clId="{E8927BA9-F674-49A3-95A9-8962024B5EBA}" dt="2023-08-08T08:58:16.899" v="935" actId="20577"/>
        <pc:sldMkLst>
          <pc:docMk/>
          <pc:sldMk cId="144621748" sldId="346"/>
        </pc:sldMkLst>
      </pc:sldChg>
      <pc:sldChg chg="modSp mod modNotesTx">
        <pc:chgData name="Cees van Dijk" userId="15484f1a-d14c-4d76-ad31-ba8dbb0f5e95" providerId="ADAL" clId="{E8927BA9-F674-49A3-95A9-8962024B5EBA}" dt="2023-08-08T09:13:03.166" v="1790" actId="20577"/>
        <pc:sldMkLst>
          <pc:docMk/>
          <pc:sldMk cId="1172741149" sldId="353"/>
        </pc:sldMkLst>
        <pc:spChg chg="mod">
          <ac:chgData name="Cees van Dijk" userId="15484f1a-d14c-4d76-ad31-ba8dbb0f5e95" providerId="ADAL" clId="{E8927BA9-F674-49A3-95A9-8962024B5EBA}" dt="2023-08-08T09:12:00.746" v="1713" actId="14100"/>
          <ac:spMkLst>
            <pc:docMk/>
            <pc:sldMk cId="1172741149" sldId="353"/>
            <ac:spMk id="16" creationId="{00000000-0000-0000-0000-000000000000}"/>
          </ac:spMkLst>
        </pc:spChg>
      </pc:sldChg>
      <pc:sldChg chg="addSp delSp modSp mod modAnim">
        <pc:chgData name="Cees van Dijk" userId="15484f1a-d14c-4d76-ad31-ba8dbb0f5e95" providerId="ADAL" clId="{E8927BA9-F674-49A3-95A9-8962024B5EBA}" dt="2023-08-03T08:22:01.189" v="340" actId="1076"/>
        <pc:sldMkLst>
          <pc:docMk/>
          <pc:sldMk cId="275224645" sldId="361"/>
        </pc:sldMkLst>
        <pc:spChg chg="del mod">
          <ac:chgData name="Cees van Dijk" userId="15484f1a-d14c-4d76-ad31-ba8dbb0f5e95" providerId="ADAL" clId="{E8927BA9-F674-49A3-95A9-8962024B5EBA}" dt="2023-08-03T07:56:34.975" v="91" actId="478"/>
          <ac:spMkLst>
            <pc:docMk/>
            <pc:sldMk cId="275224645" sldId="361"/>
            <ac:spMk id="2" creationId="{ADF3B6E2-18E8-EA32-7501-73EB1F67292A}"/>
          </ac:spMkLst>
        </pc:spChg>
        <pc:spChg chg="add del">
          <ac:chgData name="Cees van Dijk" userId="15484f1a-d14c-4d76-ad31-ba8dbb0f5e95" providerId="ADAL" clId="{E8927BA9-F674-49A3-95A9-8962024B5EBA}" dt="2023-08-03T07:55:07.153" v="31" actId="22"/>
          <ac:spMkLst>
            <pc:docMk/>
            <pc:sldMk cId="275224645" sldId="361"/>
            <ac:spMk id="4" creationId="{F20BDC52-95A7-DD46-774D-BFF27BE6767D}"/>
          </ac:spMkLst>
        </pc:spChg>
        <pc:spChg chg="mod">
          <ac:chgData name="Cees van Dijk" userId="15484f1a-d14c-4d76-ad31-ba8dbb0f5e95" providerId="ADAL" clId="{E8927BA9-F674-49A3-95A9-8962024B5EBA}" dt="2023-08-03T08:03:28.325" v="112" actId="1076"/>
          <ac:spMkLst>
            <pc:docMk/>
            <pc:sldMk cId="275224645" sldId="361"/>
            <ac:spMk id="40" creationId="{7C24AAFB-AC22-D590-8CAA-39097CD1D9B3}"/>
          </ac:spMkLst>
        </pc:spChg>
        <pc:graphicFrameChg chg="mod modGraphic">
          <ac:chgData name="Cees van Dijk" userId="15484f1a-d14c-4d76-ad31-ba8dbb0f5e95" providerId="ADAL" clId="{E8927BA9-F674-49A3-95A9-8962024B5EBA}" dt="2023-08-03T08:15:06.241" v="319" actId="6549"/>
          <ac:graphicFrameMkLst>
            <pc:docMk/>
            <pc:sldMk cId="275224645" sldId="361"/>
            <ac:graphicFrameMk id="5" creationId="{0F783C2D-AA34-ED53-075A-233833750287}"/>
          </ac:graphicFrameMkLst>
        </pc:graphicFrameChg>
        <pc:picChg chg="add del mod">
          <ac:chgData name="Cees van Dijk" userId="15484f1a-d14c-4d76-ad31-ba8dbb0f5e95" providerId="ADAL" clId="{E8927BA9-F674-49A3-95A9-8962024B5EBA}" dt="2023-08-03T07:55:10.141" v="34" actId="478"/>
          <ac:picMkLst>
            <pc:docMk/>
            <pc:sldMk cId="275224645" sldId="361"/>
            <ac:picMk id="39" creationId="{023DDBA3-493D-8A42-FD58-F5DF8A5EFAC1}"/>
          </ac:picMkLst>
        </pc:picChg>
        <pc:picChg chg="add mod">
          <ac:chgData name="Cees van Dijk" userId="15484f1a-d14c-4d76-ad31-ba8dbb0f5e95" providerId="ADAL" clId="{E8927BA9-F674-49A3-95A9-8962024B5EBA}" dt="2023-08-03T07:55:40.381" v="54" actId="1076"/>
          <ac:picMkLst>
            <pc:docMk/>
            <pc:sldMk cId="275224645" sldId="361"/>
            <ac:picMk id="42" creationId="{2A801804-864F-6763-760F-E72AFC7EFEBF}"/>
          </ac:picMkLst>
        </pc:picChg>
        <pc:picChg chg="add mod">
          <ac:chgData name="Cees van Dijk" userId="15484f1a-d14c-4d76-ad31-ba8dbb0f5e95" providerId="ADAL" clId="{E8927BA9-F674-49A3-95A9-8962024B5EBA}" dt="2023-08-03T08:03:44.357" v="119" actId="1076"/>
          <ac:picMkLst>
            <pc:docMk/>
            <pc:sldMk cId="275224645" sldId="361"/>
            <ac:picMk id="43" creationId="{6B70D429-A695-5B37-E932-B5545A068B48}"/>
          </ac:picMkLst>
        </pc:picChg>
        <pc:picChg chg="add mod">
          <ac:chgData name="Cees van Dijk" userId="15484f1a-d14c-4d76-ad31-ba8dbb0f5e95" providerId="ADAL" clId="{E8927BA9-F674-49A3-95A9-8962024B5EBA}" dt="2023-08-03T07:55:53.949" v="59" actId="1076"/>
          <ac:picMkLst>
            <pc:docMk/>
            <pc:sldMk cId="275224645" sldId="361"/>
            <ac:picMk id="45" creationId="{AA66BD68-0C8C-2B9C-1F52-C3A5A0422DC4}"/>
          </ac:picMkLst>
        </pc:picChg>
        <pc:picChg chg="add mod">
          <ac:chgData name="Cees van Dijk" userId="15484f1a-d14c-4d76-ad31-ba8dbb0f5e95" providerId="ADAL" clId="{E8927BA9-F674-49A3-95A9-8962024B5EBA}" dt="2023-08-03T08:03:47.670" v="120" actId="1076"/>
          <ac:picMkLst>
            <pc:docMk/>
            <pc:sldMk cId="275224645" sldId="361"/>
            <ac:picMk id="46" creationId="{BD9F4B01-0D9E-D062-9BB0-747FF490E4EA}"/>
          </ac:picMkLst>
        </pc:picChg>
        <pc:picChg chg="add mod">
          <ac:chgData name="Cees van Dijk" userId="15484f1a-d14c-4d76-ad31-ba8dbb0f5e95" providerId="ADAL" clId="{E8927BA9-F674-49A3-95A9-8962024B5EBA}" dt="2023-08-03T07:56:23.182" v="77" actId="1076"/>
          <ac:picMkLst>
            <pc:docMk/>
            <pc:sldMk cId="275224645" sldId="361"/>
            <ac:picMk id="48" creationId="{FBABB074-6AE4-4910-AA0F-DEB3CECFE06C}"/>
          </ac:picMkLst>
        </pc:picChg>
        <pc:picChg chg="add mod">
          <ac:chgData name="Cees van Dijk" userId="15484f1a-d14c-4d76-ad31-ba8dbb0f5e95" providerId="ADAL" clId="{E8927BA9-F674-49A3-95A9-8962024B5EBA}" dt="2023-08-03T08:03:50.669" v="121" actId="1076"/>
          <ac:picMkLst>
            <pc:docMk/>
            <pc:sldMk cId="275224645" sldId="361"/>
            <ac:picMk id="49" creationId="{D403D5D8-466F-EA24-DE8B-538F811DECD6}"/>
          </ac:picMkLst>
        </pc:picChg>
        <pc:picChg chg="add mod">
          <ac:chgData name="Cees van Dijk" userId="15484f1a-d14c-4d76-ad31-ba8dbb0f5e95" providerId="ADAL" clId="{E8927BA9-F674-49A3-95A9-8962024B5EBA}" dt="2023-08-03T08:06:26.093" v="199" actId="1076"/>
          <ac:picMkLst>
            <pc:docMk/>
            <pc:sldMk cId="275224645" sldId="361"/>
            <ac:picMk id="51" creationId="{4EE2CD5D-9C33-D809-1EF6-5D0D2641BA50}"/>
          </ac:picMkLst>
        </pc:picChg>
        <pc:picChg chg="add mod">
          <ac:chgData name="Cees van Dijk" userId="15484f1a-d14c-4d76-ad31-ba8dbb0f5e95" providerId="ADAL" clId="{E8927BA9-F674-49A3-95A9-8962024B5EBA}" dt="2023-08-03T08:06:29.454" v="200" actId="1076"/>
          <ac:picMkLst>
            <pc:docMk/>
            <pc:sldMk cId="275224645" sldId="361"/>
            <ac:picMk id="53" creationId="{552AB6EE-22B6-86CE-1EB0-FE49075268D4}"/>
          </ac:picMkLst>
        </pc:picChg>
        <pc:picChg chg="add mod">
          <ac:chgData name="Cees van Dijk" userId="15484f1a-d14c-4d76-ad31-ba8dbb0f5e95" providerId="ADAL" clId="{E8927BA9-F674-49A3-95A9-8962024B5EBA}" dt="2023-08-03T08:06:18.821" v="197" actId="1076"/>
          <ac:picMkLst>
            <pc:docMk/>
            <pc:sldMk cId="275224645" sldId="361"/>
            <ac:picMk id="55" creationId="{65B0A659-6C71-D041-0D66-54E520631E80}"/>
          </ac:picMkLst>
        </pc:picChg>
        <pc:picChg chg="add mod">
          <ac:chgData name="Cees van Dijk" userId="15484f1a-d14c-4d76-ad31-ba8dbb0f5e95" providerId="ADAL" clId="{E8927BA9-F674-49A3-95A9-8962024B5EBA}" dt="2023-08-03T08:06:15.253" v="196" actId="1076"/>
          <ac:picMkLst>
            <pc:docMk/>
            <pc:sldMk cId="275224645" sldId="361"/>
            <ac:picMk id="57" creationId="{C7A3AA3F-9E27-63F5-D32D-972827F7557E}"/>
          </ac:picMkLst>
        </pc:picChg>
        <pc:picChg chg="add mod">
          <ac:chgData name="Cees van Dijk" userId="15484f1a-d14c-4d76-ad31-ba8dbb0f5e95" providerId="ADAL" clId="{E8927BA9-F674-49A3-95A9-8962024B5EBA}" dt="2023-08-03T08:06:33.580" v="202" actId="1076"/>
          <ac:picMkLst>
            <pc:docMk/>
            <pc:sldMk cId="275224645" sldId="361"/>
            <ac:picMk id="59" creationId="{5BD07273-4511-474E-63FC-30F0AC7A03B7}"/>
          </ac:picMkLst>
        </pc:picChg>
        <pc:picChg chg="add mod">
          <ac:chgData name="Cees van Dijk" userId="15484f1a-d14c-4d76-ad31-ba8dbb0f5e95" providerId="ADAL" clId="{E8927BA9-F674-49A3-95A9-8962024B5EBA}" dt="2023-08-03T08:06:35.597" v="203" actId="1076"/>
          <ac:picMkLst>
            <pc:docMk/>
            <pc:sldMk cId="275224645" sldId="361"/>
            <ac:picMk id="61" creationId="{06AA7272-5AA2-8D2C-F044-C1D6A17D3519}"/>
          </ac:picMkLst>
        </pc:picChg>
        <pc:picChg chg="add mod">
          <ac:chgData name="Cees van Dijk" userId="15484f1a-d14c-4d76-ad31-ba8dbb0f5e95" providerId="ADAL" clId="{E8927BA9-F674-49A3-95A9-8962024B5EBA}" dt="2023-08-03T08:21:39.742" v="336" actId="1076"/>
          <ac:picMkLst>
            <pc:docMk/>
            <pc:sldMk cId="275224645" sldId="361"/>
            <ac:picMk id="63" creationId="{D11C80F3-C33D-4F57-7ABD-E83E80FBBE70}"/>
          </ac:picMkLst>
        </pc:picChg>
        <pc:picChg chg="add mod">
          <ac:chgData name="Cees van Dijk" userId="15484f1a-d14c-4d76-ad31-ba8dbb0f5e95" providerId="ADAL" clId="{E8927BA9-F674-49A3-95A9-8962024B5EBA}" dt="2023-08-03T08:21:42.310" v="337" actId="1076"/>
          <ac:picMkLst>
            <pc:docMk/>
            <pc:sldMk cId="275224645" sldId="361"/>
            <ac:picMk id="65" creationId="{55533789-0081-FA8F-CF94-E1B4D41612B3}"/>
          </ac:picMkLst>
        </pc:picChg>
        <pc:picChg chg="add mod">
          <ac:chgData name="Cees van Dijk" userId="15484f1a-d14c-4d76-ad31-ba8dbb0f5e95" providerId="ADAL" clId="{E8927BA9-F674-49A3-95A9-8962024B5EBA}" dt="2023-08-03T08:12:42.901" v="256" actId="1076"/>
          <ac:picMkLst>
            <pc:docMk/>
            <pc:sldMk cId="275224645" sldId="361"/>
            <ac:picMk id="67" creationId="{4865D229-1B8C-07B8-FCE9-104864144E33}"/>
          </ac:picMkLst>
        </pc:picChg>
        <pc:picChg chg="add mod">
          <ac:chgData name="Cees van Dijk" userId="15484f1a-d14c-4d76-ad31-ba8dbb0f5e95" providerId="ADAL" clId="{E8927BA9-F674-49A3-95A9-8962024B5EBA}" dt="2023-08-03T08:12:49.013" v="258" actId="1076"/>
          <ac:picMkLst>
            <pc:docMk/>
            <pc:sldMk cId="275224645" sldId="361"/>
            <ac:picMk id="69" creationId="{B21986E9-747B-CAC8-6010-5CF8F8ACFC1E}"/>
          </ac:picMkLst>
        </pc:picChg>
        <pc:picChg chg="add mod">
          <ac:chgData name="Cees van Dijk" userId="15484f1a-d14c-4d76-ad31-ba8dbb0f5e95" providerId="ADAL" clId="{E8927BA9-F674-49A3-95A9-8962024B5EBA}" dt="2023-08-03T08:21:56.652" v="339" actId="1076"/>
          <ac:picMkLst>
            <pc:docMk/>
            <pc:sldMk cId="275224645" sldId="361"/>
            <ac:picMk id="71" creationId="{6D40DD26-5207-EDED-358B-66CA3C37BB5B}"/>
          </ac:picMkLst>
        </pc:picChg>
        <pc:picChg chg="add mod">
          <ac:chgData name="Cees van Dijk" userId="15484f1a-d14c-4d76-ad31-ba8dbb0f5e95" providerId="ADAL" clId="{E8927BA9-F674-49A3-95A9-8962024B5EBA}" dt="2023-08-03T08:13:08.332" v="265" actId="1076"/>
          <ac:picMkLst>
            <pc:docMk/>
            <pc:sldMk cId="275224645" sldId="361"/>
            <ac:picMk id="73" creationId="{9E53E3EC-F93E-82F9-35A2-FE0B75C8509C}"/>
          </ac:picMkLst>
        </pc:picChg>
        <pc:picChg chg="add mod">
          <ac:chgData name="Cees van Dijk" userId="15484f1a-d14c-4d76-ad31-ba8dbb0f5e95" providerId="ADAL" clId="{E8927BA9-F674-49A3-95A9-8962024B5EBA}" dt="2023-08-03T08:12:45.829" v="257" actId="1076"/>
          <ac:picMkLst>
            <pc:docMk/>
            <pc:sldMk cId="275224645" sldId="361"/>
            <ac:picMk id="75" creationId="{E82F3D44-0B99-F68F-F3EB-59106EEE2A05}"/>
          </ac:picMkLst>
        </pc:picChg>
        <pc:picChg chg="add mod">
          <ac:chgData name="Cees van Dijk" userId="15484f1a-d14c-4d76-ad31-ba8dbb0f5e95" providerId="ADAL" clId="{E8927BA9-F674-49A3-95A9-8962024B5EBA}" dt="2023-08-03T08:12:51.733" v="259" actId="1076"/>
          <ac:picMkLst>
            <pc:docMk/>
            <pc:sldMk cId="275224645" sldId="361"/>
            <ac:picMk id="77" creationId="{9A8DF60C-491B-2867-E549-0A9C395BE3B1}"/>
          </ac:picMkLst>
        </pc:picChg>
        <pc:picChg chg="add mod">
          <ac:chgData name="Cees van Dijk" userId="15484f1a-d14c-4d76-ad31-ba8dbb0f5e95" providerId="ADAL" clId="{E8927BA9-F674-49A3-95A9-8962024B5EBA}" dt="2023-08-03T08:13:11.182" v="266" actId="1076"/>
          <ac:picMkLst>
            <pc:docMk/>
            <pc:sldMk cId="275224645" sldId="361"/>
            <ac:picMk id="79" creationId="{E5B8CB1B-4E07-2B94-B7D4-2C9978CFD834}"/>
          </ac:picMkLst>
        </pc:picChg>
        <pc:picChg chg="add mod">
          <ac:chgData name="Cees van Dijk" userId="15484f1a-d14c-4d76-ad31-ba8dbb0f5e95" providerId="ADAL" clId="{E8927BA9-F674-49A3-95A9-8962024B5EBA}" dt="2023-08-03T08:22:01.189" v="340" actId="1076"/>
          <ac:picMkLst>
            <pc:docMk/>
            <pc:sldMk cId="275224645" sldId="361"/>
            <ac:picMk id="81" creationId="{C6BB7B1B-3501-065D-777D-01FA253A8CBF}"/>
          </ac:picMkLst>
        </pc:picChg>
        <pc:picChg chg="add mod">
          <ac:chgData name="Cees van Dijk" userId="15484f1a-d14c-4d76-ad31-ba8dbb0f5e95" providerId="ADAL" clId="{E8927BA9-F674-49A3-95A9-8962024B5EBA}" dt="2023-08-03T08:15:14.405" v="320" actId="1076"/>
          <ac:picMkLst>
            <pc:docMk/>
            <pc:sldMk cId="275224645" sldId="361"/>
            <ac:picMk id="83" creationId="{B5CED187-3ECD-2627-A5CE-086C311B2F9A}"/>
          </ac:picMkLst>
        </pc:picChg>
        <pc:picChg chg="add mod">
          <ac:chgData name="Cees van Dijk" userId="15484f1a-d14c-4d76-ad31-ba8dbb0f5e95" providerId="ADAL" clId="{E8927BA9-F674-49A3-95A9-8962024B5EBA}" dt="2023-08-03T08:15:30.527" v="323" actId="1076"/>
          <ac:picMkLst>
            <pc:docMk/>
            <pc:sldMk cId="275224645" sldId="361"/>
            <ac:picMk id="85" creationId="{1523A068-E7C7-97BC-B2FA-3CCFDA3FF12B}"/>
          </ac:picMkLst>
        </pc:picChg>
        <pc:picChg chg="add mod">
          <ac:chgData name="Cees van Dijk" userId="15484f1a-d14c-4d76-ad31-ba8dbb0f5e95" providerId="ADAL" clId="{E8927BA9-F674-49A3-95A9-8962024B5EBA}" dt="2023-08-03T08:15:21.965" v="322" actId="1076"/>
          <ac:picMkLst>
            <pc:docMk/>
            <pc:sldMk cId="275224645" sldId="361"/>
            <ac:picMk id="87" creationId="{898D4A39-CE66-5CB5-BF0E-816FB4BDAD39}"/>
          </ac:picMkLst>
        </pc:picChg>
        <pc:picChg chg="add mod">
          <ac:chgData name="Cees van Dijk" userId="15484f1a-d14c-4d76-ad31-ba8dbb0f5e95" providerId="ADAL" clId="{E8927BA9-F674-49A3-95A9-8962024B5EBA}" dt="2023-08-03T08:15:16.847" v="321" actId="1076"/>
          <ac:picMkLst>
            <pc:docMk/>
            <pc:sldMk cId="275224645" sldId="361"/>
            <ac:picMk id="89" creationId="{6B721072-3B42-0904-E610-F37D1BD61289}"/>
          </ac:picMkLst>
        </pc:picChg>
        <pc:picChg chg="add mod">
          <ac:chgData name="Cees van Dijk" userId="15484f1a-d14c-4d76-ad31-ba8dbb0f5e95" providerId="ADAL" clId="{E8927BA9-F674-49A3-95A9-8962024B5EBA}" dt="2023-08-03T08:21:01.525" v="330" actId="1076"/>
          <ac:picMkLst>
            <pc:docMk/>
            <pc:sldMk cId="275224645" sldId="361"/>
            <ac:picMk id="91" creationId="{BBA1C0F1-AFC7-4B2C-BD2D-DDD1D728700F}"/>
          </ac:picMkLst>
        </pc:picChg>
        <pc:picChg chg="add mod">
          <ac:chgData name="Cees van Dijk" userId="15484f1a-d14c-4d76-ad31-ba8dbb0f5e95" providerId="ADAL" clId="{E8927BA9-F674-49A3-95A9-8962024B5EBA}" dt="2023-08-03T08:21:03.909" v="331" actId="1076"/>
          <ac:picMkLst>
            <pc:docMk/>
            <pc:sldMk cId="275224645" sldId="361"/>
            <ac:picMk id="93" creationId="{629D23BF-AD90-F6D2-ED8C-D035DF51B30C}"/>
          </ac:picMkLst>
        </pc:picChg>
        <pc:picChg chg="add mod">
          <ac:chgData name="Cees van Dijk" userId="15484f1a-d14c-4d76-ad31-ba8dbb0f5e95" providerId="ADAL" clId="{E8927BA9-F674-49A3-95A9-8962024B5EBA}" dt="2023-08-03T08:21:12.860" v="333" actId="1076"/>
          <ac:picMkLst>
            <pc:docMk/>
            <pc:sldMk cId="275224645" sldId="361"/>
            <ac:picMk id="95" creationId="{1A651BC3-B8AB-703A-5437-2EF8101750C6}"/>
          </ac:picMkLst>
        </pc:picChg>
        <pc:picChg chg="add mod">
          <ac:chgData name="Cees van Dijk" userId="15484f1a-d14c-4d76-ad31-ba8dbb0f5e95" providerId="ADAL" clId="{E8927BA9-F674-49A3-95A9-8962024B5EBA}" dt="2023-08-03T08:21:06.556" v="332" actId="1076"/>
          <ac:picMkLst>
            <pc:docMk/>
            <pc:sldMk cId="275224645" sldId="361"/>
            <ac:picMk id="97" creationId="{13A24DF0-5473-A040-88C4-9EEEA6FC8930}"/>
          </ac:picMkLst>
        </pc:picChg>
      </pc:sldChg>
      <pc:sldChg chg="addSp delSp modSp add mod delAnim modAnim modNotesTx">
        <pc:chgData name="Cees van Dijk" userId="15484f1a-d14c-4d76-ad31-ba8dbb0f5e95" providerId="ADAL" clId="{E8927BA9-F674-49A3-95A9-8962024B5EBA}" dt="2023-08-07T13:04:26.695" v="931"/>
        <pc:sldMkLst>
          <pc:docMk/>
          <pc:sldMk cId="1533524995" sldId="362"/>
        </pc:sldMkLst>
        <pc:spChg chg="add del mod">
          <ac:chgData name="Cees van Dijk" userId="15484f1a-d14c-4d76-ad31-ba8dbb0f5e95" providerId="ADAL" clId="{E8927BA9-F674-49A3-95A9-8962024B5EBA}" dt="2023-08-03T11:28:39.272" v="446" actId="478"/>
          <ac:spMkLst>
            <pc:docMk/>
            <pc:sldMk cId="1533524995" sldId="362"/>
            <ac:spMk id="2" creationId="{E07D35A3-A352-88F9-B1B5-53DB0F32B8AB}"/>
          </ac:spMkLst>
        </pc:spChg>
        <pc:spChg chg="add del mod">
          <ac:chgData name="Cees van Dijk" userId="15484f1a-d14c-4d76-ad31-ba8dbb0f5e95" providerId="ADAL" clId="{E8927BA9-F674-49A3-95A9-8962024B5EBA}" dt="2023-08-03T11:28:34.156" v="445" actId="478"/>
          <ac:spMkLst>
            <pc:docMk/>
            <pc:sldMk cId="1533524995" sldId="362"/>
            <ac:spMk id="15" creationId="{E044806D-7B9A-966B-2E06-6779F47FD189}"/>
          </ac:spMkLst>
        </pc:spChg>
        <pc:spChg chg="add del mod">
          <ac:chgData name="Cees van Dijk" userId="15484f1a-d14c-4d76-ad31-ba8dbb0f5e95" providerId="ADAL" clId="{E8927BA9-F674-49A3-95A9-8962024B5EBA}" dt="2023-08-03T11:46:05.412" v="844" actId="1076"/>
          <ac:spMkLst>
            <pc:docMk/>
            <pc:sldMk cId="1533524995" sldId="362"/>
            <ac:spMk id="40" creationId="{7C24AAFB-AC22-D590-8CAA-39097CD1D9B3}"/>
          </ac:spMkLst>
        </pc:spChg>
        <pc:graphicFrameChg chg="mod modGraphic">
          <ac:chgData name="Cees van Dijk" userId="15484f1a-d14c-4d76-ad31-ba8dbb0f5e95" providerId="ADAL" clId="{E8927BA9-F674-49A3-95A9-8962024B5EBA}" dt="2023-08-03T11:52:24.370" v="883" actId="20577"/>
          <ac:graphicFrameMkLst>
            <pc:docMk/>
            <pc:sldMk cId="1533524995" sldId="362"/>
            <ac:graphicFrameMk id="5" creationId="{0F783C2D-AA34-ED53-075A-233833750287}"/>
          </ac:graphicFrameMkLst>
        </pc:graphicFrameChg>
        <pc:picChg chg="add mod">
          <ac:chgData name="Cees van Dijk" userId="15484f1a-d14c-4d76-ad31-ba8dbb0f5e95" providerId="ADAL" clId="{E8927BA9-F674-49A3-95A9-8962024B5EBA}" dt="2023-08-03T11:30:48.581" v="466" actId="1076"/>
          <ac:picMkLst>
            <pc:docMk/>
            <pc:sldMk cId="1533524995" sldId="362"/>
            <ac:picMk id="4" creationId="{3438D66F-63A2-6B17-C681-844306282EE3}"/>
          </ac:picMkLst>
        </pc:picChg>
        <pc:picChg chg="add mod">
          <ac:chgData name="Cees van Dijk" userId="15484f1a-d14c-4d76-ad31-ba8dbb0f5e95" providerId="ADAL" clId="{E8927BA9-F674-49A3-95A9-8962024B5EBA}" dt="2023-08-03T11:31:35.460" v="482" actId="1076"/>
          <ac:picMkLst>
            <pc:docMk/>
            <pc:sldMk cId="1533524995" sldId="362"/>
            <ac:picMk id="7" creationId="{DF30E9C8-BBA1-10A9-DA3D-019859282786}"/>
          </ac:picMkLst>
        </pc:picChg>
        <pc:picChg chg="add mod">
          <ac:chgData name="Cees van Dijk" userId="15484f1a-d14c-4d76-ad31-ba8dbb0f5e95" providerId="ADAL" clId="{E8927BA9-F674-49A3-95A9-8962024B5EBA}" dt="2023-08-03T11:31:06.405" v="473" actId="1076"/>
          <ac:picMkLst>
            <pc:docMk/>
            <pc:sldMk cId="1533524995" sldId="362"/>
            <ac:picMk id="9" creationId="{F537097F-F0DE-B786-6034-12BD144DC042}"/>
          </ac:picMkLst>
        </pc:picChg>
        <pc:picChg chg="add mod">
          <ac:chgData name="Cees van Dijk" userId="15484f1a-d14c-4d76-ad31-ba8dbb0f5e95" providerId="ADAL" clId="{E8927BA9-F674-49A3-95A9-8962024B5EBA}" dt="2023-08-03T11:31:01.709" v="471" actId="1076"/>
          <ac:picMkLst>
            <pc:docMk/>
            <pc:sldMk cId="1533524995" sldId="362"/>
            <ac:picMk id="10" creationId="{AB57927A-8B82-525A-AFF5-D70F1088666D}"/>
          </ac:picMkLst>
        </pc:picChg>
        <pc:picChg chg="add mod">
          <ac:chgData name="Cees van Dijk" userId="15484f1a-d14c-4d76-ad31-ba8dbb0f5e95" providerId="ADAL" clId="{E8927BA9-F674-49A3-95A9-8962024B5EBA}" dt="2023-08-03T11:31:13.870" v="476" actId="1076"/>
          <ac:picMkLst>
            <pc:docMk/>
            <pc:sldMk cId="1533524995" sldId="362"/>
            <ac:picMk id="12" creationId="{350D5E3E-F50E-D80A-5406-3CC8142E29B7}"/>
          </ac:picMkLst>
        </pc:picChg>
        <pc:picChg chg="add mod">
          <ac:chgData name="Cees van Dijk" userId="15484f1a-d14c-4d76-ad31-ba8dbb0f5e95" providerId="ADAL" clId="{E8927BA9-F674-49A3-95A9-8962024B5EBA}" dt="2023-08-03T11:31:24.646" v="479" actId="1076"/>
          <ac:picMkLst>
            <pc:docMk/>
            <pc:sldMk cId="1533524995" sldId="362"/>
            <ac:picMk id="13" creationId="{EF7ED6B6-9285-56B3-01C5-31004EEB4319}"/>
          </ac:picMkLst>
        </pc:picChg>
        <pc:picChg chg="add mod">
          <ac:chgData name="Cees van Dijk" userId="15484f1a-d14c-4d76-ad31-ba8dbb0f5e95" providerId="ADAL" clId="{E8927BA9-F674-49A3-95A9-8962024B5EBA}" dt="2023-08-03T11:34:56.061" v="694" actId="1076"/>
          <ac:picMkLst>
            <pc:docMk/>
            <pc:sldMk cId="1533524995" sldId="362"/>
            <ac:picMk id="17" creationId="{A714F5A0-C18F-C0FA-A373-D303DE91F78E}"/>
          </ac:picMkLst>
        </pc:picChg>
        <pc:picChg chg="add mod">
          <ac:chgData name="Cees van Dijk" userId="15484f1a-d14c-4d76-ad31-ba8dbb0f5e95" providerId="ADAL" clId="{E8927BA9-F674-49A3-95A9-8962024B5EBA}" dt="2023-08-03T11:35:00.237" v="695" actId="1076"/>
          <ac:picMkLst>
            <pc:docMk/>
            <pc:sldMk cId="1533524995" sldId="362"/>
            <ac:picMk id="19" creationId="{06F9E0F5-B42A-2F17-22C8-465CC7DE2742}"/>
          </ac:picMkLst>
        </pc:picChg>
        <pc:picChg chg="add mod">
          <ac:chgData name="Cees van Dijk" userId="15484f1a-d14c-4d76-ad31-ba8dbb0f5e95" providerId="ADAL" clId="{E8927BA9-F674-49A3-95A9-8962024B5EBA}" dt="2023-08-03T11:35:04.845" v="697" actId="1076"/>
          <ac:picMkLst>
            <pc:docMk/>
            <pc:sldMk cId="1533524995" sldId="362"/>
            <ac:picMk id="21" creationId="{3C6188CC-BE0E-A780-F898-406C921F9745}"/>
          </ac:picMkLst>
        </pc:picChg>
        <pc:picChg chg="add mod">
          <ac:chgData name="Cees van Dijk" userId="15484f1a-d14c-4d76-ad31-ba8dbb0f5e95" providerId="ADAL" clId="{E8927BA9-F674-49A3-95A9-8962024B5EBA}" dt="2023-08-03T11:35:07.078" v="698" actId="1076"/>
          <ac:picMkLst>
            <pc:docMk/>
            <pc:sldMk cId="1533524995" sldId="362"/>
            <ac:picMk id="23" creationId="{ADDF405D-2ED6-C019-EEC3-640C1610393C}"/>
          </ac:picMkLst>
        </pc:picChg>
        <pc:picChg chg="add mod">
          <ac:chgData name="Cees van Dijk" userId="15484f1a-d14c-4d76-ad31-ba8dbb0f5e95" providerId="ADAL" clId="{E8927BA9-F674-49A3-95A9-8962024B5EBA}" dt="2023-08-03T11:35:18.125" v="701" actId="1076"/>
          <ac:picMkLst>
            <pc:docMk/>
            <pc:sldMk cId="1533524995" sldId="362"/>
            <ac:picMk id="25" creationId="{358736F9-8C0B-756D-1BD7-C8F140D80DA1}"/>
          </ac:picMkLst>
        </pc:picChg>
        <pc:picChg chg="add mod">
          <ac:chgData name="Cees van Dijk" userId="15484f1a-d14c-4d76-ad31-ba8dbb0f5e95" providerId="ADAL" clId="{E8927BA9-F674-49A3-95A9-8962024B5EBA}" dt="2023-08-03T11:35:26.606" v="703" actId="1076"/>
          <ac:picMkLst>
            <pc:docMk/>
            <pc:sldMk cId="1533524995" sldId="362"/>
            <ac:picMk id="27" creationId="{E9F814B8-3F26-BF1C-C13A-38C42C8BC918}"/>
          </ac:picMkLst>
        </pc:picChg>
        <pc:picChg chg="add mod">
          <ac:chgData name="Cees van Dijk" userId="15484f1a-d14c-4d76-ad31-ba8dbb0f5e95" providerId="ADAL" clId="{E8927BA9-F674-49A3-95A9-8962024B5EBA}" dt="2023-08-03T11:35:09.709" v="699" actId="1076"/>
          <ac:picMkLst>
            <pc:docMk/>
            <pc:sldMk cId="1533524995" sldId="362"/>
            <ac:picMk id="29" creationId="{E9B46292-4DB4-454E-CE2E-0D4010F0BAC4}"/>
          </ac:picMkLst>
        </pc:picChg>
        <pc:picChg chg="add mod">
          <ac:chgData name="Cees van Dijk" userId="15484f1a-d14c-4d76-ad31-ba8dbb0f5e95" providerId="ADAL" clId="{E8927BA9-F674-49A3-95A9-8962024B5EBA}" dt="2023-08-03T11:35:13.670" v="700" actId="1076"/>
          <ac:picMkLst>
            <pc:docMk/>
            <pc:sldMk cId="1533524995" sldId="362"/>
            <ac:picMk id="31" creationId="{4CAD6832-FA90-7489-CED8-33DAA7897013}"/>
          </ac:picMkLst>
        </pc:picChg>
        <pc:picChg chg="add mod">
          <ac:chgData name="Cees van Dijk" userId="15484f1a-d14c-4d76-ad31-ba8dbb0f5e95" providerId="ADAL" clId="{E8927BA9-F674-49A3-95A9-8962024B5EBA}" dt="2023-08-03T11:38:11.649" v="752" actId="1076"/>
          <ac:picMkLst>
            <pc:docMk/>
            <pc:sldMk cId="1533524995" sldId="362"/>
            <ac:picMk id="33" creationId="{446B81E4-9750-3FEC-7A99-61B2ED57C1AF}"/>
          </ac:picMkLst>
        </pc:picChg>
        <pc:picChg chg="add mod">
          <ac:chgData name="Cees van Dijk" userId="15484f1a-d14c-4d76-ad31-ba8dbb0f5e95" providerId="ADAL" clId="{E8927BA9-F674-49A3-95A9-8962024B5EBA}" dt="2023-08-03T11:38:15.158" v="753" actId="1076"/>
          <ac:picMkLst>
            <pc:docMk/>
            <pc:sldMk cId="1533524995" sldId="362"/>
            <ac:picMk id="35" creationId="{5EB70370-FE60-9012-5547-B4B816DEB481}"/>
          </ac:picMkLst>
        </pc:picChg>
        <pc:picChg chg="add mod">
          <ac:chgData name="Cees van Dijk" userId="15484f1a-d14c-4d76-ad31-ba8dbb0f5e95" providerId="ADAL" clId="{E8927BA9-F674-49A3-95A9-8962024B5EBA}" dt="2023-08-03T11:37:57.713" v="748" actId="1076"/>
          <ac:picMkLst>
            <pc:docMk/>
            <pc:sldMk cId="1533524995" sldId="362"/>
            <ac:picMk id="38" creationId="{C8905F07-0664-FC31-A617-B2E874308EA0}"/>
          </ac:picMkLst>
        </pc:picChg>
        <pc:picChg chg="add mod">
          <ac:chgData name="Cees van Dijk" userId="15484f1a-d14c-4d76-ad31-ba8dbb0f5e95" providerId="ADAL" clId="{E8927BA9-F674-49A3-95A9-8962024B5EBA}" dt="2023-08-03T11:38:00.469" v="749" actId="1076"/>
          <ac:picMkLst>
            <pc:docMk/>
            <pc:sldMk cId="1533524995" sldId="362"/>
            <ac:picMk id="41" creationId="{0840CEDF-7B14-9277-7BDF-7C34465C4AFB}"/>
          </ac:picMkLst>
        </pc:picChg>
        <pc:picChg chg="del">
          <ac:chgData name="Cees van Dijk" userId="15484f1a-d14c-4d76-ad31-ba8dbb0f5e95" providerId="ADAL" clId="{E8927BA9-F674-49A3-95A9-8962024B5EBA}" dt="2023-08-03T11:26:04.829" v="349" actId="478"/>
          <ac:picMkLst>
            <pc:docMk/>
            <pc:sldMk cId="1533524995" sldId="362"/>
            <ac:picMk id="42" creationId="{2A801804-864F-6763-760F-E72AFC7EFEBF}"/>
          </ac:picMkLst>
        </pc:picChg>
        <pc:picChg chg="del">
          <ac:chgData name="Cees van Dijk" userId="15484f1a-d14c-4d76-ad31-ba8dbb0f5e95" providerId="ADAL" clId="{E8927BA9-F674-49A3-95A9-8962024B5EBA}" dt="2023-08-03T11:26:01.762" v="344" actId="478"/>
          <ac:picMkLst>
            <pc:docMk/>
            <pc:sldMk cId="1533524995" sldId="362"/>
            <ac:picMk id="43" creationId="{6B70D429-A695-5B37-E932-B5545A068B48}"/>
          </ac:picMkLst>
        </pc:picChg>
        <pc:picChg chg="del">
          <ac:chgData name="Cees van Dijk" userId="15484f1a-d14c-4d76-ad31-ba8dbb0f5e95" providerId="ADAL" clId="{E8927BA9-F674-49A3-95A9-8962024B5EBA}" dt="2023-08-03T11:26:04.253" v="348" actId="478"/>
          <ac:picMkLst>
            <pc:docMk/>
            <pc:sldMk cId="1533524995" sldId="362"/>
            <ac:picMk id="45" creationId="{AA66BD68-0C8C-2B9C-1F52-C3A5A0422DC4}"/>
          </ac:picMkLst>
        </pc:picChg>
        <pc:picChg chg="del">
          <ac:chgData name="Cees van Dijk" userId="15484f1a-d14c-4d76-ad31-ba8dbb0f5e95" providerId="ADAL" clId="{E8927BA9-F674-49A3-95A9-8962024B5EBA}" dt="2023-08-03T11:26:02.652" v="345" actId="478"/>
          <ac:picMkLst>
            <pc:docMk/>
            <pc:sldMk cId="1533524995" sldId="362"/>
            <ac:picMk id="46" creationId="{BD9F4B01-0D9E-D062-9BB0-747FF490E4EA}"/>
          </ac:picMkLst>
        </pc:picChg>
        <pc:picChg chg="add mod">
          <ac:chgData name="Cees van Dijk" userId="15484f1a-d14c-4d76-ad31-ba8dbb0f5e95" providerId="ADAL" clId="{E8927BA9-F674-49A3-95A9-8962024B5EBA}" dt="2023-08-03T11:53:44.237" v="897" actId="1076"/>
          <ac:picMkLst>
            <pc:docMk/>
            <pc:sldMk cId="1533524995" sldId="362"/>
            <ac:picMk id="47" creationId="{24D7CB4F-EC54-0F66-8DA4-893E8F928672}"/>
          </ac:picMkLst>
        </pc:picChg>
        <pc:picChg chg="del">
          <ac:chgData name="Cees van Dijk" userId="15484f1a-d14c-4d76-ad31-ba8dbb0f5e95" providerId="ADAL" clId="{E8927BA9-F674-49A3-95A9-8962024B5EBA}" dt="2023-08-03T11:26:03.756" v="347" actId="478"/>
          <ac:picMkLst>
            <pc:docMk/>
            <pc:sldMk cId="1533524995" sldId="362"/>
            <ac:picMk id="48" creationId="{FBABB074-6AE4-4910-AA0F-DEB3CECFE06C}"/>
          </ac:picMkLst>
        </pc:picChg>
        <pc:picChg chg="del">
          <ac:chgData name="Cees van Dijk" userId="15484f1a-d14c-4d76-ad31-ba8dbb0f5e95" providerId="ADAL" clId="{E8927BA9-F674-49A3-95A9-8962024B5EBA}" dt="2023-08-03T11:26:03.105" v="346" actId="478"/>
          <ac:picMkLst>
            <pc:docMk/>
            <pc:sldMk cId="1533524995" sldId="362"/>
            <ac:picMk id="49" creationId="{D403D5D8-466F-EA24-DE8B-538F811DECD6}"/>
          </ac:picMkLst>
        </pc:picChg>
        <pc:picChg chg="del">
          <ac:chgData name="Cees van Dijk" userId="15484f1a-d14c-4d76-ad31-ba8dbb0f5e95" providerId="ADAL" clId="{E8927BA9-F674-49A3-95A9-8962024B5EBA}" dt="2023-08-03T11:26:13.928" v="365" actId="478"/>
          <ac:picMkLst>
            <pc:docMk/>
            <pc:sldMk cId="1533524995" sldId="362"/>
            <ac:picMk id="51" creationId="{4EE2CD5D-9C33-D809-1EF6-5D0D2641BA50}"/>
          </ac:picMkLst>
        </pc:picChg>
        <pc:picChg chg="add mod">
          <ac:chgData name="Cees van Dijk" userId="15484f1a-d14c-4d76-ad31-ba8dbb0f5e95" providerId="ADAL" clId="{E8927BA9-F674-49A3-95A9-8962024B5EBA}" dt="2023-08-03T11:53:54.038" v="899" actId="1076"/>
          <ac:picMkLst>
            <pc:docMk/>
            <pc:sldMk cId="1533524995" sldId="362"/>
            <ac:picMk id="52" creationId="{90B95F4B-ECBB-6329-7C3B-0438BCD41708}"/>
          </ac:picMkLst>
        </pc:picChg>
        <pc:picChg chg="del">
          <ac:chgData name="Cees van Dijk" userId="15484f1a-d14c-4d76-ad31-ba8dbb0f5e95" providerId="ADAL" clId="{E8927BA9-F674-49A3-95A9-8962024B5EBA}" dt="2023-08-03T11:26:11.859" v="361" actId="478"/>
          <ac:picMkLst>
            <pc:docMk/>
            <pc:sldMk cId="1533524995" sldId="362"/>
            <ac:picMk id="53" creationId="{552AB6EE-22B6-86CE-1EB0-FE49075268D4}"/>
          </ac:picMkLst>
        </pc:picChg>
        <pc:picChg chg="del">
          <ac:chgData name="Cees van Dijk" userId="15484f1a-d14c-4d76-ad31-ba8dbb0f5e95" providerId="ADAL" clId="{E8927BA9-F674-49A3-95A9-8962024B5EBA}" dt="2023-08-03T11:26:14.333" v="366" actId="478"/>
          <ac:picMkLst>
            <pc:docMk/>
            <pc:sldMk cId="1533524995" sldId="362"/>
            <ac:picMk id="55" creationId="{65B0A659-6C71-D041-0D66-54E520631E80}"/>
          </ac:picMkLst>
        </pc:picChg>
        <pc:picChg chg="add mod">
          <ac:chgData name="Cees van Dijk" userId="15484f1a-d14c-4d76-ad31-ba8dbb0f5e95" providerId="ADAL" clId="{E8927BA9-F674-49A3-95A9-8962024B5EBA}" dt="2023-08-03T11:38:20.063" v="754" actId="1076"/>
          <ac:picMkLst>
            <pc:docMk/>
            <pc:sldMk cId="1533524995" sldId="362"/>
            <ac:picMk id="56" creationId="{9F958B68-01E2-10A8-411A-41F887C3C819}"/>
          </ac:picMkLst>
        </pc:picChg>
        <pc:picChg chg="del">
          <ac:chgData name="Cees van Dijk" userId="15484f1a-d14c-4d76-ad31-ba8dbb0f5e95" providerId="ADAL" clId="{E8927BA9-F674-49A3-95A9-8962024B5EBA}" dt="2023-08-03T11:26:12.329" v="362" actId="478"/>
          <ac:picMkLst>
            <pc:docMk/>
            <pc:sldMk cId="1533524995" sldId="362"/>
            <ac:picMk id="57" creationId="{C7A3AA3F-9E27-63F5-D32D-972827F7557E}"/>
          </ac:picMkLst>
        </pc:picChg>
        <pc:picChg chg="del">
          <ac:chgData name="Cees van Dijk" userId="15484f1a-d14c-4d76-ad31-ba8dbb0f5e95" providerId="ADAL" clId="{E8927BA9-F674-49A3-95A9-8962024B5EBA}" dt="2023-08-03T11:26:06.789" v="353" actId="478"/>
          <ac:picMkLst>
            <pc:docMk/>
            <pc:sldMk cId="1533524995" sldId="362"/>
            <ac:picMk id="59" creationId="{5BD07273-4511-474E-63FC-30F0AC7A03B7}"/>
          </ac:picMkLst>
        </pc:picChg>
        <pc:picChg chg="add mod">
          <ac:chgData name="Cees van Dijk" userId="15484f1a-d14c-4d76-ad31-ba8dbb0f5e95" providerId="ADAL" clId="{E8927BA9-F674-49A3-95A9-8962024B5EBA}" dt="2023-08-03T11:38:25.190" v="755" actId="1076"/>
          <ac:picMkLst>
            <pc:docMk/>
            <pc:sldMk cId="1533524995" sldId="362"/>
            <ac:picMk id="60" creationId="{3435D3F3-27F6-5A95-22D1-D055A98208BE}"/>
          </ac:picMkLst>
        </pc:picChg>
        <pc:picChg chg="del">
          <ac:chgData name="Cees van Dijk" userId="15484f1a-d14c-4d76-ad31-ba8dbb0f5e95" providerId="ADAL" clId="{E8927BA9-F674-49A3-95A9-8962024B5EBA}" dt="2023-08-03T11:26:05.888" v="351" actId="478"/>
          <ac:picMkLst>
            <pc:docMk/>
            <pc:sldMk cId="1533524995" sldId="362"/>
            <ac:picMk id="61" creationId="{06AA7272-5AA2-8D2C-F044-C1D6A17D3519}"/>
          </ac:picMkLst>
        </pc:picChg>
        <pc:picChg chg="del">
          <ac:chgData name="Cees van Dijk" userId="15484f1a-d14c-4d76-ad31-ba8dbb0f5e95" providerId="ADAL" clId="{E8927BA9-F674-49A3-95A9-8962024B5EBA}" dt="2023-08-03T11:26:18.366" v="373" actId="478"/>
          <ac:picMkLst>
            <pc:docMk/>
            <pc:sldMk cId="1533524995" sldId="362"/>
            <ac:picMk id="63" creationId="{D11C80F3-C33D-4F57-7ABD-E83E80FBBE70}"/>
          </ac:picMkLst>
        </pc:picChg>
        <pc:picChg chg="add mod">
          <ac:chgData name="Cees van Dijk" userId="15484f1a-d14c-4d76-ad31-ba8dbb0f5e95" providerId="ADAL" clId="{E8927BA9-F674-49A3-95A9-8962024B5EBA}" dt="2023-08-03T11:53:30.495" v="894" actId="1076"/>
          <ac:picMkLst>
            <pc:docMk/>
            <pc:sldMk cId="1533524995" sldId="362"/>
            <ac:picMk id="64" creationId="{8939967D-F2EC-E7D3-5CE0-02D50459C9AF}"/>
          </ac:picMkLst>
        </pc:picChg>
        <pc:picChg chg="del">
          <ac:chgData name="Cees van Dijk" userId="15484f1a-d14c-4d76-ad31-ba8dbb0f5e95" providerId="ADAL" clId="{E8927BA9-F674-49A3-95A9-8962024B5EBA}" dt="2023-08-03T11:26:16.652" v="370" actId="478"/>
          <ac:picMkLst>
            <pc:docMk/>
            <pc:sldMk cId="1533524995" sldId="362"/>
            <ac:picMk id="65" creationId="{55533789-0081-FA8F-CF94-E1B4D41612B3}"/>
          </ac:picMkLst>
        </pc:picChg>
        <pc:picChg chg="del">
          <ac:chgData name="Cees van Dijk" userId="15484f1a-d14c-4d76-ad31-ba8dbb0f5e95" providerId="ADAL" clId="{E8927BA9-F674-49A3-95A9-8962024B5EBA}" dt="2023-08-03T11:26:11.368" v="360" actId="478"/>
          <ac:picMkLst>
            <pc:docMk/>
            <pc:sldMk cId="1533524995" sldId="362"/>
            <ac:picMk id="67" creationId="{4865D229-1B8C-07B8-FCE9-104864144E33}"/>
          </ac:picMkLst>
        </pc:picChg>
        <pc:picChg chg="add mod">
          <ac:chgData name="Cees van Dijk" userId="15484f1a-d14c-4d76-ad31-ba8dbb0f5e95" providerId="ADAL" clId="{E8927BA9-F674-49A3-95A9-8962024B5EBA}" dt="2023-08-03T11:53:34.359" v="895" actId="1076"/>
          <ac:picMkLst>
            <pc:docMk/>
            <pc:sldMk cId="1533524995" sldId="362"/>
            <ac:picMk id="68" creationId="{34F10F9D-B296-30B9-5592-99C300AE994A}"/>
          </ac:picMkLst>
        </pc:picChg>
        <pc:picChg chg="del">
          <ac:chgData name="Cees van Dijk" userId="15484f1a-d14c-4d76-ad31-ba8dbb0f5e95" providerId="ADAL" clId="{E8927BA9-F674-49A3-95A9-8962024B5EBA}" dt="2023-08-03T11:26:15.302" v="368" actId="478"/>
          <ac:picMkLst>
            <pc:docMk/>
            <pc:sldMk cId="1533524995" sldId="362"/>
            <ac:picMk id="69" creationId="{B21986E9-747B-CAC8-6010-5CF8F8ACFC1E}"/>
          </ac:picMkLst>
        </pc:picChg>
        <pc:picChg chg="del">
          <ac:chgData name="Cees van Dijk" userId="15484f1a-d14c-4d76-ad31-ba8dbb0f5e95" providerId="ADAL" clId="{E8927BA9-F674-49A3-95A9-8962024B5EBA}" dt="2023-08-03T11:26:17.173" v="371" actId="478"/>
          <ac:picMkLst>
            <pc:docMk/>
            <pc:sldMk cId="1533524995" sldId="362"/>
            <ac:picMk id="71" creationId="{6D40DD26-5207-EDED-358B-66CA3C37BB5B}"/>
          </ac:picMkLst>
        </pc:picChg>
        <pc:picChg chg="add mod">
          <ac:chgData name="Cees van Dijk" userId="15484f1a-d14c-4d76-ad31-ba8dbb0f5e95" providerId="ADAL" clId="{E8927BA9-F674-49A3-95A9-8962024B5EBA}" dt="2023-08-03T11:53:08.525" v="890" actId="1076"/>
          <ac:picMkLst>
            <pc:docMk/>
            <pc:sldMk cId="1533524995" sldId="362"/>
            <ac:picMk id="72" creationId="{73618588-33DD-8B28-22D1-D0AD9C3E1134}"/>
          </ac:picMkLst>
        </pc:picChg>
        <pc:picChg chg="del">
          <ac:chgData name="Cees van Dijk" userId="15484f1a-d14c-4d76-ad31-ba8dbb0f5e95" providerId="ADAL" clId="{E8927BA9-F674-49A3-95A9-8962024B5EBA}" dt="2023-08-03T11:26:09.749" v="357" actId="478"/>
          <ac:picMkLst>
            <pc:docMk/>
            <pc:sldMk cId="1533524995" sldId="362"/>
            <ac:picMk id="73" creationId="{9E53E3EC-F93E-82F9-35A2-FE0B75C8509C}"/>
          </ac:picMkLst>
        </pc:picChg>
        <pc:picChg chg="del">
          <ac:chgData name="Cees van Dijk" userId="15484f1a-d14c-4d76-ad31-ba8dbb0f5e95" providerId="ADAL" clId="{E8927BA9-F674-49A3-95A9-8962024B5EBA}" dt="2023-08-03T11:26:07.693" v="355" actId="478"/>
          <ac:picMkLst>
            <pc:docMk/>
            <pc:sldMk cId="1533524995" sldId="362"/>
            <ac:picMk id="75" creationId="{E82F3D44-0B99-F68F-F3EB-59106EEE2A05}"/>
          </ac:picMkLst>
        </pc:picChg>
        <pc:picChg chg="add mod">
          <ac:chgData name="Cees van Dijk" userId="15484f1a-d14c-4d76-ad31-ba8dbb0f5e95" providerId="ADAL" clId="{E8927BA9-F674-49A3-95A9-8962024B5EBA}" dt="2023-08-03T11:53:15.621" v="891" actId="1076"/>
          <ac:picMkLst>
            <pc:docMk/>
            <pc:sldMk cId="1533524995" sldId="362"/>
            <ac:picMk id="76" creationId="{1A1606FF-CB12-660E-0D97-9BCC3B2DC567}"/>
          </ac:picMkLst>
        </pc:picChg>
        <pc:picChg chg="del">
          <ac:chgData name="Cees van Dijk" userId="15484f1a-d14c-4d76-ad31-ba8dbb0f5e95" providerId="ADAL" clId="{E8927BA9-F674-49A3-95A9-8962024B5EBA}" dt="2023-08-03T11:26:13.362" v="364" actId="478"/>
          <ac:picMkLst>
            <pc:docMk/>
            <pc:sldMk cId="1533524995" sldId="362"/>
            <ac:picMk id="77" creationId="{9A8DF60C-491B-2867-E549-0A9C395BE3B1}"/>
          </ac:picMkLst>
        </pc:picChg>
        <pc:picChg chg="del">
          <ac:chgData name="Cees van Dijk" userId="15484f1a-d14c-4d76-ad31-ba8dbb0f5e95" providerId="ADAL" clId="{E8927BA9-F674-49A3-95A9-8962024B5EBA}" dt="2023-08-03T11:26:06.317" v="352" actId="478"/>
          <ac:picMkLst>
            <pc:docMk/>
            <pc:sldMk cId="1533524995" sldId="362"/>
            <ac:picMk id="79" creationId="{E5B8CB1B-4E07-2B94-B7D4-2C9978CFD834}"/>
          </ac:picMkLst>
        </pc:picChg>
        <pc:picChg chg="add mod">
          <ac:chgData name="Cees van Dijk" userId="15484f1a-d14c-4d76-ad31-ba8dbb0f5e95" providerId="ADAL" clId="{E8927BA9-F674-49A3-95A9-8962024B5EBA}" dt="2023-08-03T11:53:20.424" v="892" actId="1076"/>
          <ac:picMkLst>
            <pc:docMk/>
            <pc:sldMk cId="1533524995" sldId="362"/>
            <ac:picMk id="80" creationId="{73B5B4EA-5FB1-DD56-5E93-AB2E7AD80138}"/>
          </ac:picMkLst>
        </pc:picChg>
        <pc:picChg chg="del">
          <ac:chgData name="Cees van Dijk" userId="15484f1a-d14c-4d76-ad31-ba8dbb0f5e95" providerId="ADAL" clId="{E8927BA9-F674-49A3-95A9-8962024B5EBA}" dt="2023-08-03T11:26:15.734" v="369" actId="478"/>
          <ac:picMkLst>
            <pc:docMk/>
            <pc:sldMk cId="1533524995" sldId="362"/>
            <ac:picMk id="81" creationId="{C6BB7B1B-3501-065D-777D-01FA253A8CBF}"/>
          </ac:picMkLst>
        </pc:picChg>
        <pc:picChg chg="del">
          <ac:chgData name="Cees van Dijk" userId="15484f1a-d14c-4d76-ad31-ba8dbb0f5e95" providerId="ADAL" clId="{E8927BA9-F674-49A3-95A9-8962024B5EBA}" dt="2023-08-03T11:26:07.277" v="354" actId="478"/>
          <ac:picMkLst>
            <pc:docMk/>
            <pc:sldMk cId="1533524995" sldId="362"/>
            <ac:picMk id="83" creationId="{B5CED187-3ECD-2627-A5CE-086C311B2F9A}"/>
          </ac:picMkLst>
        </pc:picChg>
        <pc:picChg chg="add mod">
          <ac:chgData name="Cees van Dijk" userId="15484f1a-d14c-4d76-ad31-ba8dbb0f5e95" providerId="ADAL" clId="{E8927BA9-F674-49A3-95A9-8962024B5EBA}" dt="2023-08-03T11:53:24.230" v="893" actId="1076"/>
          <ac:picMkLst>
            <pc:docMk/>
            <pc:sldMk cId="1533524995" sldId="362"/>
            <ac:picMk id="84" creationId="{B6D142CC-D6C6-E783-D615-2E008E8DE7A8}"/>
          </ac:picMkLst>
        </pc:picChg>
        <pc:picChg chg="del">
          <ac:chgData name="Cees van Dijk" userId="15484f1a-d14c-4d76-ad31-ba8dbb0f5e95" providerId="ADAL" clId="{E8927BA9-F674-49A3-95A9-8962024B5EBA}" dt="2023-08-03T11:26:10.844" v="359" actId="478"/>
          <ac:picMkLst>
            <pc:docMk/>
            <pc:sldMk cId="1533524995" sldId="362"/>
            <ac:picMk id="85" creationId="{1523A068-E7C7-97BC-B2FA-3CCFDA3FF12B}"/>
          </ac:picMkLst>
        </pc:picChg>
        <pc:picChg chg="del">
          <ac:chgData name="Cees van Dijk" userId="15484f1a-d14c-4d76-ad31-ba8dbb0f5e95" providerId="ADAL" clId="{E8927BA9-F674-49A3-95A9-8962024B5EBA}" dt="2023-08-03T11:26:17.742" v="372" actId="478"/>
          <ac:picMkLst>
            <pc:docMk/>
            <pc:sldMk cId="1533524995" sldId="362"/>
            <ac:picMk id="87" creationId="{898D4A39-CE66-5CB5-BF0E-816FB4BDAD39}"/>
          </ac:picMkLst>
        </pc:picChg>
        <pc:picChg chg="add mod">
          <ac:chgData name="Cees van Dijk" userId="15484f1a-d14c-4d76-ad31-ba8dbb0f5e95" providerId="ADAL" clId="{E8927BA9-F674-49A3-95A9-8962024B5EBA}" dt="2023-08-03T11:52:55.188" v="888" actId="1076"/>
          <ac:picMkLst>
            <pc:docMk/>
            <pc:sldMk cId="1533524995" sldId="362"/>
            <ac:picMk id="88" creationId="{4FE94689-BF7F-9CD0-0967-B640DFBB8800}"/>
          </ac:picMkLst>
        </pc:picChg>
        <pc:picChg chg="del">
          <ac:chgData name="Cees van Dijk" userId="15484f1a-d14c-4d76-ad31-ba8dbb0f5e95" providerId="ADAL" clId="{E8927BA9-F674-49A3-95A9-8962024B5EBA}" dt="2023-08-03T11:26:14.814" v="367" actId="478"/>
          <ac:picMkLst>
            <pc:docMk/>
            <pc:sldMk cId="1533524995" sldId="362"/>
            <ac:picMk id="89" creationId="{6B721072-3B42-0904-E610-F37D1BD61289}"/>
          </ac:picMkLst>
        </pc:picChg>
        <pc:picChg chg="del">
          <ac:chgData name="Cees van Dijk" userId="15484f1a-d14c-4d76-ad31-ba8dbb0f5e95" providerId="ADAL" clId="{E8927BA9-F674-49A3-95A9-8962024B5EBA}" dt="2023-08-03T11:26:05.436" v="350" actId="478"/>
          <ac:picMkLst>
            <pc:docMk/>
            <pc:sldMk cId="1533524995" sldId="362"/>
            <ac:picMk id="91" creationId="{BBA1C0F1-AFC7-4B2C-BD2D-DDD1D728700F}"/>
          </ac:picMkLst>
        </pc:picChg>
        <pc:picChg chg="add mod">
          <ac:chgData name="Cees van Dijk" userId="15484f1a-d14c-4d76-ad31-ba8dbb0f5e95" providerId="ADAL" clId="{E8927BA9-F674-49A3-95A9-8962024B5EBA}" dt="2023-08-03T11:53:01.029" v="889" actId="1076"/>
          <ac:picMkLst>
            <pc:docMk/>
            <pc:sldMk cId="1533524995" sldId="362"/>
            <ac:picMk id="92" creationId="{F489F814-8365-3735-CCCC-833D6D7824C7}"/>
          </ac:picMkLst>
        </pc:picChg>
        <pc:picChg chg="del">
          <ac:chgData name="Cees van Dijk" userId="15484f1a-d14c-4d76-ad31-ba8dbb0f5e95" providerId="ADAL" clId="{E8927BA9-F674-49A3-95A9-8962024B5EBA}" dt="2023-08-03T11:26:08.197" v="356" actId="478"/>
          <ac:picMkLst>
            <pc:docMk/>
            <pc:sldMk cId="1533524995" sldId="362"/>
            <ac:picMk id="93" creationId="{629D23BF-AD90-F6D2-ED8C-D035DF51B30C}"/>
          </ac:picMkLst>
        </pc:picChg>
        <pc:picChg chg="del">
          <ac:chgData name="Cees van Dijk" userId="15484f1a-d14c-4d76-ad31-ba8dbb0f5e95" providerId="ADAL" clId="{E8927BA9-F674-49A3-95A9-8962024B5EBA}" dt="2023-08-03T11:26:10.255" v="358" actId="478"/>
          <ac:picMkLst>
            <pc:docMk/>
            <pc:sldMk cId="1533524995" sldId="362"/>
            <ac:picMk id="95" creationId="{1A651BC3-B8AB-703A-5437-2EF8101750C6}"/>
          </ac:picMkLst>
        </pc:picChg>
        <pc:picChg chg="del">
          <ac:chgData name="Cees van Dijk" userId="15484f1a-d14c-4d76-ad31-ba8dbb0f5e95" providerId="ADAL" clId="{E8927BA9-F674-49A3-95A9-8962024B5EBA}" dt="2023-08-03T11:26:12.857" v="363" actId="478"/>
          <ac:picMkLst>
            <pc:docMk/>
            <pc:sldMk cId="1533524995" sldId="362"/>
            <ac:picMk id="97" creationId="{13A24DF0-5473-A040-88C4-9EEEA6FC8930}"/>
          </ac:picMkLst>
        </pc:picChg>
      </pc:sldChg>
      <pc:sldChg chg="new del">
        <pc:chgData name="Cees van Dijk" userId="15484f1a-d14c-4d76-ad31-ba8dbb0f5e95" providerId="ADAL" clId="{E8927BA9-F674-49A3-95A9-8962024B5EBA}" dt="2023-08-08T09:24:15.282" v="1895" actId="47"/>
        <pc:sldMkLst>
          <pc:docMk/>
          <pc:sldMk cId="120299351" sldId="363"/>
        </pc:sldMkLst>
      </pc:sldChg>
      <pc:sldChg chg="new del">
        <pc:chgData name="Cees van Dijk" userId="15484f1a-d14c-4d76-ad31-ba8dbb0f5e95" providerId="ADAL" clId="{E8927BA9-F674-49A3-95A9-8962024B5EBA}" dt="2023-08-08T09:23:37.736" v="1826" actId="47"/>
        <pc:sldMkLst>
          <pc:docMk/>
          <pc:sldMk cId="3631811407" sldId="363"/>
        </pc:sldMkLst>
      </pc:sldChg>
      <pc:sldChg chg="modSp new del mod">
        <pc:chgData name="Cees van Dijk" userId="15484f1a-d14c-4d76-ad31-ba8dbb0f5e95" providerId="ADAL" clId="{E8927BA9-F674-49A3-95A9-8962024B5EBA}" dt="2023-08-08T09:28:36.299" v="2024" actId="47"/>
        <pc:sldMkLst>
          <pc:docMk/>
          <pc:sldMk cId="216635050" sldId="364"/>
        </pc:sldMkLst>
        <pc:spChg chg="mod">
          <ac:chgData name="Cees van Dijk" userId="15484f1a-d14c-4d76-ad31-ba8dbb0f5e95" providerId="ADAL" clId="{E8927BA9-F674-49A3-95A9-8962024B5EBA}" dt="2023-08-08T09:24:48.948" v="1912" actId="207"/>
          <ac:spMkLst>
            <pc:docMk/>
            <pc:sldMk cId="216635050" sldId="364"/>
            <ac:spMk id="3" creationId="{6189A840-63D6-29CA-4C78-AED09A1C75E3}"/>
          </ac:spMkLst>
        </pc:spChg>
      </pc:sldChg>
      <pc:sldMasterChg chg="delSldLayout">
        <pc:chgData name="Cees van Dijk" userId="15484f1a-d14c-4d76-ad31-ba8dbb0f5e95" providerId="ADAL" clId="{E8927BA9-F674-49A3-95A9-8962024B5EBA}" dt="2023-08-03T11:38:50.894" v="756" actId="47"/>
        <pc:sldMasterMkLst>
          <pc:docMk/>
          <pc:sldMasterMk cId="938902457" sldId="2147483672"/>
        </pc:sldMasterMkLst>
        <pc:sldLayoutChg chg="del">
          <pc:chgData name="Cees van Dijk" userId="15484f1a-d14c-4d76-ad31-ba8dbb0f5e95" providerId="ADAL" clId="{E8927BA9-F674-49A3-95A9-8962024B5EBA}" dt="2023-08-03T11:38:50.894" v="756" actId="47"/>
          <pc:sldLayoutMkLst>
            <pc:docMk/>
            <pc:sldMasterMk cId="938902457" sldId="2147483672"/>
            <pc:sldLayoutMk cId="155490043" sldId="214748368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8-8-2023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8-8-2023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9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vormen samen de Staten-Generaal? [De Eerste en Tweede Kamer]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3712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presenteert het koffertje in de Tweede Kamer? [De (nu demissionair) minister van Financiën / Sigrid Kaag]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1230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Vanaf welk paleis wordt de balkonscène gehouden? [</a:t>
            </a:r>
            <a:r>
              <a:rPr lang="nl-NL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Paleis Noordeinde]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7749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Welke prinses is dit jaar voor het eerst aanwezig bij de troonrede? [Prinses Alexia]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1257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 kledingstuk hoort bij Prinsjesdag? [Hoedje]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8496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welk gebouw wordt de troonrede voorgelezen? [De Koninklijke Schouwburg in Den Haag]</a:t>
            </a:r>
            <a:endParaRPr lang="nl-NL" i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9296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 hoeveel woorden bestond de laatste troonrede? </a:t>
            </a:r>
            <a:r>
              <a:rPr lang="nl-NL" sz="1200" dirty="0"/>
              <a:t>Je mag er 10% naast zitten. [</a:t>
            </a:r>
            <a:r>
              <a:rPr lang="nl-NL" dirty="0">
                <a:latin typeface="Calibri"/>
                <a:cs typeface="Calibri"/>
              </a:rPr>
              <a:t>2837 woorden; dus tussen 2553 en 3120 is goed]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3407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Hoe noemen we de koning en de ministers samen? [De regering]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9504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Minister van Financiën (demissionair)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D66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Diplomaat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Bedreigingen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Beeld: Rijksoverheid.nl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738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Eerste Kamer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Tweede Kamer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Parlement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Wetgevende macht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Beeld Eerste Kamer: Bart </a:t>
            </a:r>
            <a:r>
              <a:rPr lang="nl-NL" baseline="0"/>
              <a:t>van Vliet</a:t>
            </a: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Beeld Tweede Kamer: Tweedekamer.nl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738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Beeld: Tweedekamer.nl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1504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Tweede Kamer</a:t>
            </a:r>
            <a:br>
              <a:rPr lang="nl-NL" dirty="0"/>
            </a:br>
            <a:r>
              <a:rPr lang="nl-NL" dirty="0"/>
              <a:t>Fractievoorzitters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Koffertje</a:t>
            </a:r>
          </a:p>
          <a:p>
            <a:r>
              <a:rPr lang="nl-NL" dirty="0"/>
              <a:t>(Rijks)begroting</a:t>
            </a:r>
            <a:br>
              <a:rPr lang="nl-NL" dirty="0"/>
            </a:br>
            <a:endParaRPr lang="nl-NL" dirty="0"/>
          </a:p>
          <a:p>
            <a:r>
              <a:rPr lang="nl-NL" dirty="0"/>
              <a:t>Beeld: Tweedekamer.nl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738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5411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61932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8180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 links naar rechts: Geert Wilders – Caroline van der Plas – Sylvana Simons – Kees van der Staaij – Pieter Omtzigt – Esther Ouwehand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11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 links naar rechts: Willem-Alexander – Amalia – Constantijn – Beatrix – Alexia - Maxima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99739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 links naar rechts: PVV – Partij voor de Dieren – VVD – SP – PvdA – Forum voor Democratie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9203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Wanneer is het Prinsjesdag? [3</a:t>
            </a:r>
            <a:r>
              <a:rPr lang="nl-NL" baseline="30000" dirty="0"/>
              <a:t>e</a:t>
            </a:r>
            <a:r>
              <a:rPr lang="nl-NL" dirty="0"/>
              <a:t> dinsdag van september / dinsdag 19 september 2023]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7282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zit er, naast de rijksbegroting, in het koffertje? [De Miljoenennota]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3231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schrijft de troonrede? [De ministers, onder leiding van de minister-president]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3640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Welke letters staan er op de troon van de koning? [WA; de initialen van de voornamen van de Koning]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2543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Hoe heet het debat waarin de Tweede Kamer na Prinsjesdag de plannen van de regering bespreekt? [De Algemene Beschouwingen]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1721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is het staatshoofd van Nederland? [Koning Willem Alexander]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8605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staat er in de troonrede? [De plannen van de regering (voor het komende politieke jaar)]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1688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57401" y="4743451"/>
            <a:ext cx="6542322" cy="400050"/>
          </a:xfrm>
        </p:spPr>
        <p:txBody>
          <a:bodyPr/>
          <a:lstStyle>
            <a:lvl1pPr marL="0" indent="0" algn="l">
              <a:buNone/>
              <a:defRPr sz="1800" b="1" i="0"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﻿</a:t>
            </a:r>
            <a:r>
              <a:rPr lang="nl-NL" sz="1400" dirty="0" err="1">
                <a:solidFill>
                  <a:schemeClr val="bg1"/>
                </a:solidFill>
              </a:rPr>
              <a:t>ProDemos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Hofweg</a:t>
            </a:r>
            <a:r>
              <a:rPr lang="nl-NL" sz="1400" dirty="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info@prodemos.nl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prodemos.nl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3688218"/>
            <a:ext cx="1511808" cy="271272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000"/>
            <a:ext cx="2049577" cy="798576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0" r:id="rId3"/>
    <p:sldLayoutId id="2147483676" r:id="rId4"/>
    <p:sldLayoutId id="2147483681" r:id="rId5"/>
    <p:sldLayoutId id="2147483677" r:id="rId6"/>
    <p:sldLayoutId id="2147483675" r:id="rId7"/>
    <p:sldLayoutId id="2147483673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microsoft.com/office/2007/relationships/hdphoto" Target="../media/hdphoto4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2.wdp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5" Type="http://schemas.openxmlformats.org/officeDocument/2006/relationships/image" Target="../media/image24.jpe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12" Type="http://schemas.microsoft.com/office/2007/relationships/hdphoto" Target="../media/hdphoto1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microsoft.com/office/2007/relationships/hdphoto" Target="../media/hdphoto12.wdp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10.wdp"/><Relationship Id="rId1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image" Target="../media/image36.png"/><Relationship Id="rId21" Type="http://schemas.openxmlformats.org/officeDocument/2006/relationships/image" Target="../media/image52.png"/><Relationship Id="rId34" Type="http://schemas.openxmlformats.org/officeDocument/2006/relationships/image" Target="../media/image64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3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6" Type="http://schemas.microsoft.com/office/2007/relationships/hdphoto" Target="../media/hdphoto14.wdp"/><Relationship Id="rId20" Type="http://schemas.openxmlformats.org/officeDocument/2006/relationships/image" Target="../media/image51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5.png"/><Relationship Id="rId32" Type="http://schemas.openxmlformats.org/officeDocument/2006/relationships/image" Target="../media/image62.png"/><Relationship Id="rId5" Type="http://schemas.microsoft.com/office/2007/relationships/hdphoto" Target="../media/hdphoto13.wdp"/><Relationship Id="rId15" Type="http://schemas.openxmlformats.org/officeDocument/2006/relationships/image" Target="../media/image47.png"/><Relationship Id="rId23" Type="http://schemas.openxmlformats.org/officeDocument/2006/relationships/image" Target="../media/image54.png"/><Relationship Id="rId28" Type="http://schemas.openxmlformats.org/officeDocument/2006/relationships/image" Target="../media/image58.png"/><Relationship Id="rId10" Type="http://schemas.openxmlformats.org/officeDocument/2006/relationships/image" Target="../media/image42.png"/><Relationship Id="rId19" Type="http://schemas.openxmlformats.org/officeDocument/2006/relationships/image" Target="../media/image50.png"/><Relationship Id="rId31" Type="http://schemas.openxmlformats.org/officeDocument/2006/relationships/image" Target="../media/image61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3.png"/><Relationship Id="rId27" Type="http://schemas.microsoft.com/office/2007/relationships/hdphoto" Target="../media/hdphoto15.wdp"/><Relationship Id="rId30" Type="http://schemas.openxmlformats.org/officeDocument/2006/relationships/image" Target="../media/image60.png"/><Relationship Id="rId35" Type="http://schemas.openxmlformats.org/officeDocument/2006/relationships/image" Target="../media/image65.png"/><Relationship Id="rId8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18" Type="http://schemas.openxmlformats.org/officeDocument/2006/relationships/image" Target="../media/image80.png"/><Relationship Id="rId26" Type="http://schemas.microsoft.com/office/2007/relationships/hdphoto" Target="../media/hdphoto18.wdp"/><Relationship Id="rId3" Type="http://schemas.openxmlformats.org/officeDocument/2006/relationships/image" Target="../media/image67.png"/><Relationship Id="rId21" Type="http://schemas.openxmlformats.org/officeDocument/2006/relationships/image" Target="../media/image83.png"/><Relationship Id="rId34" Type="http://schemas.openxmlformats.org/officeDocument/2006/relationships/image" Target="../media/image95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79.png"/><Relationship Id="rId25" Type="http://schemas.openxmlformats.org/officeDocument/2006/relationships/image" Target="../media/image87.png"/><Relationship Id="rId33" Type="http://schemas.openxmlformats.org/officeDocument/2006/relationships/image" Target="../media/image94.png"/><Relationship Id="rId2" Type="http://schemas.openxmlformats.org/officeDocument/2006/relationships/image" Target="../media/image66.png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6.png"/><Relationship Id="rId32" Type="http://schemas.openxmlformats.org/officeDocument/2006/relationships/image" Target="../media/image93.png"/><Relationship Id="rId5" Type="http://schemas.openxmlformats.org/officeDocument/2006/relationships/image" Target="../media/image68.png"/><Relationship Id="rId15" Type="http://schemas.microsoft.com/office/2007/relationships/hdphoto" Target="../media/hdphoto17.wdp"/><Relationship Id="rId23" Type="http://schemas.openxmlformats.org/officeDocument/2006/relationships/image" Target="../media/image85.png"/><Relationship Id="rId28" Type="http://schemas.openxmlformats.org/officeDocument/2006/relationships/image" Target="../media/image89.png"/><Relationship Id="rId10" Type="http://schemas.openxmlformats.org/officeDocument/2006/relationships/image" Target="../media/image73.png"/><Relationship Id="rId19" Type="http://schemas.openxmlformats.org/officeDocument/2006/relationships/image" Target="../media/image81.png"/><Relationship Id="rId31" Type="http://schemas.openxmlformats.org/officeDocument/2006/relationships/image" Target="../media/image92.png"/><Relationship Id="rId4" Type="http://schemas.microsoft.com/office/2007/relationships/hdphoto" Target="../media/hdphoto16.wdp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4.png"/><Relationship Id="rId27" Type="http://schemas.openxmlformats.org/officeDocument/2006/relationships/image" Target="../media/image88.png"/><Relationship Id="rId30" Type="http://schemas.openxmlformats.org/officeDocument/2006/relationships/image" Target="../media/image91.png"/><Relationship Id="rId8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26" Type="http://schemas.openxmlformats.org/officeDocument/2006/relationships/image" Target="../media/image117.png"/><Relationship Id="rId3" Type="http://schemas.openxmlformats.org/officeDocument/2006/relationships/image" Target="../media/image97.png"/><Relationship Id="rId21" Type="http://schemas.openxmlformats.org/officeDocument/2006/relationships/image" Target="../media/image112.png"/><Relationship Id="rId34" Type="http://schemas.openxmlformats.org/officeDocument/2006/relationships/image" Target="../media/image124.png"/><Relationship Id="rId7" Type="http://schemas.microsoft.com/office/2007/relationships/hdphoto" Target="../media/hdphoto20.wdp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5" Type="http://schemas.openxmlformats.org/officeDocument/2006/relationships/image" Target="../media/image116.png"/><Relationship Id="rId33" Type="http://schemas.openxmlformats.org/officeDocument/2006/relationships/image" Target="../media/image123.png"/><Relationship Id="rId2" Type="http://schemas.openxmlformats.org/officeDocument/2006/relationships/image" Target="../media/image96.png"/><Relationship Id="rId16" Type="http://schemas.openxmlformats.org/officeDocument/2006/relationships/image" Target="../media/image107.png"/><Relationship Id="rId20" Type="http://schemas.openxmlformats.org/officeDocument/2006/relationships/image" Target="../media/image111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11" Type="http://schemas.openxmlformats.org/officeDocument/2006/relationships/image" Target="../media/image102.png"/><Relationship Id="rId24" Type="http://schemas.openxmlformats.org/officeDocument/2006/relationships/image" Target="../media/image115.png"/><Relationship Id="rId32" Type="http://schemas.openxmlformats.org/officeDocument/2006/relationships/image" Target="../media/image122.png"/><Relationship Id="rId5" Type="http://schemas.openxmlformats.org/officeDocument/2006/relationships/image" Target="../media/image98.png"/><Relationship Id="rId15" Type="http://schemas.openxmlformats.org/officeDocument/2006/relationships/image" Target="../media/image106.png"/><Relationship Id="rId23" Type="http://schemas.openxmlformats.org/officeDocument/2006/relationships/image" Target="../media/image114.png"/><Relationship Id="rId28" Type="http://schemas.openxmlformats.org/officeDocument/2006/relationships/image" Target="../media/image119.png"/><Relationship Id="rId10" Type="http://schemas.microsoft.com/office/2007/relationships/hdphoto" Target="../media/hdphoto21.wdp"/><Relationship Id="rId19" Type="http://schemas.openxmlformats.org/officeDocument/2006/relationships/image" Target="../media/image110.png"/><Relationship Id="rId31" Type="http://schemas.openxmlformats.org/officeDocument/2006/relationships/image" Target="../media/image121.png"/><Relationship Id="rId4" Type="http://schemas.microsoft.com/office/2007/relationships/hdphoto" Target="../media/hdphoto19.wdp"/><Relationship Id="rId9" Type="http://schemas.openxmlformats.org/officeDocument/2006/relationships/image" Target="../media/image101.png"/><Relationship Id="rId14" Type="http://schemas.openxmlformats.org/officeDocument/2006/relationships/image" Target="../media/image105.png"/><Relationship Id="rId22" Type="http://schemas.openxmlformats.org/officeDocument/2006/relationships/image" Target="../media/image113.png"/><Relationship Id="rId27" Type="http://schemas.openxmlformats.org/officeDocument/2006/relationships/image" Target="../media/image118.png"/><Relationship Id="rId30" Type="http://schemas.openxmlformats.org/officeDocument/2006/relationships/image" Target="../media/image120.png"/><Relationship Id="rId8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2.png"/><Relationship Id="rId18" Type="http://schemas.openxmlformats.org/officeDocument/2006/relationships/image" Target="../media/image137.png"/><Relationship Id="rId26" Type="http://schemas.openxmlformats.org/officeDocument/2006/relationships/image" Target="../media/image145.png"/><Relationship Id="rId3" Type="http://schemas.openxmlformats.org/officeDocument/2006/relationships/image" Target="../media/image125.png"/><Relationship Id="rId21" Type="http://schemas.openxmlformats.org/officeDocument/2006/relationships/image" Target="../media/image140.png"/><Relationship Id="rId34" Type="http://schemas.openxmlformats.org/officeDocument/2006/relationships/image" Target="../media/image153.png"/><Relationship Id="rId7" Type="http://schemas.openxmlformats.org/officeDocument/2006/relationships/image" Target="../media/image128.png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5" Type="http://schemas.openxmlformats.org/officeDocument/2006/relationships/image" Target="../media/image144.png"/><Relationship Id="rId33" Type="http://schemas.openxmlformats.org/officeDocument/2006/relationships/image" Target="../media/image15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35.png"/><Relationship Id="rId20" Type="http://schemas.openxmlformats.org/officeDocument/2006/relationships/image" Target="../media/image139.png"/><Relationship Id="rId29" Type="http://schemas.openxmlformats.org/officeDocument/2006/relationships/image" Target="../media/image1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png"/><Relationship Id="rId11" Type="http://schemas.microsoft.com/office/2007/relationships/hdphoto" Target="../media/hdphoto24.wdp"/><Relationship Id="rId24" Type="http://schemas.openxmlformats.org/officeDocument/2006/relationships/image" Target="../media/image143.png"/><Relationship Id="rId32" Type="http://schemas.openxmlformats.org/officeDocument/2006/relationships/image" Target="../media/image151.png"/><Relationship Id="rId5" Type="http://schemas.microsoft.com/office/2007/relationships/hdphoto" Target="../media/hdphoto22.wdp"/><Relationship Id="rId15" Type="http://schemas.openxmlformats.org/officeDocument/2006/relationships/image" Target="../media/image134.png"/><Relationship Id="rId23" Type="http://schemas.openxmlformats.org/officeDocument/2006/relationships/image" Target="../media/image142.png"/><Relationship Id="rId28" Type="http://schemas.openxmlformats.org/officeDocument/2006/relationships/image" Target="../media/image147.png"/><Relationship Id="rId10" Type="http://schemas.openxmlformats.org/officeDocument/2006/relationships/image" Target="../media/image130.png"/><Relationship Id="rId19" Type="http://schemas.openxmlformats.org/officeDocument/2006/relationships/image" Target="../media/image138.png"/><Relationship Id="rId31" Type="http://schemas.openxmlformats.org/officeDocument/2006/relationships/image" Target="../media/image150.png"/><Relationship Id="rId4" Type="http://schemas.openxmlformats.org/officeDocument/2006/relationships/image" Target="../media/image126.png"/><Relationship Id="rId9" Type="http://schemas.openxmlformats.org/officeDocument/2006/relationships/image" Target="../media/image129.png"/><Relationship Id="rId14" Type="http://schemas.openxmlformats.org/officeDocument/2006/relationships/image" Target="../media/image133.png"/><Relationship Id="rId22" Type="http://schemas.openxmlformats.org/officeDocument/2006/relationships/image" Target="../media/image141.png"/><Relationship Id="rId27" Type="http://schemas.openxmlformats.org/officeDocument/2006/relationships/image" Target="../media/image146.png"/><Relationship Id="rId30" Type="http://schemas.openxmlformats.org/officeDocument/2006/relationships/image" Target="../media/image149.png"/><Relationship Id="rId35" Type="http://schemas.openxmlformats.org/officeDocument/2006/relationships/image" Target="../media/image154.png"/><Relationship Id="rId8" Type="http://schemas.microsoft.com/office/2007/relationships/hdphoto" Target="../media/hdphoto23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  <a:endParaRPr 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-6350" y="1"/>
            <a:ext cx="9150350" cy="5143499"/>
            <a:chOff x="-6350" y="1"/>
            <a:chExt cx="9150350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50" y="1"/>
              <a:ext cx="122290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7832035" y="1"/>
              <a:ext cx="1309287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2160000" y="3780000"/>
            <a:ext cx="6629400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</a:rPr>
              <a:t>De slimste leerling - Prinsjesdag</a:t>
            </a:r>
            <a:endParaRPr lang="nl-NL" sz="1800" dirty="0">
              <a:solidFill>
                <a:schemeClr val="tx2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18098DF-520D-C0CC-D339-91699C8C80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6667"/>
          <a:stretch/>
        </p:blipFill>
        <p:spPr>
          <a:xfrm>
            <a:off x="862161" y="449037"/>
            <a:ext cx="7088376" cy="332691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585" y="417207"/>
            <a:ext cx="2049577" cy="7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Wie vormen samen de Staten-Generaal?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4CA9433-42AC-02E3-E50B-A41C629F4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205211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Wie presenteert het koffertje in de Tweede Kamer?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CB69F5-6BAF-68E3-FAA6-EF7C15B40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85378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Vanaf welk paleis wordt de balkonscène gehouden?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829DECE-11EC-C202-2291-3C67BD01A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420821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223260" y="1447920"/>
            <a:ext cx="5920740" cy="1080000"/>
          </a:xfrm>
        </p:spPr>
        <p:txBody>
          <a:bodyPr/>
          <a:lstStyle/>
          <a:p>
            <a:r>
              <a:rPr lang="nl-NL" dirty="0"/>
              <a:t>Welke prinses is dit jaar voor het eerst aanwezig bij de troonrede?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50D8DAB-456F-B123-543A-A746ABEB3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236242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Welk kledingstuk hoort bij Prinsjesdag?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AF9A47C-6610-412F-E3F7-F13D8AB27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38091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In welk gebouw wordt de troonrede voorgelezen?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28EA995-668B-215D-F457-737A56E2B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41051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563815" y="1101970"/>
            <a:ext cx="5580185" cy="1758462"/>
          </a:xfrm>
        </p:spPr>
        <p:txBody>
          <a:bodyPr/>
          <a:lstStyle/>
          <a:p>
            <a:r>
              <a:rPr lang="nl-NL" dirty="0"/>
              <a:t>Uit hoeveel woorden bestond de laatste troonrede? </a:t>
            </a:r>
            <a:br>
              <a:rPr lang="nl-NL" dirty="0"/>
            </a:br>
            <a:r>
              <a:rPr lang="nl-NL" sz="2400" dirty="0"/>
              <a:t>Je mag er 10% naast zitten.</a:t>
            </a:r>
            <a:endParaRPr lang="nl-NL" dirty="0"/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40F8019-0817-BD9D-847E-2D54E0B83F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17274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Hoe noemen we de Koning en de ministers samen?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ED8142D-1110-995F-AA25-FFE8B0F4D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22408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rijheid, Symbool, Open, Deur, Muur, Wijzigen, Uit, Van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35"/>
          <a:stretch/>
        </p:blipFill>
        <p:spPr bwMode="auto">
          <a:xfrm>
            <a:off x="0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231000"/>
            <a:ext cx="4236720" cy="720000"/>
          </a:xfrm>
        </p:spPr>
        <p:txBody>
          <a:bodyPr/>
          <a:lstStyle/>
          <a:p>
            <a:r>
              <a:rPr lang="nl-NL" dirty="0"/>
              <a:t>Ronde 2 - Open deur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E892860D-3CA1-8948-F24C-C7046539F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97118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24125" y="880522"/>
            <a:ext cx="6619876" cy="742950"/>
          </a:xfrm>
        </p:spPr>
        <p:txBody>
          <a:bodyPr/>
          <a:lstStyle/>
          <a:p>
            <a:r>
              <a:rPr lang="nl-NL" dirty="0"/>
              <a:t>Wat weet je van minister Kaag?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557859" y="1749102"/>
            <a:ext cx="56166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dirty="0"/>
          </a:p>
          <a:p>
            <a:endParaRPr lang="nl-NL" sz="1000" dirty="0">
              <a:solidFill>
                <a:srgbClr val="FF9900"/>
              </a:solidFill>
            </a:endParaRPr>
          </a:p>
          <a:p>
            <a:endParaRPr lang="nl-NL" sz="1000" dirty="0">
              <a:solidFill>
                <a:srgbClr val="FF9900"/>
              </a:solidFill>
            </a:endParaRPr>
          </a:p>
          <a:p>
            <a:endParaRPr lang="nl-NL" sz="2400" dirty="0">
              <a:solidFill>
                <a:srgbClr val="FF9900"/>
              </a:solidFill>
            </a:endParaRPr>
          </a:p>
          <a:p>
            <a:endParaRPr lang="nl-NL" sz="2400" b="1" dirty="0"/>
          </a:p>
          <a:p>
            <a:endParaRPr lang="nl-NL" sz="2400" b="1" dirty="0"/>
          </a:p>
          <a:p>
            <a:endParaRPr lang="nl-NL" sz="2400" b="1" dirty="0"/>
          </a:p>
          <a:p>
            <a:endParaRPr lang="nl-NL" sz="2400" b="1" dirty="0"/>
          </a:p>
          <a:p>
            <a:endParaRPr lang="nl-NL" sz="1000" dirty="0">
              <a:solidFill>
                <a:srgbClr val="FF9900"/>
              </a:solidFill>
            </a:endParaRPr>
          </a:p>
          <a:p>
            <a:endParaRPr lang="nl-NL" sz="24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F914AC2-B820-8D4D-DC61-ABA388EB4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217" y="2201854"/>
            <a:ext cx="234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BE9863AA-BC4C-2FB5-DCD0-FB71D1A97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89" y="2341057"/>
            <a:ext cx="5114987" cy="640135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D12789D6-4F02-E97B-8921-F662BEC2F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289" y="2341058"/>
            <a:ext cx="5114987" cy="640135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6C5A8A83-B79F-8C30-B50D-F11787914A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289" y="2863293"/>
            <a:ext cx="865707" cy="640135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D7729050-6573-679E-3ABD-8A6B0DBD15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288" y="2863293"/>
            <a:ext cx="865707" cy="640135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51F78107-6F50-4739-C378-7375BEA87D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289" y="3377121"/>
            <a:ext cx="1694835" cy="640135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A22212EB-F407-5F9C-D998-BA7691E2D4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287" y="3380432"/>
            <a:ext cx="1694835" cy="640135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173BE4F2-A15B-CA11-1C84-F86EA5DB1E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289" y="3864038"/>
            <a:ext cx="2024047" cy="640135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92D41AE4-7849-5842-E991-C108620075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288" y="3864038"/>
            <a:ext cx="2024047" cy="640135"/>
          </a:xfrm>
          <a:prstGeom prst="rect">
            <a:avLst/>
          </a:prstGeom>
        </p:spPr>
      </p:pic>
      <p:sp>
        <p:nvSpPr>
          <p:cNvPr id="32" name="Tijdelijke aanduiding voor voettekst 2">
            <a:extLst>
              <a:ext uri="{FF2B5EF4-FFF2-40B4-BE49-F238E27FC236}">
                <a16:creationId xmlns:a16="http://schemas.microsoft.com/office/drawing/2014/main" id="{5C11F182-2A30-9C35-8199-4ADAF46CD3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24249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6" name="Afbeelding 5" descr="Afbeelding met persoon, kleding, overdekt, gebouw&#10;&#10;Automatisch gegenereerde beschrijving">
            <a:extLst>
              <a:ext uri="{FF2B5EF4-FFF2-40B4-BE49-F238E27FC236}">
                <a16:creationId xmlns:a16="http://schemas.microsoft.com/office/drawing/2014/main" id="{D743436A-498F-F8D9-8089-969CC794C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8" b="25001"/>
          <a:stretch/>
        </p:blipFill>
        <p:spPr>
          <a:xfrm>
            <a:off x="0" y="458028"/>
            <a:ext cx="9144000" cy="46854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988097"/>
            <a:ext cx="3478696" cy="720000"/>
          </a:xfrm>
        </p:spPr>
        <p:txBody>
          <a:bodyPr/>
          <a:lstStyle/>
          <a:p>
            <a:r>
              <a:rPr lang="nl-NL" dirty="0"/>
              <a:t>Ronde 1 - 3-6-9</a:t>
            </a:r>
          </a:p>
        </p:txBody>
      </p:sp>
    </p:spTree>
    <p:extLst>
      <p:ext uri="{BB962C8B-B14F-4D97-AF65-F5344CB8AC3E}">
        <p14:creationId xmlns:p14="http://schemas.microsoft.com/office/powerpoint/2010/main" val="19478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33125" y="1051833"/>
            <a:ext cx="7410875" cy="742950"/>
          </a:xfrm>
        </p:spPr>
        <p:txBody>
          <a:bodyPr/>
          <a:lstStyle/>
          <a:p>
            <a:r>
              <a:rPr lang="nl-NL" dirty="0"/>
              <a:t>Wat weet je van de Staten-Generaal?</a:t>
            </a:r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BC35216A-2F7F-BAD7-43A5-93DA2FC96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B682BCCC-FE0A-0825-8BC9-FD094149A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23" y="2251682"/>
            <a:ext cx="2036240" cy="640135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18178AB5-62B2-A126-53FB-78AD6075D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723" y="2251682"/>
            <a:ext cx="2036240" cy="640135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B203B9C3-744D-1DFE-6992-88156D0FE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723" y="2756688"/>
            <a:ext cx="2249619" cy="640135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6BB4D19F-1BEF-1AB3-BCFA-057CD7ABAB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206" y="2763204"/>
            <a:ext cx="2249619" cy="640135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5FF99613-5B00-6E5E-C10C-904D9BABD7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110" y="3224918"/>
            <a:ext cx="1682642" cy="640135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99CC8E55-918A-C986-A6FE-01DFA70B5D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110" y="3211885"/>
            <a:ext cx="1682642" cy="640135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ACD17AF3-036C-9A7D-5FEC-780DF72477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110" y="3687727"/>
            <a:ext cx="2828789" cy="640135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FEC05EED-D533-21BE-65A1-3766C41BE7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110" y="3687727"/>
            <a:ext cx="2828789" cy="640135"/>
          </a:xfrm>
          <a:prstGeom prst="rect">
            <a:avLst/>
          </a:prstGeom>
        </p:spPr>
      </p:pic>
      <p:pic>
        <p:nvPicPr>
          <p:cNvPr id="1028" name="Picture 4" descr="Een overzicht van de plenaire zaal met veel Kamerleden">
            <a:extLst>
              <a:ext uri="{FF2B5EF4-FFF2-40B4-BE49-F238E27FC236}">
                <a16:creationId xmlns:a16="http://schemas.microsoft.com/office/drawing/2014/main" id="{38A4F4B8-445C-9C9A-10B8-97D43A836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813" y="3564837"/>
            <a:ext cx="1942855" cy="129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Afbeelding 53" descr="Afbeelding met kleding, meubels, overdekt, schoeisel&#10;&#10;Automatisch gegenereerde beschrijving">
            <a:extLst>
              <a:ext uri="{FF2B5EF4-FFF2-40B4-BE49-F238E27FC236}">
                <a16:creationId xmlns:a16="http://schemas.microsoft.com/office/drawing/2014/main" id="{87A8CF3E-19F2-EB8B-4B8D-B91553990A3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851"/>
          <a:stretch/>
        </p:blipFill>
        <p:spPr>
          <a:xfrm>
            <a:off x="6740813" y="2045846"/>
            <a:ext cx="1937466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4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1115" y="1051833"/>
            <a:ext cx="8392886" cy="742950"/>
          </a:xfrm>
        </p:spPr>
        <p:txBody>
          <a:bodyPr/>
          <a:lstStyle/>
          <a:p>
            <a:r>
              <a:rPr lang="nl-NL" dirty="0"/>
              <a:t>Wat weet je van de Algemene Beschouwingen?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A469DEB-21C9-0AFC-F138-FFD9D1766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A8C7CCE-BFB0-F497-D64E-9CDB7BD1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521" y="2369538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7BEBBCA-ADCD-2B7F-9CFE-A1827BDA5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00" y="2480444"/>
            <a:ext cx="2249619" cy="64013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29E5D0C-7283-72D8-0141-D7C7BFFB5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500" y="2478089"/>
            <a:ext cx="2249619" cy="64013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C60E740-D629-62C8-02C3-051A09D481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500" y="3028650"/>
            <a:ext cx="2572735" cy="64013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0C18C23-36B2-1A86-D226-B59F706F56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499" y="3031005"/>
            <a:ext cx="2572735" cy="64013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A5B91F6-9DEF-CBEC-EBFB-3140205F8E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498" y="3598722"/>
            <a:ext cx="1475360" cy="64013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F4072A00-E81F-CB45-5360-8AB3F73B77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911" y="3598870"/>
            <a:ext cx="1475360" cy="64013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1D6E380F-0318-EAF2-0EA2-001A980DE2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0911" y="4146928"/>
            <a:ext cx="1591194" cy="640135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7C84F7BF-2C56-06BA-8F34-4DAE46A90C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500" y="4144573"/>
            <a:ext cx="1591194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8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4" descr="Afbeelding met computer, puzzel&#10;&#10;Automatisch gegenereerde beschrijving">
            <a:extLst>
              <a:ext uri="{FF2B5EF4-FFF2-40B4-BE49-F238E27FC236}">
                <a16:creationId xmlns:a16="http://schemas.microsoft.com/office/drawing/2014/main" id="{F850677D-018F-4384-A2EE-B0F069266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48" y="459582"/>
            <a:ext cx="9174295" cy="47020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95986" y="972708"/>
            <a:ext cx="4448014" cy="720000"/>
          </a:xfrm>
        </p:spPr>
        <p:txBody>
          <a:bodyPr/>
          <a:lstStyle/>
          <a:p>
            <a:r>
              <a:rPr lang="nl-NL" dirty="0"/>
              <a:t>Ronde 3 - Puzzel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DC6EA430-8A62-6D13-8607-B58E9E701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69938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F783C2D-AA34-ED53-075A-233833750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486481"/>
              </p:ext>
            </p:extLst>
          </p:nvPr>
        </p:nvGraphicFramePr>
        <p:xfrm>
          <a:off x="2476800" y="1905114"/>
          <a:ext cx="6120000" cy="252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3203EAE8-48F7-742B-357A-4271E58FE488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sp>
        <p:nvSpPr>
          <p:cNvPr id="37" name="Tijdelijke aanduiding voor voettekst 2">
            <a:extLst>
              <a:ext uri="{FF2B5EF4-FFF2-40B4-BE49-F238E27FC236}">
                <a16:creationId xmlns:a16="http://schemas.microsoft.com/office/drawing/2014/main" id="{8C15179D-26D3-C268-8648-DA78F77D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0" name="Titel 2">
            <a:extLst>
              <a:ext uri="{FF2B5EF4-FFF2-40B4-BE49-F238E27FC236}">
                <a16:creationId xmlns:a16="http://schemas.microsoft.com/office/drawing/2014/main" id="{7C24AAFB-AC22-D590-8CAA-39097CD1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000"/>
            <a:ext cx="9144000" cy="825751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Oefenpuzzel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3196EA0-852B-2636-1D20-E4AB8382E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94" y="2251682"/>
            <a:ext cx="2103302" cy="640135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D0E9A423-BC64-2EED-2E21-48289C02B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794" y="2228849"/>
            <a:ext cx="2103302" cy="640135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DEA9ED1A-3229-91F8-51A2-49528E721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359" y="2015470"/>
            <a:ext cx="1700931" cy="426757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4D261490-73D1-A7D6-ECCC-A7ED1D45DC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2359" y="2018238"/>
            <a:ext cx="1700931" cy="426757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40B63B6A-5CDE-138F-A8C6-5F323AD6D2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748" y="2671137"/>
            <a:ext cx="1213209" cy="426757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5583209F-40DE-8912-8BF9-AF7F7EE586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7603" y="2671136"/>
            <a:ext cx="1213209" cy="426757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31EB61A3-CDD4-4ADD-C3F3-AE3A0CD12A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3700" y="3917791"/>
            <a:ext cx="1219306" cy="426757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2BFC3C50-833A-F508-AC36-D99868B406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7603" y="3917792"/>
            <a:ext cx="1219306" cy="426757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AF9DB731-591D-882A-4440-F26EBA99C0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46125" y="3284165"/>
            <a:ext cx="1072989" cy="426757"/>
          </a:xfrm>
          <a:prstGeom prst="rect">
            <a:avLst/>
          </a:prstGeom>
        </p:spPr>
      </p:pic>
      <p:pic>
        <p:nvPicPr>
          <p:cNvPr id="55" name="Afbeelding 54">
            <a:extLst>
              <a:ext uri="{FF2B5EF4-FFF2-40B4-BE49-F238E27FC236}">
                <a16:creationId xmlns:a16="http://schemas.microsoft.com/office/drawing/2014/main" id="{95510C54-E4C4-6500-90BF-43E710844D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54522" y="3284165"/>
            <a:ext cx="1072989" cy="426757"/>
          </a:xfrm>
          <a:prstGeom prst="rect">
            <a:avLst/>
          </a:prstGeom>
        </p:spPr>
      </p:pic>
      <p:pic>
        <p:nvPicPr>
          <p:cNvPr id="59" name="Afbeelding 58">
            <a:extLst>
              <a:ext uri="{FF2B5EF4-FFF2-40B4-BE49-F238E27FC236}">
                <a16:creationId xmlns:a16="http://schemas.microsoft.com/office/drawing/2014/main" id="{267F09F1-5EA6-B319-37CF-27028C6F1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649" y="2777826"/>
            <a:ext cx="1822862" cy="640135"/>
          </a:xfrm>
          <a:prstGeom prst="rect">
            <a:avLst/>
          </a:prstGeom>
        </p:spPr>
      </p:pic>
      <p:pic>
        <p:nvPicPr>
          <p:cNvPr id="60" name="Afbeelding 59">
            <a:extLst>
              <a:ext uri="{FF2B5EF4-FFF2-40B4-BE49-F238E27FC236}">
                <a16:creationId xmlns:a16="http://schemas.microsoft.com/office/drawing/2014/main" id="{9799E303-6DAC-93E8-883D-49D60F04A0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49" y="2777826"/>
            <a:ext cx="1822862" cy="640135"/>
          </a:xfrm>
          <a:prstGeom prst="rect">
            <a:avLst/>
          </a:prstGeom>
        </p:spPr>
      </p:pic>
      <p:pic>
        <p:nvPicPr>
          <p:cNvPr id="62" name="Afbeelding 61">
            <a:extLst>
              <a:ext uri="{FF2B5EF4-FFF2-40B4-BE49-F238E27FC236}">
                <a16:creationId xmlns:a16="http://schemas.microsoft.com/office/drawing/2014/main" id="{B0AB6EE8-0D47-C102-44B0-7AA52EB81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65672" y="2656086"/>
            <a:ext cx="871804" cy="426757"/>
          </a:xfrm>
          <a:prstGeom prst="rect">
            <a:avLst/>
          </a:prstGeom>
        </p:spPr>
      </p:pic>
      <p:pic>
        <p:nvPicPr>
          <p:cNvPr id="64" name="Afbeelding 63">
            <a:extLst>
              <a:ext uri="{FF2B5EF4-FFF2-40B4-BE49-F238E27FC236}">
                <a16:creationId xmlns:a16="http://schemas.microsoft.com/office/drawing/2014/main" id="{BF2D0E12-C069-AEF6-9372-100206F1C99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65672" y="2656086"/>
            <a:ext cx="871804" cy="4267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CAC269A-DC47-C3EB-5D52-1AF4587846B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61948" y="3803278"/>
            <a:ext cx="1749704" cy="67061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676D264-BB20-E4CB-1198-15869E0E868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61948" y="3803278"/>
            <a:ext cx="1749704" cy="67061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4F6DA36-2E75-1B5A-2737-A79FD07D794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88645" y="2042299"/>
            <a:ext cx="804742" cy="42675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F994B18-27AA-C04E-7CE2-1A6B07DC0FE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88645" y="2029047"/>
            <a:ext cx="804742" cy="42675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321B758-D282-0499-0EC5-3B9EF7950A4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87252" y="2023523"/>
            <a:ext cx="1030313" cy="42675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135C873-3014-25FB-763E-591F72F0864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987252" y="2023522"/>
            <a:ext cx="1030313" cy="426757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DCA24972-09C7-0338-B4DF-53B32A1553B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5191" y="3308062"/>
            <a:ext cx="2336776" cy="640135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EB38E0D8-1194-F384-180F-D57CB1E3489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697" y="3310529"/>
            <a:ext cx="2336776" cy="640135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256F414E-99D5-C8A7-C842-9F301896B2C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169907" y="3294463"/>
            <a:ext cx="634039" cy="426757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1B707EB3-C9B5-244B-72D6-1593A54DB1B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173449" y="3296221"/>
            <a:ext cx="634039" cy="426757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D9FE3D03-5F48-8440-5B43-ACB2245F6D0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199292" y="3284165"/>
            <a:ext cx="713294" cy="426757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C76395BE-DB55-B4F5-A0E9-1DA14CDCB10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196677" y="3286318"/>
            <a:ext cx="713294" cy="426757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D1AC862E-9724-6FE1-81BC-1177C3547FB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286937" y="2655605"/>
            <a:ext cx="591363" cy="426757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375CAC21-995F-49ED-EAE0-12F4B7851DE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284874" y="2654980"/>
            <a:ext cx="591363" cy="426757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F65BD0DC-34E1-6D31-194C-5AA85DFFF76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84874" y="3896846"/>
            <a:ext cx="579170" cy="426757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096BC788-08C6-7E82-9234-954ACF5F93F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284874" y="3896846"/>
            <a:ext cx="579170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0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F783C2D-AA34-ED53-075A-233833750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943300"/>
              </p:ext>
            </p:extLst>
          </p:nvPr>
        </p:nvGraphicFramePr>
        <p:xfrm>
          <a:off x="2476800" y="1905114"/>
          <a:ext cx="6120000" cy="252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3203EAE8-48F7-742B-357A-4271E58FE488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3A22974-0767-1BEA-E1FC-83B7B2CEB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16" y="2251682"/>
            <a:ext cx="1219306" cy="64013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AF87B50-C435-36E6-AFCB-2A9E0CC8D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15" y="2251682"/>
            <a:ext cx="1219306" cy="64013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4EA39D6-E979-46A9-9091-F28F75045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6656" y="2016481"/>
            <a:ext cx="707197" cy="42675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542A160-C444-C9D3-AD15-6651503DB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6656" y="2016481"/>
            <a:ext cx="707197" cy="42675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53DFBAA-14AC-E280-2F94-4A49034C7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753" y="2678438"/>
            <a:ext cx="890093" cy="42675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774BABF-8034-A801-C996-9BB4A07A0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752" y="2678437"/>
            <a:ext cx="890093" cy="42675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6314869-0979-2EC3-07FD-1E22A381FC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3794" y="3918174"/>
            <a:ext cx="847417" cy="42675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F212F00-5910-EC55-C041-C716615A97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3794" y="3918174"/>
            <a:ext cx="847417" cy="42675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3DC0E7F-FBAE-2903-BC38-35578E60B5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6056" y="3283253"/>
            <a:ext cx="518205" cy="42675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62A8E28-FFFA-6D6C-1742-2C92764366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6056" y="3286730"/>
            <a:ext cx="518205" cy="42675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4C8FCEC-D0FC-A220-3BC6-D22EF61FBE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614" y="2785127"/>
            <a:ext cx="1475360" cy="64013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4B608A93-90B1-9E45-87E2-4A1AF387EE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528" y="2790373"/>
            <a:ext cx="1475360" cy="64013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EF32D621-E076-0F2E-C484-BF72CDAAFD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43114" y="2673554"/>
            <a:ext cx="1450974" cy="426757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A7A5851-D976-5DB8-0E79-C833128B610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40766" y="2673553"/>
            <a:ext cx="1450974" cy="426757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232930D8-36FD-A19E-A0D6-A25F09DFC3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93020" y="2015988"/>
            <a:ext cx="1487553" cy="426757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EA6F17DB-7A9E-02AB-DE10-5E164535987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93019" y="2023233"/>
            <a:ext cx="1487553" cy="426757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14A0B2E2-6666-24B4-BA8E-4F8032167C9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86123" y="3899202"/>
            <a:ext cx="2152075" cy="426757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C075D226-8282-A708-DA5D-6EEE531858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86123" y="3904709"/>
            <a:ext cx="2152075" cy="426757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58CB3A17-A0F0-57FD-CC0D-136CF09F24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09450" y="2038303"/>
            <a:ext cx="847417" cy="426757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C3B39F95-7E20-1E25-71BE-51A44634A92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09449" y="2034826"/>
            <a:ext cx="847417" cy="426757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37AF9736-3909-E6DE-F26A-36BF0CA0AE5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6793" y="3312475"/>
            <a:ext cx="1579001" cy="646232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0C2F7F1E-B77B-4203-C077-6ED30586F75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793" y="3319615"/>
            <a:ext cx="1579001" cy="646232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D79D8952-3E98-0803-EB52-3E440BC3AAB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03815" y="3306996"/>
            <a:ext cx="1207113" cy="426757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413D96A9-ADEE-0C8F-571B-919DB98D777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03814" y="3306995"/>
            <a:ext cx="1207113" cy="426757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55766B75-28E7-59D4-12B0-A33BA00990B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127902" y="3283253"/>
            <a:ext cx="823031" cy="426757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666D5E22-E708-13FF-CC83-01843C1F154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118906" y="3277746"/>
            <a:ext cx="823031" cy="426757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2001753F-9123-0F8C-907B-4AA915563D5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109450" y="2657301"/>
            <a:ext cx="841321" cy="426757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8D5FAE9F-8939-1BB2-1A21-C9E082FBB3F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115546" y="2653824"/>
            <a:ext cx="841321" cy="426757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346EE16A-50AD-7983-8631-B0BC94D2C75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089641" y="3909205"/>
            <a:ext cx="920576" cy="426757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BC0BFBD1-D45E-89BD-BCD3-49AFE5747E5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089641" y="3903231"/>
            <a:ext cx="920576" cy="426757"/>
          </a:xfrm>
          <a:prstGeom prst="rect">
            <a:avLst/>
          </a:prstGeom>
        </p:spPr>
      </p:pic>
      <p:sp>
        <p:nvSpPr>
          <p:cNvPr id="37" name="Tijdelijke aanduiding voor voettekst 2">
            <a:extLst>
              <a:ext uri="{FF2B5EF4-FFF2-40B4-BE49-F238E27FC236}">
                <a16:creationId xmlns:a16="http://schemas.microsoft.com/office/drawing/2014/main" id="{8C15179D-26D3-C268-8648-DA78F77D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0" name="Titel 2">
            <a:extLst>
              <a:ext uri="{FF2B5EF4-FFF2-40B4-BE49-F238E27FC236}">
                <a16:creationId xmlns:a16="http://schemas.microsoft.com/office/drawing/2014/main" id="{7C24AAFB-AC22-D590-8CAA-39097CD1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000"/>
            <a:ext cx="9144000" cy="825751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Puzzel 1</a:t>
            </a:r>
          </a:p>
        </p:txBody>
      </p:sp>
    </p:spTree>
    <p:extLst>
      <p:ext uri="{BB962C8B-B14F-4D97-AF65-F5344CB8AC3E}">
        <p14:creationId xmlns:p14="http://schemas.microsoft.com/office/powerpoint/2010/main" val="245280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F783C2D-AA34-ED53-075A-233833750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283907"/>
              </p:ext>
            </p:extLst>
          </p:nvPr>
        </p:nvGraphicFramePr>
        <p:xfrm>
          <a:off x="2476800" y="1905114"/>
          <a:ext cx="6120000" cy="252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3203EAE8-48F7-742B-357A-4271E58FE488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sp>
        <p:nvSpPr>
          <p:cNvPr id="37" name="Tijdelijke aanduiding voor voettekst 2">
            <a:extLst>
              <a:ext uri="{FF2B5EF4-FFF2-40B4-BE49-F238E27FC236}">
                <a16:creationId xmlns:a16="http://schemas.microsoft.com/office/drawing/2014/main" id="{8C15179D-26D3-C268-8648-DA78F77D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0" name="Titel 2">
            <a:extLst>
              <a:ext uri="{FF2B5EF4-FFF2-40B4-BE49-F238E27FC236}">
                <a16:creationId xmlns:a16="http://schemas.microsoft.com/office/drawing/2014/main" id="{7C24AAFB-AC22-D590-8CAA-39097CD1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000"/>
            <a:ext cx="9144000" cy="825751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Puzzel 2</a:t>
            </a:r>
          </a:p>
        </p:txBody>
      </p:sp>
      <p:pic>
        <p:nvPicPr>
          <p:cNvPr id="42" name="Afbeelding 41">
            <a:extLst>
              <a:ext uri="{FF2B5EF4-FFF2-40B4-BE49-F238E27FC236}">
                <a16:creationId xmlns:a16="http://schemas.microsoft.com/office/drawing/2014/main" id="{2A801804-864F-6763-760F-E72AFC7EF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0" y="2251682"/>
            <a:ext cx="1670449" cy="640135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6B70D429-A695-5B37-E932-B5545A068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799" y="2242146"/>
            <a:ext cx="1670449" cy="640135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AA66BD68-0C8C-2B9C-1F52-C3A5A0422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00" y="2845046"/>
            <a:ext cx="1767993" cy="640135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BD9F4B01-0D9E-D062-9BB0-747FF490E4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99" y="2854582"/>
            <a:ext cx="1767993" cy="640135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FBABB074-6AE4-4910-AA0F-DEB3CECFE0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800" y="3437343"/>
            <a:ext cx="1396105" cy="640135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D403D5D8-466F-EA24-DE8B-538F811DEC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301" y="3437342"/>
            <a:ext cx="1396105" cy="640135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4EE2CD5D-9C33-D809-1EF6-5D0D2641BA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9948" y="3298798"/>
            <a:ext cx="932769" cy="426757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552AB6EE-22B6-86CE-1EB0-FE49075268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59947" y="3298797"/>
            <a:ext cx="932769" cy="426757"/>
          </a:xfrm>
          <a:prstGeom prst="rect">
            <a:avLst/>
          </a:prstGeom>
        </p:spPr>
      </p:pic>
      <p:pic>
        <p:nvPicPr>
          <p:cNvPr id="55" name="Afbeelding 54">
            <a:extLst>
              <a:ext uri="{FF2B5EF4-FFF2-40B4-BE49-F238E27FC236}">
                <a16:creationId xmlns:a16="http://schemas.microsoft.com/office/drawing/2014/main" id="{65B0A659-6C71-D041-0D66-54E520631E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6502" y="3905237"/>
            <a:ext cx="1749704" cy="426757"/>
          </a:xfrm>
          <a:prstGeom prst="rect">
            <a:avLst/>
          </a:prstGeom>
        </p:spPr>
      </p:pic>
      <p:pic>
        <p:nvPicPr>
          <p:cNvPr id="57" name="Afbeelding 56">
            <a:extLst>
              <a:ext uri="{FF2B5EF4-FFF2-40B4-BE49-F238E27FC236}">
                <a16:creationId xmlns:a16="http://schemas.microsoft.com/office/drawing/2014/main" id="{C7A3AA3F-9E27-63F5-D32D-972827F755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56502" y="3905238"/>
            <a:ext cx="1749704" cy="426757"/>
          </a:xfrm>
          <a:prstGeom prst="rect">
            <a:avLst/>
          </a:prstGeom>
        </p:spPr>
      </p:pic>
      <p:pic>
        <p:nvPicPr>
          <p:cNvPr id="59" name="Afbeelding 58">
            <a:extLst>
              <a:ext uri="{FF2B5EF4-FFF2-40B4-BE49-F238E27FC236}">
                <a16:creationId xmlns:a16="http://schemas.microsoft.com/office/drawing/2014/main" id="{5BD07273-4511-474E-63FC-30F0AC7A03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07672" y="1916373"/>
            <a:ext cx="1658256" cy="670618"/>
          </a:xfrm>
          <a:prstGeom prst="rect">
            <a:avLst/>
          </a:prstGeom>
        </p:spPr>
      </p:pic>
      <p:pic>
        <p:nvPicPr>
          <p:cNvPr id="61" name="Afbeelding 60">
            <a:extLst>
              <a:ext uri="{FF2B5EF4-FFF2-40B4-BE49-F238E27FC236}">
                <a16:creationId xmlns:a16="http://schemas.microsoft.com/office/drawing/2014/main" id="{06AA7272-5AA2-8D2C-F044-C1D6A17D35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07672" y="1916373"/>
            <a:ext cx="1658256" cy="670618"/>
          </a:xfrm>
          <a:prstGeom prst="rect">
            <a:avLst/>
          </a:prstGeom>
        </p:spPr>
      </p:pic>
      <p:pic>
        <p:nvPicPr>
          <p:cNvPr id="63" name="Afbeelding 62">
            <a:extLst>
              <a:ext uri="{FF2B5EF4-FFF2-40B4-BE49-F238E27FC236}">
                <a16:creationId xmlns:a16="http://schemas.microsoft.com/office/drawing/2014/main" id="{D11C80F3-C33D-4F57-7ABD-E83E80FBBE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77758" y="3905236"/>
            <a:ext cx="1085182" cy="426757"/>
          </a:xfrm>
          <a:prstGeom prst="rect">
            <a:avLst/>
          </a:prstGeom>
        </p:spPr>
      </p:pic>
      <p:pic>
        <p:nvPicPr>
          <p:cNvPr id="65" name="Afbeelding 64">
            <a:extLst>
              <a:ext uri="{FF2B5EF4-FFF2-40B4-BE49-F238E27FC236}">
                <a16:creationId xmlns:a16="http://schemas.microsoft.com/office/drawing/2014/main" id="{55533789-0081-FA8F-CF94-E1B4D41612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9302" y="3905889"/>
            <a:ext cx="1085182" cy="426757"/>
          </a:xfrm>
          <a:prstGeom prst="rect">
            <a:avLst/>
          </a:prstGeom>
        </p:spPr>
      </p:pic>
      <p:pic>
        <p:nvPicPr>
          <p:cNvPr id="67" name="Afbeelding 66">
            <a:extLst>
              <a:ext uri="{FF2B5EF4-FFF2-40B4-BE49-F238E27FC236}">
                <a16:creationId xmlns:a16="http://schemas.microsoft.com/office/drawing/2014/main" id="{4865D229-1B8C-07B8-FCE9-104864144E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17271" y="2641203"/>
            <a:ext cx="975445" cy="426757"/>
          </a:xfrm>
          <a:prstGeom prst="rect">
            <a:avLst/>
          </a:prstGeom>
        </p:spPr>
      </p:pic>
      <p:pic>
        <p:nvPicPr>
          <p:cNvPr id="69" name="Afbeelding 68">
            <a:extLst>
              <a:ext uri="{FF2B5EF4-FFF2-40B4-BE49-F238E27FC236}">
                <a16:creationId xmlns:a16="http://schemas.microsoft.com/office/drawing/2014/main" id="{B21986E9-747B-CAC8-6010-5CF8F8ACFC1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07672" y="3281338"/>
            <a:ext cx="1639966" cy="426757"/>
          </a:xfrm>
          <a:prstGeom prst="rect">
            <a:avLst/>
          </a:prstGeom>
        </p:spPr>
      </p:pic>
      <p:pic>
        <p:nvPicPr>
          <p:cNvPr id="71" name="Afbeelding 70">
            <a:extLst>
              <a:ext uri="{FF2B5EF4-FFF2-40B4-BE49-F238E27FC236}">
                <a16:creationId xmlns:a16="http://schemas.microsoft.com/office/drawing/2014/main" id="{6D40DD26-5207-EDED-358B-66CA3C37BB5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79302" y="3279782"/>
            <a:ext cx="1048603" cy="426757"/>
          </a:xfrm>
          <a:prstGeom prst="rect">
            <a:avLst/>
          </a:prstGeom>
        </p:spPr>
      </p:pic>
      <p:pic>
        <p:nvPicPr>
          <p:cNvPr id="73" name="Afbeelding 72">
            <a:extLst>
              <a:ext uri="{FF2B5EF4-FFF2-40B4-BE49-F238E27FC236}">
                <a16:creationId xmlns:a16="http://schemas.microsoft.com/office/drawing/2014/main" id="{9E53E3EC-F93E-82F9-35A2-FE0B75C8509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35762" y="2068087"/>
            <a:ext cx="1969179" cy="426757"/>
          </a:xfrm>
          <a:prstGeom prst="rect">
            <a:avLst/>
          </a:prstGeom>
        </p:spPr>
      </p:pic>
      <p:pic>
        <p:nvPicPr>
          <p:cNvPr id="75" name="Afbeelding 74">
            <a:extLst>
              <a:ext uri="{FF2B5EF4-FFF2-40B4-BE49-F238E27FC236}">
                <a16:creationId xmlns:a16="http://schemas.microsoft.com/office/drawing/2014/main" id="{E82F3D44-0B99-F68F-F3EB-59106EEE2A0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017272" y="2651784"/>
            <a:ext cx="975445" cy="426757"/>
          </a:xfrm>
          <a:prstGeom prst="rect">
            <a:avLst/>
          </a:prstGeom>
        </p:spPr>
      </p:pic>
      <p:pic>
        <p:nvPicPr>
          <p:cNvPr id="77" name="Afbeelding 76">
            <a:extLst>
              <a:ext uri="{FF2B5EF4-FFF2-40B4-BE49-F238E27FC236}">
                <a16:creationId xmlns:a16="http://schemas.microsoft.com/office/drawing/2014/main" id="{9A8DF60C-491B-2867-E549-0A9C395BE3B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08655" y="3281338"/>
            <a:ext cx="1639966" cy="426757"/>
          </a:xfrm>
          <a:prstGeom prst="rect">
            <a:avLst/>
          </a:prstGeom>
        </p:spPr>
      </p:pic>
      <p:pic>
        <p:nvPicPr>
          <p:cNvPr id="79" name="Afbeelding 78">
            <a:extLst>
              <a:ext uri="{FF2B5EF4-FFF2-40B4-BE49-F238E27FC236}">
                <a16:creationId xmlns:a16="http://schemas.microsoft.com/office/drawing/2014/main" id="{E5B8CB1B-4E07-2B94-B7D4-2C9978CFD83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635762" y="2068087"/>
            <a:ext cx="1969179" cy="426757"/>
          </a:xfrm>
          <a:prstGeom prst="rect">
            <a:avLst/>
          </a:prstGeom>
        </p:spPr>
      </p:pic>
      <p:pic>
        <p:nvPicPr>
          <p:cNvPr id="81" name="Afbeelding 80">
            <a:extLst>
              <a:ext uri="{FF2B5EF4-FFF2-40B4-BE49-F238E27FC236}">
                <a16:creationId xmlns:a16="http://schemas.microsoft.com/office/drawing/2014/main" id="{C6BB7B1B-3501-065D-777D-01FA253A8CB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79301" y="3283881"/>
            <a:ext cx="1048603" cy="426757"/>
          </a:xfrm>
          <a:prstGeom prst="rect">
            <a:avLst/>
          </a:prstGeom>
        </p:spPr>
      </p:pic>
      <p:pic>
        <p:nvPicPr>
          <p:cNvPr id="83" name="Afbeelding 82">
            <a:extLst>
              <a:ext uri="{FF2B5EF4-FFF2-40B4-BE49-F238E27FC236}">
                <a16:creationId xmlns:a16="http://schemas.microsoft.com/office/drawing/2014/main" id="{B5CED187-3ECD-2627-A5CE-086C311B2F9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54442" y="2028767"/>
            <a:ext cx="701101" cy="426757"/>
          </a:xfrm>
          <a:prstGeom prst="rect">
            <a:avLst/>
          </a:prstGeom>
        </p:spPr>
      </p:pic>
      <p:pic>
        <p:nvPicPr>
          <p:cNvPr id="85" name="Afbeelding 84">
            <a:extLst>
              <a:ext uri="{FF2B5EF4-FFF2-40B4-BE49-F238E27FC236}">
                <a16:creationId xmlns:a16="http://schemas.microsoft.com/office/drawing/2014/main" id="{1523A068-E7C7-97BC-B2FA-3CCFDA3FF12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968683" y="2641202"/>
            <a:ext cx="1085182" cy="426757"/>
          </a:xfrm>
          <a:prstGeom prst="rect">
            <a:avLst/>
          </a:prstGeom>
        </p:spPr>
      </p:pic>
      <p:pic>
        <p:nvPicPr>
          <p:cNvPr id="87" name="Afbeelding 86">
            <a:extLst>
              <a:ext uri="{FF2B5EF4-FFF2-40B4-BE49-F238E27FC236}">
                <a16:creationId xmlns:a16="http://schemas.microsoft.com/office/drawing/2014/main" id="{898D4A39-CE66-5CB5-BF0E-816FB4BDAD3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361248" y="2666331"/>
            <a:ext cx="518205" cy="426757"/>
          </a:xfrm>
          <a:prstGeom prst="rect">
            <a:avLst/>
          </a:prstGeom>
        </p:spPr>
      </p:pic>
      <p:pic>
        <p:nvPicPr>
          <p:cNvPr id="89" name="Afbeelding 88">
            <a:extLst>
              <a:ext uri="{FF2B5EF4-FFF2-40B4-BE49-F238E27FC236}">
                <a16:creationId xmlns:a16="http://schemas.microsoft.com/office/drawing/2014/main" id="{6B721072-3B42-0904-E610-F37D1BD6128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030862" y="3905238"/>
            <a:ext cx="926672" cy="426757"/>
          </a:xfrm>
          <a:prstGeom prst="rect">
            <a:avLst/>
          </a:prstGeom>
        </p:spPr>
      </p:pic>
      <p:pic>
        <p:nvPicPr>
          <p:cNvPr id="91" name="Afbeelding 90">
            <a:extLst>
              <a:ext uri="{FF2B5EF4-FFF2-40B4-BE49-F238E27FC236}">
                <a16:creationId xmlns:a16="http://schemas.microsoft.com/office/drawing/2014/main" id="{BBA1C0F1-AFC7-4B2C-BD2D-DDD1D728700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154441" y="2034362"/>
            <a:ext cx="701101" cy="426757"/>
          </a:xfrm>
          <a:prstGeom prst="rect">
            <a:avLst/>
          </a:prstGeom>
        </p:spPr>
      </p:pic>
      <p:pic>
        <p:nvPicPr>
          <p:cNvPr id="93" name="Afbeelding 92">
            <a:extLst>
              <a:ext uri="{FF2B5EF4-FFF2-40B4-BE49-F238E27FC236}">
                <a16:creationId xmlns:a16="http://schemas.microsoft.com/office/drawing/2014/main" id="{629D23BF-AD90-F6D2-ED8C-D035DF51B30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961671" y="2641203"/>
            <a:ext cx="1085182" cy="426757"/>
          </a:xfrm>
          <a:prstGeom prst="rect">
            <a:avLst/>
          </a:prstGeom>
        </p:spPr>
      </p:pic>
      <p:pic>
        <p:nvPicPr>
          <p:cNvPr id="95" name="Afbeelding 94">
            <a:extLst>
              <a:ext uri="{FF2B5EF4-FFF2-40B4-BE49-F238E27FC236}">
                <a16:creationId xmlns:a16="http://schemas.microsoft.com/office/drawing/2014/main" id="{1A651BC3-B8AB-703A-5437-2EF8101750C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361247" y="2662232"/>
            <a:ext cx="518205" cy="426757"/>
          </a:xfrm>
          <a:prstGeom prst="rect">
            <a:avLst/>
          </a:prstGeom>
        </p:spPr>
      </p:pic>
      <p:pic>
        <p:nvPicPr>
          <p:cNvPr id="97" name="Afbeelding 96">
            <a:extLst>
              <a:ext uri="{FF2B5EF4-FFF2-40B4-BE49-F238E27FC236}">
                <a16:creationId xmlns:a16="http://schemas.microsoft.com/office/drawing/2014/main" id="{13A24DF0-5473-A040-88C4-9EEEA6FC893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22721" y="3905889"/>
            <a:ext cx="926672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F783C2D-AA34-ED53-075A-233833750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715597"/>
              </p:ext>
            </p:extLst>
          </p:nvPr>
        </p:nvGraphicFramePr>
        <p:xfrm>
          <a:off x="2476800" y="1914639"/>
          <a:ext cx="6120000" cy="252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3203EAE8-48F7-742B-357A-4271E58FE488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sp>
        <p:nvSpPr>
          <p:cNvPr id="37" name="Tijdelijke aanduiding voor voettekst 2">
            <a:extLst>
              <a:ext uri="{FF2B5EF4-FFF2-40B4-BE49-F238E27FC236}">
                <a16:creationId xmlns:a16="http://schemas.microsoft.com/office/drawing/2014/main" id="{8C15179D-26D3-C268-8648-DA78F77D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0" name="Titel 2">
            <a:extLst>
              <a:ext uri="{FF2B5EF4-FFF2-40B4-BE49-F238E27FC236}">
                <a16:creationId xmlns:a16="http://schemas.microsoft.com/office/drawing/2014/main" id="{7C24AAFB-AC22-D590-8CAA-39097CD1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0" y="720000"/>
            <a:ext cx="9144000" cy="825751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Puzzel 3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438D66F-63A2-6B17-C681-844306282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63" y="2244718"/>
            <a:ext cx="2420322" cy="64013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F30E9C8-BBA1-10A9-DA3D-019859282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530" y="2233786"/>
            <a:ext cx="2420322" cy="64013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537097F-F0DE-B786-6034-12BD144DC0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63" y="2869421"/>
            <a:ext cx="1097375" cy="64013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B57927A-8B82-525A-AFF5-D70F108866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90" y="2878421"/>
            <a:ext cx="1097375" cy="64013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50D5E3E-F50E-D80A-5406-3CC8142E29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363" y="3454793"/>
            <a:ext cx="1816765" cy="64013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F7ED6B6-9285-56B3-01C5-31004EEB43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530" y="3448361"/>
            <a:ext cx="1816765" cy="64013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714F5A0-C18F-C0FA-A373-D303DE91F7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6942" y="3952788"/>
            <a:ext cx="1481456" cy="42675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6F9E0F5-B42A-2F17-22C8-465CC7DE27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6942" y="3952787"/>
            <a:ext cx="1481456" cy="426757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3C6188CC-BE0E-A780-F898-406C921F97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8857" y="3305177"/>
            <a:ext cx="1255885" cy="426757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ADDF405D-2ED6-C019-EEC3-640C161039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7746" y="3305176"/>
            <a:ext cx="1255885" cy="426757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358736F9-8C0B-756D-1BD7-C8F140D80D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23257" y="3928501"/>
            <a:ext cx="1225402" cy="426757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E9F814B8-3F26-BF1C-C13A-38C42C8BC9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23257" y="3918154"/>
            <a:ext cx="1225402" cy="426757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E9B46292-4DB4-454E-CE2E-0D4010F0BAC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66501" y="3305177"/>
            <a:ext cx="719390" cy="426757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4CAD6832-FA90-7489-CED8-33DAA789701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61373" y="3305177"/>
            <a:ext cx="719390" cy="426757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446B81E4-9750-3FEC-7A99-61B2ED57C1A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41237" y="2050413"/>
            <a:ext cx="1353429" cy="426757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5EB70370-FE60-9012-5547-B4B816DEB4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36070" y="2050526"/>
            <a:ext cx="1353429" cy="426757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C8905F07-0664-FC31-A617-B2E874308EA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77855" y="2671474"/>
            <a:ext cx="1115665" cy="426757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0840CEDF-7B14-9277-7BDF-7C34465C4AF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72688" y="2660542"/>
            <a:ext cx="1115665" cy="426757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24D7CB4F-EC54-0F66-8DA4-893E8F92867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13228" y="2031339"/>
            <a:ext cx="1493649" cy="426757"/>
          </a:xfrm>
          <a:prstGeom prst="rect">
            <a:avLst/>
          </a:prstGeom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90B95F4B-ECBB-6329-7C3B-0438BCD4170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813228" y="2029717"/>
            <a:ext cx="1493649" cy="426757"/>
          </a:xfrm>
          <a:prstGeom prst="rect">
            <a:avLst/>
          </a:prstGeom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9F958B68-01E2-10A8-411A-41F887C3C81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913631" y="3312651"/>
            <a:ext cx="1268078" cy="426757"/>
          </a:xfrm>
          <a:prstGeom prst="rect">
            <a:avLst/>
          </a:prstGeom>
        </p:spPr>
      </p:pic>
      <p:pic>
        <p:nvPicPr>
          <p:cNvPr id="60" name="Afbeelding 59">
            <a:extLst>
              <a:ext uri="{FF2B5EF4-FFF2-40B4-BE49-F238E27FC236}">
                <a16:creationId xmlns:a16="http://schemas.microsoft.com/office/drawing/2014/main" id="{3435D3F3-27F6-5A95-22D1-D055A98208B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13631" y="3320572"/>
            <a:ext cx="1268078" cy="426757"/>
          </a:xfrm>
          <a:prstGeom prst="rect">
            <a:avLst/>
          </a:prstGeom>
        </p:spPr>
      </p:pic>
      <p:pic>
        <p:nvPicPr>
          <p:cNvPr id="64" name="Afbeelding 63">
            <a:extLst>
              <a:ext uri="{FF2B5EF4-FFF2-40B4-BE49-F238E27FC236}">
                <a16:creationId xmlns:a16="http://schemas.microsoft.com/office/drawing/2014/main" id="{8939967D-F2EC-E7D3-5CE0-02D50459C9A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46559" y="2656042"/>
            <a:ext cx="1121761" cy="426757"/>
          </a:xfrm>
          <a:prstGeom prst="rect">
            <a:avLst/>
          </a:prstGeom>
        </p:spPr>
      </p:pic>
      <p:pic>
        <p:nvPicPr>
          <p:cNvPr id="68" name="Afbeelding 67">
            <a:extLst>
              <a:ext uri="{FF2B5EF4-FFF2-40B4-BE49-F238E27FC236}">
                <a16:creationId xmlns:a16="http://schemas.microsoft.com/office/drawing/2014/main" id="{34F10F9D-B296-30B9-5592-99C300AE994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946558" y="2660542"/>
            <a:ext cx="1121761" cy="426757"/>
          </a:xfrm>
          <a:prstGeom prst="rect">
            <a:avLst/>
          </a:prstGeom>
        </p:spPr>
      </p:pic>
      <p:pic>
        <p:nvPicPr>
          <p:cNvPr id="72" name="Afbeelding 71">
            <a:extLst>
              <a:ext uri="{FF2B5EF4-FFF2-40B4-BE49-F238E27FC236}">
                <a16:creationId xmlns:a16="http://schemas.microsoft.com/office/drawing/2014/main" id="{73618588-33DD-8B28-22D1-D0AD9C3E113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055835" y="2056201"/>
            <a:ext cx="926672" cy="426757"/>
          </a:xfrm>
          <a:prstGeom prst="rect">
            <a:avLst/>
          </a:prstGeom>
        </p:spPr>
      </p:pic>
      <p:pic>
        <p:nvPicPr>
          <p:cNvPr id="76" name="Afbeelding 75">
            <a:extLst>
              <a:ext uri="{FF2B5EF4-FFF2-40B4-BE49-F238E27FC236}">
                <a16:creationId xmlns:a16="http://schemas.microsoft.com/office/drawing/2014/main" id="{1A1606FF-CB12-660E-0D97-9BCC3B2DC56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061002" y="2055047"/>
            <a:ext cx="926672" cy="426757"/>
          </a:xfrm>
          <a:prstGeom prst="rect">
            <a:avLst/>
          </a:prstGeom>
        </p:spPr>
      </p:pic>
      <p:pic>
        <p:nvPicPr>
          <p:cNvPr id="80" name="Afbeelding 79">
            <a:extLst>
              <a:ext uri="{FF2B5EF4-FFF2-40B4-BE49-F238E27FC236}">
                <a16:creationId xmlns:a16="http://schemas.microsoft.com/office/drawing/2014/main" id="{73B5B4EA-5FB1-DD56-5E93-AB2E7AD8013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906411" y="3918153"/>
            <a:ext cx="1310754" cy="426757"/>
          </a:xfrm>
          <a:prstGeom prst="rect">
            <a:avLst/>
          </a:prstGeom>
        </p:spPr>
      </p:pic>
      <p:pic>
        <p:nvPicPr>
          <p:cNvPr id="84" name="Afbeelding 83">
            <a:extLst>
              <a:ext uri="{FF2B5EF4-FFF2-40B4-BE49-F238E27FC236}">
                <a16:creationId xmlns:a16="http://schemas.microsoft.com/office/drawing/2014/main" id="{B6D142CC-D6C6-E783-D615-2E008E8DE7A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908857" y="3918152"/>
            <a:ext cx="1310754" cy="426757"/>
          </a:xfrm>
          <a:prstGeom prst="rect">
            <a:avLst/>
          </a:prstGeom>
        </p:spPr>
      </p:pic>
      <p:pic>
        <p:nvPicPr>
          <p:cNvPr id="88" name="Afbeelding 87">
            <a:extLst>
              <a:ext uri="{FF2B5EF4-FFF2-40B4-BE49-F238E27FC236}">
                <a16:creationId xmlns:a16="http://schemas.microsoft.com/office/drawing/2014/main" id="{4FE94689-BF7F-9CD0-0967-B640DFBB880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826394" y="2541449"/>
            <a:ext cx="1505843" cy="670618"/>
          </a:xfrm>
          <a:prstGeom prst="rect">
            <a:avLst/>
          </a:prstGeom>
        </p:spPr>
      </p:pic>
      <p:pic>
        <p:nvPicPr>
          <p:cNvPr id="92" name="Afbeelding 91">
            <a:extLst>
              <a:ext uri="{FF2B5EF4-FFF2-40B4-BE49-F238E27FC236}">
                <a16:creationId xmlns:a16="http://schemas.microsoft.com/office/drawing/2014/main" id="{F489F814-8365-3735-CCCC-833D6D7824C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826393" y="2544648"/>
            <a:ext cx="1505843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2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useum kunst ontwerp galerij zien toeristische attractie tentoonstelling bezoekers moderne kunst kunstgallerij kunst tentoonstellin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b="11566"/>
          <a:stretch/>
        </p:blipFill>
        <p:spPr bwMode="auto">
          <a:xfrm>
            <a:off x="0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619620"/>
            <a:ext cx="4038600" cy="720000"/>
          </a:xfrm>
        </p:spPr>
        <p:txBody>
          <a:bodyPr/>
          <a:lstStyle/>
          <a:p>
            <a:r>
              <a:rPr lang="nl-NL" dirty="0"/>
              <a:t>Ronde 4 - Galerij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A6F75C1-BAC9-7704-EF99-9648F0A06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76330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4CCD4D95-3DA7-9588-CBEC-65B4AF249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D39D3DA-E990-5BBD-DCEB-922FDCB4055F}"/>
              </a:ext>
            </a:extLst>
          </p:cNvPr>
          <p:cNvSpPr txBox="1"/>
          <p:nvPr/>
        </p:nvSpPr>
        <p:spPr>
          <a:xfrm>
            <a:off x="1619672" y="1264865"/>
            <a:ext cx="602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Calibri" pitchFamily="34" charset="0"/>
                <a:cs typeface="Calibri" pitchFamily="34" charset="0"/>
              </a:rPr>
              <a:t>Fractievoorzitters in de Tweede Kamer</a:t>
            </a:r>
          </a:p>
        </p:txBody>
      </p:sp>
      <p:sp>
        <p:nvSpPr>
          <p:cNvPr id="16" name="Tijdelijke aanduiding voor voettekst 2">
            <a:extLst>
              <a:ext uri="{FF2B5EF4-FFF2-40B4-BE49-F238E27FC236}">
                <a16:creationId xmlns:a16="http://schemas.microsoft.com/office/drawing/2014/main" id="{149B306F-F591-FCDA-04D2-CB7EB604FF90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pic>
        <p:nvPicPr>
          <p:cNvPr id="17" name="Picture 6" descr="PvdD_Ouwehand">
            <a:extLst>
              <a:ext uri="{FF2B5EF4-FFF2-40B4-BE49-F238E27FC236}">
                <a16:creationId xmlns:a16="http://schemas.microsoft.com/office/drawing/2014/main" id="{5332E4F0-930C-0D9D-1C32-A94FF6F97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t="5662" r="24396" b="1079"/>
          <a:stretch/>
        </p:blipFill>
        <p:spPr bwMode="auto">
          <a:xfrm>
            <a:off x="7594467" y="2218526"/>
            <a:ext cx="1400845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C2FEB850-1D42-8129-8D83-B0928B192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3" r="20254"/>
          <a:stretch/>
        </p:blipFill>
        <p:spPr bwMode="auto">
          <a:xfrm>
            <a:off x="162578" y="2218526"/>
            <a:ext cx="1395688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ylvana Simons BIJ1">
            <a:extLst>
              <a:ext uri="{FF2B5EF4-FFF2-40B4-BE49-F238E27FC236}">
                <a16:creationId xmlns:a16="http://schemas.microsoft.com/office/drawing/2014/main" id="{A0485505-2615-6D83-181C-6B6AAC690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3" t="844" r="24350" b="-844"/>
          <a:stretch/>
        </p:blipFill>
        <p:spPr bwMode="auto">
          <a:xfrm>
            <a:off x="3143994" y="2218526"/>
            <a:ext cx="1379764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565E87E6-E139-7B71-4141-A02C182D4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5" t="-864" r="23386" b="864"/>
          <a:stretch/>
        </p:blipFill>
        <p:spPr bwMode="auto">
          <a:xfrm>
            <a:off x="4610146" y="2218526"/>
            <a:ext cx="1398013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van der Plas">
            <a:extLst>
              <a:ext uri="{FF2B5EF4-FFF2-40B4-BE49-F238E27FC236}">
                <a16:creationId xmlns:a16="http://schemas.microsoft.com/office/drawing/2014/main" id="{F145D738-2742-F091-F3A2-6F5A0B2A9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3" r="26437"/>
          <a:stretch/>
        </p:blipFill>
        <p:spPr bwMode="auto">
          <a:xfrm>
            <a:off x="1644654" y="2216439"/>
            <a:ext cx="141295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8168B6ED-AEEF-077E-A0B5-943CA90C2A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29" b="329"/>
          <a:stretch/>
        </p:blipFill>
        <p:spPr>
          <a:xfrm>
            <a:off x="6094547" y="2218526"/>
            <a:ext cx="141353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063DA4A2-E4A5-9F29-6BD8-682029B68674}"/>
              </a:ext>
            </a:extLst>
          </p:cNvPr>
          <p:cNvSpPr txBox="1"/>
          <p:nvPr/>
        </p:nvSpPr>
        <p:spPr>
          <a:xfrm>
            <a:off x="1484818" y="1239421"/>
            <a:ext cx="602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Calibri" pitchFamily="34" charset="0"/>
                <a:cs typeface="Calibri" pitchFamily="34" charset="0"/>
              </a:rPr>
              <a:t>Leden van het Koninklijk Huis</a:t>
            </a:r>
          </a:p>
        </p:txBody>
      </p:sp>
      <p:pic>
        <p:nvPicPr>
          <p:cNvPr id="7" name="Picture 2" descr="Soloportret Koning Willem-Alexander">
            <a:extLst>
              <a:ext uri="{FF2B5EF4-FFF2-40B4-BE49-F238E27FC236}">
                <a16:creationId xmlns:a16="http://schemas.microsoft.com/office/drawing/2014/main" id="{21261432-EE3E-C13C-F066-9DCB39289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3" y="2198311"/>
            <a:ext cx="115244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e Prinses van Oranje">
            <a:extLst>
              <a:ext uri="{FF2B5EF4-FFF2-40B4-BE49-F238E27FC236}">
                <a16:creationId xmlns:a16="http://schemas.microsoft.com/office/drawing/2014/main" id="{5805B2A7-6CE6-06F7-EA08-E174D3262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60" y="2198311"/>
            <a:ext cx="10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ortret van Prinses Beatrix ter gelegenheid van haar 85ste verjaardag">
            <a:extLst>
              <a:ext uri="{FF2B5EF4-FFF2-40B4-BE49-F238E27FC236}">
                <a16:creationId xmlns:a16="http://schemas.microsoft.com/office/drawing/2014/main" id="{13C6F04F-9BBF-FAEC-4A0D-4DBA3DD47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04" y="2198311"/>
            <a:ext cx="115155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Prins Constantijn, 2020">
            <a:extLst>
              <a:ext uri="{FF2B5EF4-FFF2-40B4-BE49-F238E27FC236}">
                <a16:creationId xmlns:a16="http://schemas.microsoft.com/office/drawing/2014/main" id="{C54D6C3A-5A65-6171-5A2E-F51410DAD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782" y="2198311"/>
            <a:ext cx="10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Portretfoto Prinses Alexia 2023">
            <a:extLst>
              <a:ext uri="{FF2B5EF4-FFF2-40B4-BE49-F238E27FC236}">
                <a16:creationId xmlns:a16="http://schemas.microsoft.com/office/drawing/2014/main" id="{56094E4F-A00F-022F-D2BE-72D715BB7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982" y="2198311"/>
            <a:ext cx="115155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Koningin Máxima, 2020, staande foto">
            <a:extLst>
              <a:ext uri="{FF2B5EF4-FFF2-40B4-BE49-F238E27FC236}">
                <a16:creationId xmlns:a16="http://schemas.microsoft.com/office/drawing/2014/main" id="{C0F118F4-3E54-8516-59F9-FF0A1484C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60" y="2198311"/>
            <a:ext cx="10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jdelijke aanduiding voor voettekst 2">
            <a:extLst>
              <a:ext uri="{FF2B5EF4-FFF2-40B4-BE49-F238E27FC236}">
                <a16:creationId xmlns:a16="http://schemas.microsoft.com/office/drawing/2014/main" id="{5027889B-F3A2-E2C3-F80A-6F8778E98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3058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Wanneer is het Prinsjesdag?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43" name="Tijdelijke aanduiding voor voettekst 2">
            <a:extLst>
              <a:ext uri="{FF2B5EF4-FFF2-40B4-BE49-F238E27FC236}">
                <a16:creationId xmlns:a16="http://schemas.microsoft.com/office/drawing/2014/main" id="{31257C5D-3207-E979-2144-8C6A3A705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30997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750DF5B4-1566-0BA2-9546-CD41600BD013}"/>
              </a:ext>
            </a:extLst>
          </p:cNvPr>
          <p:cNvGrpSpPr>
            <a:grpSpLocks noChangeAspect="1"/>
          </p:cNvGrpSpPr>
          <p:nvPr/>
        </p:nvGrpSpPr>
        <p:grpSpPr>
          <a:xfrm>
            <a:off x="25728" y="2032487"/>
            <a:ext cx="2258058" cy="1019008"/>
            <a:chOff x="4763272" y="-103885"/>
            <a:chExt cx="4224576" cy="1906451"/>
          </a:xfrm>
        </p:grpSpPr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B45929D6-92C3-97B5-8513-CDA823004B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" r="53954" b="17371"/>
            <a:stretch/>
          </p:blipFill>
          <p:spPr bwMode="auto">
            <a:xfrm>
              <a:off x="4763272" y="-103885"/>
              <a:ext cx="4210464" cy="1876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D2530565-E7E8-5095-2ADD-30169E25B762}"/>
                </a:ext>
              </a:extLst>
            </p:cNvPr>
            <p:cNvSpPr/>
            <p:nvPr/>
          </p:nvSpPr>
          <p:spPr>
            <a:xfrm>
              <a:off x="7150899" y="1483467"/>
              <a:ext cx="1836949" cy="31909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FEF3083E-CC59-9D0F-21D2-73A66EC4C4CC}"/>
              </a:ext>
            </a:extLst>
          </p:cNvPr>
          <p:cNvSpPr txBox="1"/>
          <p:nvPr/>
        </p:nvSpPr>
        <p:spPr>
          <a:xfrm>
            <a:off x="1422316" y="904210"/>
            <a:ext cx="6509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Calibri" pitchFamily="34" charset="0"/>
                <a:cs typeface="Calibri" pitchFamily="34" charset="0"/>
              </a:rPr>
              <a:t>(Delen van logo’s van) politieke partijen die deelnemen aan de Algemene Beschouwingen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F7EDE0A-70A9-97B0-6E1E-DBACC6215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333" y="3206805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ocialistische Partij (Nederland) - Wikipedia">
            <a:extLst>
              <a:ext uri="{FF2B5EF4-FFF2-40B4-BE49-F238E27FC236}">
                <a16:creationId xmlns:a16="http://schemas.microsoft.com/office/drawing/2014/main" id="{E100E1CD-BE0F-2F6E-1A49-71C03DDC2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5" t="51556"/>
          <a:stretch/>
        </p:blipFill>
        <p:spPr bwMode="auto">
          <a:xfrm>
            <a:off x="4478260" y="3336719"/>
            <a:ext cx="1289689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92F2D07-9886-E92E-ACC6-7FE9806A0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50"/>
          <a:stretch/>
        </p:blipFill>
        <p:spPr bwMode="auto">
          <a:xfrm>
            <a:off x="2064622" y="3284772"/>
            <a:ext cx="108878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B11527D3-E6A6-C85E-E539-BF8AC68A23EE}"/>
              </a:ext>
            </a:extLst>
          </p:cNvPr>
          <p:cNvGrpSpPr>
            <a:grpSpLocks noChangeAspect="1"/>
          </p:cNvGrpSpPr>
          <p:nvPr/>
        </p:nvGrpSpPr>
        <p:grpSpPr>
          <a:xfrm>
            <a:off x="3287469" y="1874038"/>
            <a:ext cx="1155813" cy="1440000"/>
            <a:chOff x="7488123" y="3080482"/>
            <a:chExt cx="1655877" cy="2063018"/>
          </a:xfrm>
        </p:grpSpPr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AD607075-4A87-C477-E4C6-2F21E589F519}"/>
                </a:ext>
              </a:extLst>
            </p:cNvPr>
            <p:cNvGrpSpPr/>
            <p:nvPr/>
          </p:nvGrpSpPr>
          <p:grpSpPr>
            <a:xfrm>
              <a:off x="7502021" y="3080482"/>
              <a:ext cx="1641979" cy="2063018"/>
              <a:chOff x="5822445" y="2951323"/>
              <a:chExt cx="1641979" cy="2063018"/>
            </a:xfrm>
          </p:grpSpPr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45CF14F1-DB68-79B7-61A8-EDC8890105DA}"/>
                  </a:ext>
                </a:extLst>
              </p:cNvPr>
              <p:cNvGrpSpPr/>
              <p:nvPr/>
            </p:nvGrpSpPr>
            <p:grpSpPr>
              <a:xfrm>
                <a:off x="5832453" y="2951323"/>
                <a:ext cx="1631971" cy="2063018"/>
                <a:chOff x="5824722" y="3017210"/>
                <a:chExt cx="1631971" cy="2063018"/>
              </a:xfrm>
            </p:grpSpPr>
            <p:grpSp>
              <p:nvGrpSpPr>
                <p:cNvPr id="16" name="Groep 15">
                  <a:extLst>
                    <a:ext uri="{FF2B5EF4-FFF2-40B4-BE49-F238E27FC236}">
                      <a16:creationId xmlns:a16="http://schemas.microsoft.com/office/drawing/2014/main" id="{B2361559-D0E5-2393-5544-115B31F3E0B7}"/>
                    </a:ext>
                  </a:extLst>
                </p:cNvPr>
                <p:cNvGrpSpPr/>
                <p:nvPr/>
              </p:nvGrpSpPr>
              <p:grpSpPr>
                <a:xfrm>
                  <a:off x="5824722" y="3021708"/>
                  <a:ext cx="1631971" cy="2058520"/>
                  <a:chOff x="5824722" y="3021708"/>
                  <a:chExt cx="1631971" cy="2058520"/>
                </a:xfrm>
              </p:grpSpPr>
              <p:pic>
                <p:nvPicPr>
                  <p:cNvPr id="19" name="Picture 16">
                    <a:extLst>
                      <a:ext uri="{FF2B5EF4-FFF2-40B4-BE49-F238E27FC236}">
                        <a16:creationId xmlns:a16="http://schemas.microsoft.com/office/drawing/2014/main" id="{09516082-665F-57F6-0F48-14E5B6C21E0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3452" b="31494"/>
                  <a:stretch/>
                </p:blipFill>
                <p:spPr bwMode="auto">
                  <a:xfrm>
                    <a:off x="5879185" y="3021708"/>
                    <a:ext cx="1572394" cy="190489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0" name="Picture 16">
                    <a:extLst>
                      <a:ext uri="{FF2B5EF4-FFF2-40B4-BE49-F238E27FC236}">
                        <a16:creationId xmlns:a16="http://schemas.microsoft.com/office/drawing/2014/main" id="{8F6D78D6-9121-2DAF-445C-88363FA0752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3452" b="31494"/>
                  <a:stretch/>
                </p:blipFill>
                <p:spPr bwMode="auto">
                  <a:xfrm>
                    <a:off x="5884299" y="3021708"/>
                    <a:ext cx="1572394" cy="190489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1" name="Rechthoek 20">
                    <a:extLst>
                      <a:ext uri="{FF2B5EF4-FFF2-40B4-BE49-F238E27FC236}">
                        <a16:creationId xmlns:a16="http://schemas.microsoft.com/office/drawing/2014/main" id="{0D888029-7B04-C256-F830-570409A1CB64}"/>
                      </a:ext>
                    </a:extLst>
                  </p:cNvPr>
                  <p:cNvSpPr/>
                  <p:nvPr/>
                </p:nvSpPr>
                <p:spPr>
                  <a:xfrm rot="2716055">
                    <a:off x="5679962" y="4652583"/>
                    <a:ext cx="572405" cy="282885"/>
                  </a:xfrm>
                  <a:prstGeom prst="rect">
                    <a:avLst/>
                  </a:prstGeom>
                  <a:solidFill>
                    <a:schemeClr val="tx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sp>
              <p:nvSpPr>
                <p:cNvPr id="17" name="Rechthoek 16">
                  <a:extLst>
                    <a:ext uri="{FF2B5EF4-FFF2-40B4-BE49-F238E27FC236}">
                      <a16:creationId xmlns:a16="http://schemas.microsoft.com/office/drawing/2014/main" id="{891EBA59-9192-226D-2E41-FA79DB68D784}"/>
                    </a:ext>
                  </a:extLst>
                </p:cNvPr>
                <p:cNvSpPr/>
                <p:nvPr/>
              </p:nvSpPr>
              <p:spPr>
                <a:xfrm>
                  <a:off x="5852238" y="3017210"/>
                  <a:ext cx="540000" cy="468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8" name="Rechthoek 17">
                  <a:extLst>
                    <a:ext uri="{FF2B5EF4-FFF2-40B4-BE49-F238E27FC236}">
                      <a16:creationId xmlns:a16="http://schemas.microsoft.com/office/drawing/2014/main" id="{6E6E7019-8337-3CD8-A4AE-8AA9CDDE5C99}"/>
                    </a:ext>
                  </a:extLst>
                </p:cNvPr>
                <p:cNvSpPr/>
                <p:nvPr/>
              </p:nvSpPr>
              <p:spPr>
                <a:xfrm>
                  <a:off x="5853741" y="3017210"/>
                  <a:ext cx="540000" cy="468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F0A2EC53-970C-E5B2-256A-EAF7009F4F24}"/>
                  </a:ext>
                </a:extLst>
              </p:cNvPr>
              <p:cNvSpPr/>
              <p:nvPr/>
            </p:nvSpPr>
            <p:spPr>
              <a:xfrm rot="8163829">
                <a:off x="5822445" y="4454111"/>
                <a:ext cx="306416" cy="54716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AF7D13D2-D326-7A26-0933-00B638F0F685}"/>
                </a:ext>
              </a:extLst>
            </p:cNvPr>
            <p:cNvSpPr/>
            <p:nvPr/>
          </p:nvSpPr>
          <p:spPr>
            <a:xfrm rot="21067429">
              <a:off x="7488123" y="3553013"/>
              <a:ext cx="146511" cy="43454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2" name="Picture 14">
            <a:extLst>
              <a:ext uri="{FF2B5EF4-FFF2-40B4-BE49-F238E27FC236}">
                <a16:creationId xmlns:a16="http://schemas.microsoft.com/office/drawing/2014/main" id="{DFF35C48-536A-3D28-AFF0-54516581E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40"/>
          <a:stretch/>
        </p:blipFill>
        <p:spPr bwMode="auto">
          <a:xfrm>
            <a:off x="5854831" y="2155669"/>
            <a:ext cx="112162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jdelijke aanduiding voor voettekst 2">
            <a:extLst>
              <a:ext uri="{FF2B5EF4-FFF2-40B4-BE49-F238E27FC236}">
                <a16:creationId xmlns:a16="http://schemas.microsoft.com/office/drawing/2014/main" id="{414F03C1-3AD3-E1B9-64D5-820455599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424013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160000" y="1593072"/>
            <a:ext cx="6270171" cy="665496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prodemos.nl</a:t>
            </a:r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bg1"/>
                </a:solidFill>
              </a:rPr>
            </a:b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528060" y="1447920"/>
            <a:ext cx="5615940" cy="1080000"/>
          </a:xfrm>
        </p:spPr>
        <p:txBody>
          <a:bodyPr/>
          <a:lstStyle/>
          <a:p>
            <a:r>
              <a:rPr lang="nl-NL" dirty="0"/>
              <a:t>Wat zit er, naast de rijksbegroting, in het koffertje?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3C4F0B0-CB25-2279-5C91-51DE35BEF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25337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schrijft de troonrede?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7D8AEEB-083F-D2F9-D596-345CE0698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31611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Welke letters staan er op de troon van de Koning?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4135F8B-EBC9-BD5C-6A7F-43C6CD6E7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8187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707200" y="941820"/>
            <a:ext cx="6436800" cy="1620000"/>
          </a:xfrm>
        </p:spPr>
        <p:txBody>
          <a:bodyPr/>
          <a:lstStyle/>
          <a:p>
            <a:r>
              <a:rPr lang="nl-NL" dirty="0"/>
              <a:t>Hoe heet het debat waarin de Tweede Kamer na Prinsjesdag de plannen van de regering bespreekt?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8D02959-9506-573F-C5F1-F7A52FB87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361568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95500" y="1447920"/>
            <a:ext cx="7048500" cy="720000"/>
          </a:xfrm>
        </p:spPr>
        <p:txBody>
          <a:bodyPr/>
          <a:lstStyle/>
          <a:p>
            <a:r>
              <a:rPr lang="nl-NL" dirty="0"/>
              <a:t>Wie is het staatshoofd van Nederland?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FB6D4EB-7A02-ADA9-B433-645F7D295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398713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staat er in de troonrede?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40EB1956-2E34-4075-DDFB-A43F734EC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4462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 powerpointtemplate-NL warmgeel">
  <a:themeElements>
    <a:clrScheme name="ProDemos warmgeel">
      <a:dk1>
        <a:srgbClr val="FCC241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Demos powerpointtemplate-NL warmgeel.pptx" id="{2683FC40-11D0-9B43-8B44-9D6BC44DD9C0}" vid="{CE3B6785-139B-EE4A-BE1E-490A31CCF4E8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7" ma:contentTypeDescription="Een nieuw document maken." ma:contentTypeScope="" ma:versionID="2b3e075314f3ea0329d6670ef95d0e30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5455266ead71188a11145d80b8e3d6f7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EE8BAE-64E7-46D8-9CE2-5A536C608D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C55CAF-C700-4A31-A413-F95886A8F234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3a7bcf79-13ec-4791-9315-eb816fa35df2"/>
    <ds:schemaRef ds:uri="http://www.w3.org/XML/1998/namespace"/>
    <ds:schemaRef ds:uri="f6166596-befa-4d6e-9b8b-75e822e8a231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4BA7260-0842-49DA-A11F-3BA21E4DF3C9}"/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warmgeel</Template>
  <TotalTime>2226</TotalTime>
  <Words>1023</Words>
  <Application>Microsoft Office PowerPoint</Application>
  <PresentationFormat>Diavoorstelling (16:9)</PresentationFormat>
  <Paragraphs>361</Paragraphs>
  <Slides>31</Slides>
  <Notes>26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4" baseType="lpstr">
      <vt:lpstr>Arial</vt:lpstr>
      <vt:lpstr>Calibri</vt:lpstr>
      <vt:lpstr>ProDemos powerpointtemplate-NL warmgeel</vt:lpstr>
      <vt:lpstr>PowerPoint-presentatie</vt:lpstr>
      <vt:lpstr>Ronde 1 - 3-6-9</vt:lpstr>
      <vt:lpstr>Wanneer is het Prinsjesdag? </vt:lpstr>
      <vt:lpstr>Wat zit er, naast de rijksbegroting, in het koffertje?</vt:lpstr>
      <vt:lpstr>Wie schrijft de troonrede? </vt:lpstr>
      <vt:lpstr>Welke letters staan er op de troon van de Koning?</vt:lpstr>
      <vt:lpstr>Hoe heet het debat waarin de Tweede Kamer na Prinsjesdag de plannen van de regering bespreekt?</vt:lpstr>
      <vt:lpstr>Wie is het staatshoofd van Nederland? </vt:lpstr>
      <vt:lpstr>Wat staat er in de troonrede? </vt:lpstr>
      <vt:lpstr>Wie vormen samen de Staten-Generaal? </vt:lpstr>
      <vt:lpstr>Wie presenteert het koffertje in de Tweede Kamer? </vt:lpstr>
      <vt:lpstr>Vanaf welk paleis wordt de balkonscène gehouden? </vt:lpstr>
      <vt:lpstr>Welke prinses is dit jaar voor het eerst aanwezig bij de troonrede?</vt:lpstr>
      <vt:lpstr>Welk kledingstuk hoort bij Prinsjesdag? </vt:lpstr>
      <vt:lpstr>In welk gebouw wordt de troonrede voorgelezen? </vt:lpstr>
      <vt:lpstr>Uit hoeveel woorden bestond de laatste troonrede?  Je mag er 10% naast zitten.</vt:lpstr>
      <vt:lpstr>Hoe noemen we de Koning en de ministers samen? </vt:lpstr>
      <vt:lpstr>Ronde 2 - Open deur</vt:lpstr>
      <vt:lpstr>Wat weet je van minister Kaag?</vt:lpstr>
      <vt:lpstr>Wat weet je van de Staten-Generaal?</vt:lpstr>
      <vt:lpstr>Wat weet je van de Algemene Beschouwingen?</vt:lpstr>
      <vt:lpstr>Ronde 3 - Puzzel</vt:lpstr>
      <vt:lpstr>Oefenpuzzel</vt:lpstr>
      <vt:lpstr>Puzzel 1</vt:lpstr>
      <vt:lpstr>Puzzel 2</vt:lpstr>
      <vt:lpstr>Puzzel 3</vt:lpstr>
      <vt:lpstr>Ronde 4 - Galerij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Sedi van Loon</dc:creator>
  <cp:lastModifiedBy>Cees van Dijk</cp:lastModifiedBy>
  <cp:revision>56</cp:revision>
  <cp:lastPrinted>2017-06-07T13:51:27Z</cp:lastPrinted>
  <dcterms:created xsi:type="dcterms:W3CDTF">2019-08-16T15:01:35Z</dcterms:created>
  <dcterms:modified xsi:type="dcterms:W3CDTF">2023-08-08T09:38:54Z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11416400</vt:r8>
  </property>
  <property fmtid="{D5CDD505-2E9C-101B-9397-08002B2CF9AE}" pid="3" name="ContentTypeId">
    <vt:lpwstr>0x0101006C7C20459E79C940965B22A7E6BE84D7</vt:lpwstr>
  </property>
  <property fmtid="{D5CDD505-2E9C-101B-9397-08002B2CF9AE}" pid="4" name="MediaServiceImageTags">
    <vt:lpwstr/>
  </property>
</Properties>
</file>