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12" r:id="rId6"/>
    <p:sldId id="282" r:id="rId7"/>
    <p:sldId id="313" r:id="rId8"/>
    <p:sldId id="283" r:id="rId9"/>
    <p:sldId id="314" r:id="rId10"/>
    <p:sldId id="284" r:id="rId11"/>
    <p:sldId id="315" r:id="rId12"/>
    <p:sldId id="285" r:id="rId13"/>
    <p:sldId id="316" r:id="rId14"/>
    <p:sldId id="286" r:id="rId15"/>
    <p:sldId id="317" r:id="rId16"/>
    <p:sldId id="287" r:id="rId17"/>
    <p:sldId id="318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7084"/>
  </p:normalViewPr>
  <p:slideViewPr>
    <p:cSldViewPr snapToGrid="0" snapToObjects="1">
      <p:cViewPr>
        <p:scale>
          <a:sx n="100" d="100"/>
          <a:sy n="100" d="100"/>
        </p:scale>
        <p:origin x="-226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</a:t>
            </a:r>
            <a:r>
              <a:rPr lang="nl-NL" dirty="0" smtClean="0">
                <a:solidFill>
                  <a:schemeClr val="bg1"/>
                </a:solidFill>
              </a:rPr>
              <a:t>Waalwijk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wijk Landgoed Driessen moeten winkels en horeca komen.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In de wijk Landgoed Driessen moeten winkels en horeca komen.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619" y="2029485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915" y="2046606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457" y="2719621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90" y="2130102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872631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70" y="4180346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432" y="2661062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662" y="3180892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410653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41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toestaan dat winkels in Waalwijk, Waspik en Sprang-Capelle elke zondag open zijn.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toestaan dat winkels in Waalwijk, Waspik en Sprang-Capelle elke zondag open zijn.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703195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35" y="2710973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658" y="2205903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38" y="2046606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650686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147" y="2954228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377" y="3409784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4174773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50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Uitbreiding van natuur mag ten koste gaan van landbouwgebied.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Uitbreiding van natuur mag ten koste gaan van landbouwgebied. 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49" y="2135215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457" y="2381884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788" y="3496341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83" y="2727400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83" y="4206557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73" y="3368362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588" y="3965655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495" y="3042009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14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centrum van Waalwijk moet een milieuzone krijgen, zodat vervuilende dieselauto’s daar niet mogen rijden.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Het centrum van Waalwijk moet een milieuzone krijgen, zodat vervuilende dieselauto’s daar niet mogen rijden.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49" y="2169457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718752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658" y="3144304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413" y="2046606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70" y="4290150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147" y="3896691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667559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440714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02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Waalwijk moet fuseren met de Langstraatgemeenten Heusden en Loon op Zand.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Waalwijk moet fuseren met de Langstraatgemeenten Heusden en Loon op Zand. 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703195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718752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658" y="2046606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4067036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555965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147" y="2757498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377" y="3297753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495" y="4067036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Waalwijk moet het raadgevend referendum invoeren.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Waalwijk moet het raadgevend referendum invoeren. 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49" y="2169457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115" y="2954228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598791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147" y="4382333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876046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147" y="3699961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377" y="4174773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725" y="2196398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8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Inwoners die een bijstandsuitkering krijgen, moeten een tegenprestatie verrichten, zoals werken in de groenvoorziening.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Inwoners die een bijstandsuitkering krijgen, moeten een tegenprestatie verrichten, zoals werken in de groenvoorziening. 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703195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551175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658" y="2173250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303" y="4359269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046606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147" y="2945666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588" y="3282125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217" y="2730136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30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het afsteken van vuurwerk in de gemeente verbieden.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het afsteken van vuurwerk in de gemeente verbieden. 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46606"/>
            <a:ext cx="1330528" cy="4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49" y="2103223"/>
            <a:ext cx="621798" cy="7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115" y="2898376"/>
            <a:ext cx="691032" cy="6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roenLinksaf Waalwij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30" y="3795458"/>
            <a:ext cx="1420489" cy="53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823" y="2677424"/>
            <a:ext cx="765202" cy="4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978" y="2118659"/>
            <a:ext cx="1121881" cy="3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20" y="2755530"/>
            <a:ext cx="1524000" cy="3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823" y="3243892"/>
            <a:ext cx="826770" cy="6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ogo Lijst IJpela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823" y="4000065"/>
            <a:ext cx="947652" cy="6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74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343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30</cp:revision>
  <cp:lastPrinted>2017-06-07T13:51:27Z</cp:lastPrinted>
  <dcterms:created xsi:type="dcterms:W3CDTF">2017-11-17T13:38:05Z</dcterms:created>
  <dcterms:modified xsi:type="dcterms:W3CDTF">2018-02-16T15:45:02Z</dcterms:modified>
</cp:coreProperties>
</file>