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12" r:id="rId6"/>
    <p:sldId id="282" r:id="rId7"/>
    <p:sldId id="313" r:id="rId8"/>
    <p:sldId id="283" r:id="rId9"/>
    <p:sldId id="314" r:id="rId10"/>
    <p:sldId id="284" r:id="rId11"/>
    <p:sldId id="315" r:id="rId12"/>
    <p:sldId id="285" r:id="rId13"/>
    <p:sldId id="316" r:id="rId14"/>
    <p:sldId id="286" r:id="rId15"/>
    <p:sldId id="317" r:id="rId16"/>
    <p:sldId id="287" r:id="rId17"/>
    <p:sldId id="318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7084"/>
  </p:normalViewPr>
  <p:slideViewPr>
    <p:cSldViewPr snapToGrid="0" snapToObjects="1">
      <p:cViewPr>
        <p:scale>
          <a:sx n="100" d="100"/>
          <a:sy n="100" d="100"/>
        </p:scale>
        <p:origin x="-226" y="-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26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24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9.jpe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2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jpe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hyperlink" Target="https://lijst-twee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Vlaardingen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de hondenbelasting afschaffen, en in plaats daarvan hoge boetes invoeren voor het achterlaten van hondenpoep.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﻿De gemeente moet de hondenbelasting afschaffen, en in plaats daarvan hoge boetes invoeren voor het achterlaten van hondenpoep.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1455" y="2049689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599279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875" y="2549729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350" y="3116292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4478" y="2589911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9866" y="2049689"/>
            <a:ext cx="935355" cy="40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350" y="3884950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2195" y="2049810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49689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576265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9675" y="2049689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5063" y="3477197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88731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4011469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89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Inwoners van Vlaardingen moeten een raadgevend referendum kunnen aanvragen over voorgenomen besluiten van de gemeenteraad.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﻿Inwoners van Vlaardingen moeten een raadgevend referendum kunnen aanvragen over voorgenomen besluiten van de gemeenteraad.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1915" y="2610126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6675" y="2036529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875" y="2467695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350" y="3073193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13" y="3798871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1468" y="2064981"/>
            <a:ext cx="935355" cy="40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5784" y="2036529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1022" y="3091588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49689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576265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4505500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3734109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9345" y="2872691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3032876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5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Asielzoekers met een verblijfsvergunning moeten zo snel mogelijk taalles krijgen op kosten van de gemeente.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﻿Asielzoekers met een verblijfsvergunning moeten zo snel mogelijk taalles krijgen op kosten van de gemeente.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8509" y="2856783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4336119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2413" y="2049689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9726" y="2056142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13" y="3056469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3398" y="4229786"/>
            <a:ext cx="935355" cy="40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5871" y="2045216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254" y="3849299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9995" y="2109347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7913" y="2668279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175" y="3581235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3572522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88731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9000" y="2809040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63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nieuwe wijken moeten veel meer sociale huurwoningen gebouwd worden dan tot nu toe het geval is.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﻿In nieuwe wijken moeten veel meer sociale huurwoningen gebouwd worden dan tot nu toe het geval is.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461857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8009" y="2074015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7138" y="3355817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5634" y="3895250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6368" y="2532133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4124" y="2074016"/>
            <a:ext cx="1149435" cy="5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6405" y="3277547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0655" y="2641037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9995" y="2045216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3968" y="2050868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8248" y="4428281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3572522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88731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6657" y="2576265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59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﻿Op het Unileverterrein moeten zoveel mogelijk nieuwe bedrijven komen.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﻿Op het Unileverterrein moeten zoveel mogelijk nieuwe bedrijven komen.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1455" y="2049689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0072" y="4281662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8525" y="2049689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350" y="3277547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13" y="3998911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0826" y="2830055"/>
            <a:ext cx="935355" cy="40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4384" y="2049689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5288" y="3857784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49689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576265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6531" y="3348684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6714" y="3544105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88731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2394" y="2510310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Mensen met een bijstandsuitkering moeten meer mogelijkheden krijgen om bij te verdienen zonder dat er een bedrag op hun uitkering wordt ingehouden.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403860"/>
            <a:ext cx="6676639" cy="457059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﻿Mensen met een bijstandsuitkering moeten meer mogelijkheden krijgen om bij te verdienen zonder dat er een bedrag op hun uitkering wordt ingehouden.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557660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522724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2005342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8040" y="4120663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3942" y="2209915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362826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8369" y="3362826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13" y="2997330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0286" y="2209915"/>
            <a:ext cx="9703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350" y="3858237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4836" y="3851760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209915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5180" y="2589911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9267" y="2750137"/>
            <a:ext cx="1098390" cy="48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5868" y="3034789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515" y="2737097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908754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5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het eigen risico van de gezondheidszorg voor chronisch zieken en gehandicapten volledig vergoeden.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﻿De gemeente moet het eigen risico van de gezondheidszorg voor chronisch zieken en gehandicapten volledig vergoeden.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3842107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4336119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875" y="2589911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3050" y="2067645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13" y="3135478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0826" y="3326283"/>
            <a:ext cx="935355" cy="40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0568" y="2075696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215" y="2814926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0122" y="2049689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7" y="2879715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006" y="2687803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317" y="3900559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420" y="2049689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2049689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7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Elke wijk moet een buurthuis krijgen met een eigen budget en ruimte voor vergaderingen, activiteiten, taalles etc.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﻿Elke wijk moet een buurthuis krijgen met een eigen budget en ruimte voor vergaderingen, activiteiten, taalles etc.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1455" y="2049689"/>
            <a:ext cx="710692" cy="39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4336119"/>
            <a:ext cx="855472" cy="2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875" y="2584797"/>
            <a:ext cx="779272" cy="4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350" y="3122722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13" y="3875281"/>
            <a:ext cx="621834" cy="70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ProDemos Schuift Aan\Programma Verkiezingsspecial 2018\Materialen\Over de lijn stemwijzerstellingen\Logo's\Partijlogo's algemeen\GROENLINKS 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3711" y="4106237"/>
            <a:ext cx="1178186" cy="5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fbeeldingsresultaten voor christenunie sgp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2944" y="2049688"/>
            <a:ext cx="661797" cy="66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3848" y="3360641"/>
            <a:ext cx="580893" cy="84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VV2000/Leefbaar Vlaarding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49689"/>
            <a:ext cx="962152" cy="4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OV Vlaardingen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576265"/>
            <a:ext cx="1364234" cy="3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5091" y="2810989"/>
            <a:ext cx="100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Beter Voor Vlaardingen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51" y="3572522"/>
            <a:ext cx="858830" cy="6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988731"/>
            <a:ext cx="113823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 descr="https://scontent-ams3-1.xx.fbcdn.net/v/t1.0-1/p320x320/25398675_994339024074496_428833527895051758_n.png?oh=006bb1327c7c6d19669581490125b2ad&amp;oe=5B205B45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3969" y="2049689"/>
            <a:ext cx="679753" cy="67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1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267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40</cp:revision>
  <cp:lastPrinted>2017-06-07T13:51:27Z</cp:lastPrinted>
  <dcterms:created xsi:type="dcterms:W3CDTF">2017-11-17T13:38:05Z</dcterms:created>
  <dcterms:modified xsi:type="dcterms:W3CDTF">2018-02-16T15:29:22Z</dcterms:modified>
</cp:coreProperties>
</file>