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1" r:id="rId3"/>
    <p:sldId id="296" r:id="rId4"/>
    <p:sldId id="262" r:id="rId5"/>
    <p:sldId id="305" r:id="rId6"/>
    <p:sldId id="282" r:id="rId7"/>
    <p:sldId id="306" r:id="rId8"/>
    <p:sldId id="283" r:id="rId9"/>
    <p:sldId id="307" r:id="rId10"/>
    <p:sldId id="285" r:id="rId11"/>
    <p:sldId id="308" r:id="rId12"/>
    <p:sldId id="286" r:id="rId13"/>
    <p:sldId id="309" r:id="rId14"/>
    <p:sldId id="287" r:id="rId15"/>
    <p:sldId id="312" r:id="rId16"/>
    <p:sldId id="310" r:id="rId17"/>
    <p:sldId id="311" r:id="rId18"/>
    <p:sldId id="295" r:id="rId19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37" autoAdjust="0"/>
    <p:restoredTop sz="87084"/>
  </p:normalViewPr>
  <p:slideViewPr>
    <p:cSldViewPr snapToGrid="0" snapToObjects="1">
      <p:cViewPr varScale="1">
        <p:scale>
          <a:sx n="99" d="100"/>
          <a:sy n="99" d="100"/>
        </p:scale>
        <p:origin x="-25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9-2-2018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9-2-2018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94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95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9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Kop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518"/>
            <a:ext cx="2049577" cy="795539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74904" y="419442"/>
            <a:ext cx="8414496" cy="3482618"/>
          </a:xfrm>
          <a:prstGeom prst="rect">
            <a:avLst/>
          </a:prstGeom>
          <a:solidFill>
            <a:schemeClr val="bg2"/>
          </a:solidFill>
        </p:spPr>
        <p:txBody>
          <a:bodyPr wrap="square" lIns="2160000" tIns="46800" rIns="2160000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Openingsdia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rechts 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om deze achter het blauwe kader te plaatsen</a:t>
            </a:r>
            <a:endParaRPr lang="nl-NL" baseline="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Verwijder dit grijze kader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2226890" y="129738"/>
            <a:ext cx="6436186" cy="27384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de titel van de presentatie invoegen</a:t>
            </a:r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8408"/>
            <a:ext cx="8220572" cy="34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eren 4"/>
          <p:cNvGrpSpPr/>
          <p:nvPr/>
        </p:nvGrpSpPr>
        <p:grpSpPr>
          <a:xfrm>
            <a:off x="-6349" y="1"/>
            <a:ext cx="9150349" cy="5143499"/>
            <a:chOff x="-6349" y="1"/>
            <a:chExt cx="9150349" cy="5143499"/>
          </a:xfrm>
          <a:solidFill>
            <a:schemeClr val="tx1"/>
          </a:solidFill>
        </p:grpSpPr>
        <p:sp>
          <p:nvSpPr>
            <p:cNvPr id="6" name="Rechthoek 5"/>
            <p:cNvSpPr/>
            <p:nvPr/>
          </p:nvSpPr>
          <p:spPr>
            <a:xfrm>
              <a:off x="0" y="1"/>
              <a:ext cx="9144000" cy="449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3771900"/>
              <a:ext cx="9144000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6349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677772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itel 1"/>
          <p:cNvSpPr txBox="1">
            <a:spLocks/>
          </p:cNvSpPr>
          <p:nvPr/>
        </p:nvSpPr>
        <p:spPr>
          <a:xfrm>
            <a:off x="2160000" y="3780000"/>
            <a:ext cx="6629400" cy="1371599"/>
          </a:xfrm>
          <a:prstGeom prst="rect">
            <a:avLst/>
          </a:prstGeom>
        </p:spPr>
        <p:txBody>
          <a:bodyPr vert="horz" wrap="square" lIns="0" tIns="4680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fontAlgn="ctr">
              <a:lnSpc>
                <a:spcPts val="3200"/>
              </a:lnSpc>
            </a:pPr>
            <a:r>
              <a:rPr lang="nl-NL" dirty="0" smtClean="0">
                <a:solidFill>
                  <a:schemeClr val="bg1"/>
                </a:solidFill>
              </a:rPr>
              <a:t>Over de lijn Tytsjerksteradiel</a:t>
            </a:r>
            <a:endParaRPr lang="nl-NL" sz="1800" dirty="0">
              <a:solidFill>
                <a:schemeClr val="tx2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970" y="2882074"/>
            <a:ext cx="2049577" cy="79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bouw van woningen in De Warren bij Burgum moet zo snel mogelijk beginnen.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</a:t>
            </a:r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02" y="2756162"/>
            <a:ext cx="1390433" cy="8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03" y="3225450"/>
            <a:ext cx="1679183" cy="56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675" y="2031902"/>
            <a:ext cx="1046076" cy="1093625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201" y="3877799"/>
            <a:ext cx="1096653" cy="109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390" y="2390716"/>
            <a:ext cx="1584757" cy="6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christenunie 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36" y="4274026"/>
            <a:ext cx="2642165" cy="3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FN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960" y="3084048"/>
            <a:ext cx="2091011" cy="109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63856" y="6318124"/>
            <a:ext cx="6270171" cy="312933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66897" y="676195"/>
            <a:ext cx="6632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De bouw van woningen in De Warren bij Burgum moet zo snel mogelijk beginnen. 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9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Tytsjerksteradiel moet het afsteken van vuurwerk door particulieren verbieden.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</a:t>
            </a:r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267" y="4115595"/>
            <a:ext cx="1390433" cy="8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099" y="3410240"/>
            <a:ext cx="1679183" cy="56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89" y="2809812"/>
            <a:ext cx="1046076" cy="1093625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363" y="2357467"/>
            <a:ext cx="1096653" cy="109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175" y="2838184"/>
            <a:ext cx="1584757" cy="6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christenunie 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200" y="2020225"/>
            <a:ext cx="2642165" cy="3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FN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989" y="3972569"/>
            <a:ext cx="2091011" cy="109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63856" y="6318124"/>
            <a:ext cx="6270171" cy="312933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66897" y="676195"/>
            <a:ext cx="6632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Tytsjerksteradiel moet het afsteken van vuurwerk door particulieren verbieden. 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7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Als er alleen maar een christelijke basisschool in een dorp is, moet die altijd kinderen met een andere (religieuze) achtergrond toelaten.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</a:t>
            </a:r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398" y="2175614"/>
            <a:ext cx="1390433" cy="8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775" y="3184850"/>
            <a:ext cx="1679183" cy="56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577" y="3126213"/>
            <a:ext cx="1046076" cy="1093625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775" y="3938089"/>
            <a:ext cx="1096653" cy="109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692" y="4281120"/>
            <a:ext cx="1584757" cy="6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christenunie 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199" y="3074028"/>
            <a:ext cx="2642165" cy="3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FN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47" y="2032588"/>
            <a:ext cx="2091011" cy="109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63856" y="6318124"/>
            <a:ext cx="6270171" cy="312933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66897" y="676195"/>
            <a:ext cx="6632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Als er alleen maar een christelijke basisschool in een dorp is, moet die altijd kinderen met een andere (religieuze) achtergrond toelaten. 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3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Tytsjerksteradiel moet mensen met een bijstandsuitkering verplichten een tegenprestatie te leveren, bijvoorbeeld als conciërge op school.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6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277" y="2651483"/>
            <a:ext cx="1390433" cy="8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381" y="2629341"/>
            <a:ext cx="1679183" cy="56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888" y="2193914"/>
            <a:ext cx="1046076" cy="1093625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459058"/>
            <a:ext cx="1096653" cy="109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953" y="3751224"/>
            <a:ext cx="1584757" cy="6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christenunie 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90" y="3599125"/>
            <a:ext cx="2642165" cy="3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FN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467" y="3903323"/>
            <a:ext cx="2091011" cy="109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63856" y="6318124"/>
            <a:ext cx="6270171" cy="312933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66897" y="676195"/>
            <a:ext cx="6632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Tytsjerksteradiel moet mensen met een bijstandsuitkering verplichten een tegenprestatie te </a:t>
            </a:r>
            <a:r>
              <a:rPr lang="nl-NL" sz="1800" dirty="0" smtClean="0">
                <a:solidFill>
                  <a:schemeClr val="tx2"/>
                </a:solidFill>
              </a:rPr>
              <a:t>leveren.</a:t>
            </a:r>
            <a:endParaRPr lang="nl-NL" sz="1800" dirty="0">
              <a:solidFill>
                <a:schemeClr val="tx2"/>
              </a:solidFill>
            </a:endParaRP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2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prodemos.nl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Alle ambtenaren moeten zowel het Nederlands als het Fries mondeling en schriftelijk beheersen.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86" y="3869753"/>
            <a:ext cx="1390433" cy="8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08" y="2417353"/>
            <a:ext cx="1679183" cy="56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724" y="2180540"/>
            <a:ext cx="1046076" cy="1093625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272" y="3267965"/>
            <a:ext cx="1096653" cy="109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585" y="2286350"/>
            <a:ext cx="1584757" cy="6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christenunie 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200" y="3371540"/>
            <a:ext cx="2642165" cy="3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FN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309" y="3678229"/>
            <a:ext cx="22764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63856" y="6318124"/>
            <a:ext cx="6270171" cy="312933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166897" y="676195"/>
            <a:ext cx="6632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Alle ambtenaren moeten zowel het Nederlands als het Fries mondeling en schriftelijk beheersen. 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weer schoolzwemmen invoeren en dat ook betalen.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7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952" y="3588586"/>
            <a:ext cx="1390433" cy="8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57" y="4396161"/>
            <a:ext cx="1679183" cy="56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951" y="2180539"/>
            <a:ext cx="1046076" cy="1093625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951" y="3787776"/>
            <a:ext cx="1096653" cy="109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897" y="3176421"/>
            <a:ext cx="1584757" cy="6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christenunie 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865" y="3409784"/>
            <a:ext cx="2642165" cy="3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FN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365" y="2002218"/>
            <a:ext cx="22764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63856" y="6318124"/>
            <a:ext cx="6270171" cy="312933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66897" y="676195"/>
            <a:ext cx="6632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De gemeente moet weer schoolzwemmen invoeren en dat ook betalen.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2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de gemeente Tytsjerksteradiel mogen geen grote veestallen meer worden gebouwd.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027" y="3497690"/>
            <a:ext cx="1390433" cy="8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381" y="3339148"/>
            <a:ext cx="1679183" cy="56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476" y="3073499"/>
            <a:ext cx="1046076" cy="1093625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845" y="2009203"/>
            <a:ext cx="1096653" cy="109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03" y="2409496"/>
            <a:ext cx="1584757" cy="6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christenunie 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200" y="4305265"/>
            <a:ext cx="2642165" cy="3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FN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467" y="2009203"/>
            <a:ext cx="2091011" cy="109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63856" y="6318124"/>
            <a:ext cx="6270171" cy="312933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66897" y="676195"/>
            <a:ext cx="6632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In de gemeente Tytsjerksteradiel mogen geen grote veestallen meer worden gebouwd. 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39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Snelvaren</a:t>
            </a:r>
            <a:r>
              <a:rPr lang="nl-NL" dirty="0"/>
              <a:t> op het </a:t>
            </a:r>
            <a:r>
              <a:rPr lang="nl-NL" dirty="0" err="1"/>
              <a:t>Burgumer</a:t>
            </a:r>
            <a:r>
              <a:rPr lang="nl-NL" dirty="0"/>
              <a:t> Mar moet verboden blijven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357" y="3102828"/>
            <a:ext cx="1390433" cy="80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Dienst Op locatie\ProDemos Schuift Aan\Programma Verkiezingsspecial 2018\Materialen\Over de lijn stemwijzerstellingen\Logo's\Staphorst_PvdA Staphors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381" y="3339148"/>
            <a:ext cx="1679183" cy="56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246" y="3972702"/>
            <a:ext cx="1046076" cy="1093625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348" y="1919640"/>
            <a:ext cx="1096653" cy="109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fbeeldingsresultaat voor groenlinks 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03" y="2409496"/>
            <a:ext cx="1584757" cy="6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christenunie 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450" y="4237926"/>
            <a:ext cx="2642165" cy="3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FNP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467" y="2009203"/>
            <a:ext cx="2091011" cy="109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63856" y="6318124"/>
            <a:ext cx="6270171" cy="312933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166897" y="676195"/>
            <a:ext cx="6632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 err="1">
                <a:solidFill>
                  <a:schemeClr val="tx2"/>
                </a:solidFill>
              </a:rPr>
              <a:t>Snelvaren</a:t>
            </a:r>
            <a:r>
              <a:rPr lang="nl-NL" sz="1800" dirty="0">
                <a:solidFill>
                  <a:schemeClr val="tx2"/>
                </a:solidFill>
              </a:rPr>
              <a:t> op het </a:t>
            </a:r>
            <a:r>
              <a:rPr lang="nl-NL" sz="1800" dirty="0" err="1">
                <a:solidFill>
                  <a:schemeClr val="tx2"/>
                </a:solidFill>
              </a:rPr>
              <a:t>Burgumer</a:t>
            </a:r>
            <a:r>
              <a:rPr lang="nl-NL" sz="1800" dirty="0">
                <a:solidFill>
                  <a:schemeClr val="tx2"/>
                </a:solidFill>
              </a:rPr>
              <a:t> Mar moet verboden blijven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emos powerpointtemplate-NL groen">
  <a:themeElements>
    <a:clrScheme name="ProDemos groen">
      <a:dk1>
        <a:srgbClr val="58A337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oDemos powerpointtemplate-NL groen.pptx" id="{5FEADEC3-9408-0F43-ADC5-2A5DD6B59C01}" vid="{8C26B10D-7E0B-AE45-A999-1EFF06FCC7B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357</Words>
  <Application>Microsoft Office PowerPoint</Application>
  <PresentationFormat>Diavoorstelling (16:9)</PresentationFormat>
  <Paragraphs>69</Paragraphs>
  <Slides>18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ProDemos powerpointtemplate-NL groen</vt:lpstr>
      <vt:lpstr>PowerPoint-presentatie</vt:lpstr>
      <vt:lpstr>Stelling 1</vt:lpstr>
      <vt:lpstr>PowerPoint-presentatie</vt:lpstr>
      <vt:lpstr>Stelling 2</vt:lpstr>
      <vt:lpstr>PowerPoint-presentatie</vt:lpstr>
      <vt:lpstr>Stelling 3</vt:lpstr>
      <vt:lpstr>PowerPoint-presentatie</vt:lpstr>
      <vt:lpstr>Stelling 4</vt:lpstr>
      <vt:lpstr>PowerPoint-presentatie</vt:lpstr>
      <vt:lpstr>Stelling 5</vt:lpstr>
      <vt:lpstr>PowerPoint-presentatie</vt:lpstr>
      <vt:lpstr>Stelling 6</vt:lpstr>
      <vt:lpstr>PowerPoint-presentatie</vt:lpstr>
      <vt:lpstr>Stelling 7</vt:lpstr>
      <vt:lpstr>PowerPoint-presentatie</vt:lpstr>
      <vt:lpstr>Stelling 8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Rijke</dc:creator>
  <cp:lastModifiedBy>Patrick Rijke</cp:lastModifiedBy>
  <cp:revision>33</cp:revision>
  <cp:lastPrinted>2017-06-07T13:51:27Z</cp:lastPrinted>
  <dcterms:created xsi:type="dcterms:W3CDTF">2017-11-17T13:38:05Z</dcterms:created>
  <dcterms:modified xsi:type="dcterms:W3CDTF">2018-02-09T16:56:26Z</dcterms:modified>
</cp:coreProperties>
</file>