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12" r:id="rId6"/>
    <p:sldId id="282" r:id="rId7"/>
    <p:sldId id="313" r:id="rId8"/>
    <p:sldId id="283" r:id="rId9"/>
    <p:sldId id="314" r:id="rId10"/>
    <p:sldId id="284" r:id="rId11"/>
    <p:sldId id="315" r:id="rId12"/>
    <p:sldId id="285" r:id="rId13"/>
    <p:sldId id="316" r:id="rId14"/>
    <p:sldId id="286" r:id="rId15"/>
    <p:sldId id="317" r:id="rId16"/>
    <p:sldId id="287" r:id="rId17"/>
    <p:sldId id="318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7084"/>
  </p:normalViewPr>
  <p:slideViewPr>
    <p:cSldViewPr snapToGrid="0" snapToObjects="1">
      <p:cViewPr>
        <p:scale>
          <a:sx n="100" d="100"/>
          <a:sy n="100" d="100"/>
        </p:scale>
        <p:origin x="-7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Tilburg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﻿Tilburg moet het raadgevend referendum behouden.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﻿Tilburg moet het raadgevend referendum behouden.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57499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2405888" y="3588612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6715" y="4388134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19" y="2002588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3119" y="2884949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6569" y="2002589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6716" y="3059713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0486" y="4362459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9519" y="3322154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0342" y="3181376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5822" y="2794912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4852" y="2057499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13119" y="3495455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0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milieustraat in Berkel-Enschot moet openblijven, ook als dat veel geld kost.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milieustraat in Berkel-Enschot moet openblijven, ook als dat veel geld kost.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7524" y="1996432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2425499" y="4152193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0010" y="4375988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4419" y="3873727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6648" y="3064185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4419" y="2950774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716127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67173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9867" y="3010563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322154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6457" y="3912529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8378" y="1996432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54419" y="2067173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3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Tilburg moet een ombudsman speciaal voor ouderen aanstellen, voor klachten over de overheid of instanties.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Tilburg moet een ombudsman speciaal voor ouderen aanstellen, voor klachten over de overheid of instanties.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2010215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6519842" y="2720008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0266" y="3619353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9000" y="2057499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6648" y="2964557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637" y="2964557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2627" y="2032547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6507" y="2628011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2629" y="3222526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6885" y="4141328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051293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397" y="2032547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05888" y="4210532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1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Recreatiebad</a:t>
            </a:r>
            <a:r>
              <a:rPr lang="nl-NL" dirty="0"/>
              <a:t> </a:t>
            </a:r>
            <a:r>
              <a:rPr lang="nl-NL" dirty="0" err="1"/>
              <a:t>Stappegoor</a:t>
            </a:r>
            <a:r>
              <a:rPr lang="nl-NL" dirty="0"/>
              <a:t> moet een extra buitenzwembad krijgen, aan de kant van de Ringbaan Zuid.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Recreatiebad</a:t>
            </a:r>
            <a:r>
              <a:rPr lang="nl-NL" dirty="0"/>
              <a:t> </a:t>
            </a:r>
            <a:r>
              <a:rPr lang="nl-NL" dirty="0" err="1"/>
              <a:t>Stappegoor</a:t>
            </a:r>
            <a:r>
              <a:rPr lang="nl-NL" dirty="0"/>
              <a:t> moet een extra buitenzwembad krijgen, aan de kant van de Ringbaan Zuid.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9229" y="2058727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2463037" y="3909070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199" y="3230212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5150" y="2200709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6648" y="2525540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0260" y="3518707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9517" y="2012480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6507" y="2750179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6659" y="3322595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5440" y="3480265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5822" y="4373714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9212" y="2012480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21435" y="2717900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30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voor elke school een conciërge betalen.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716280"/>
            <a:ext cx="6676639" cy="425817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moet voor elke school een conciërge betalen.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9229" y="1956484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6781684" y="3095330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9229" y="3770914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9000" y="2057499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7245" y="3287515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9234" y="3024072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6370" y="4391394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6507" y="2025124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9519" y="2696110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6885" y="3673336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1777" y="4010107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552" y="3021564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64119" y="4104132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schoolzwemmen moet weer worden ingevoerd, de gemeente moet dat betalen.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Het schoolzwemmen moet weer worden ingevoerd, de gemeente moet dat betalen.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2570" y="1936559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6629235" y="2697148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0266" y="3831370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4227" y="1944835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5" y="2727152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9919" y="3342029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9517" y="2015946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0538" y="4462774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9519" y="2585901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6885" y="3496659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5822" y="4367173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8358" y="2032547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42570" y="2985121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6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Tilburg moet financiële voordelen geven aan bedrijven die duurzaam werken.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gemeente Tilburg moet financiële voordelen geven aan bedrijven die duurzaam werken.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7176" y="1989702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6735964" y="2493377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5070" y="4301687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757" y="2112271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757" y="3013069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2686" y="3286484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757" y="3719409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757" y="4386428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2834" y="3037233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6885" y="3954056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6057" y="1998023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1300" y="2127023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68711" y="3117061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31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Tilburg moet uitgeprocedeerde asielzoekers opvang bieden (bed-bad en brood).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104362" y="577516"/>
            <a:ext cx="6676639" cy="439693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Tilburg moet uitgeprocedeerde asielzoekers opvang bieden (bed-bad en brood). 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5888" y="1356442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StemWijzer GR 2018\Gemeenten\Tilburg\Logo's\LijstSmolder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7176" y="2005862"/>
            <a:ext cx="704971" cy="95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StemWijzer GR 2018\Gemeenten\Tilburg\Logo's\Voor Tilburg logo 300x300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623" b="9623"/>
          <a:stretch/>
        </p:blipFill>
        <p:spPr bwMode="auto">
          <a:xfrm>
            <a:off x="7609909" y="3939737"/>
            <a:ext cx="896418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opatilburg.nl/images/logo_27p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3302" y="3045849"/>
            <a:ext cx="1132485" cy="5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:\Dienst Op locatie\StemWijzer GR 2018\Gemeenten\Tilburg\Logo's\LinksOffensiefLogo1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5235" y="2057499"/>
            <a:ext cx="934380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M:\Dienst Op locatie\StemWijzer GR 2018\Gemeenten\Tilburg\Logo's\Bit-def300x300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7245" y="2186181"/>
            <a:ext cx="88265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:\Dienst Op locatie\StemWijzer GR 2018\Gemeenten\Tilburg\Logo's\Verkiezingslogo Lokaal Tilburg 2.jpg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931" y="2067994"/>
            <a:ext cx="939696" cy="7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M:\Dienst Op locatie\ProDemos Schuift Aan\Programma Verkiezingsspecial 2018\Materialen\Over de lijn stemwijzerstellingen\Logo's\Partijlogo's algemeen\D66-RGB-groen.jpg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6985" y="3029950"/>
            <a:ext cx="812630" cy="4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:\Dienst Op locatie\ProDemos Schuift Aan\Programma Verkiezingsspecial 2018\Materialen\Over de lijn stemwijzerstellingen\Logo's\Partijlogo's algemeen\SP logo.jpg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5888" y="3691166"/>
            <a:ext cx="935640" cy="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:\Dienst Op locatie\ProDemos Schuift Aan\Programma Verkiezingsspecial 2018\Materialen\Over de lijn stemwijzerstellingen\Logo's\Partijlogo's algemeen\VVD.jpg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3351" y="3045849"/>
            <a:ext cx="702628" cy="79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:\Dienst Op locatie\ProDemos Schuift Aan\Programma Verkiezingsspecial 2018\Materialen\Over de lijn stemwijzerstellingen\Logo's\Partijlogo's algemeen\CDA-cirkel-300x300.jp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0342" y="3954056"/>
            <a:ext cx="695262" cy="69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:\Dienst Op locatie\ProDemos Schuift Aan\Programma Verkiezingsspecial 2018\Materialen\Over de lijn stemwijzerstellingen\Logo's\Partijlogo's algemeen\PvdA.png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931" y="4391393"/>
            <a:ext cx="1076325" cy="35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M:\Dienst Op locatie\ProDemos Schuift Aan\Programma Verkiezingsspecial 2018\Materialen\Over de lijn stemwijzerstellingen\Logo's\Partijlogo's algemeen\GROENLINKS-LOGO-COMPACT-RGB-LR.png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6856" y="3029950"/>
            <a:ext cx="1217295" cy="53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:\Dienst Op locatie\ProDemos Schuift Aan\Programma Verkiezingsspecial 2018\Materialen\Over de lijn stemwijzerstellingen\Logo's\Partijlogo's algemeen\logo_50PLUS.png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71388" y="2005862"/>
            <a:ext cx="838521" cy="7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2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329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Sedi van Loon</cp:lastModifiedBy>
  <cp:revision>37</cp:revision>
  <cp:lastPrinted>2017-06-07T13:51:27Z</cp:lastPrinted>
  <dcterms:created xsi:type="dcterms:W3CDTF">2017-11-17T13:38:05Z</dcterms:created>
  <dcterms:modified xsi:type="dcterms:W3CDTF">2018-02-21T10:37:14Z</dcterms:modified>
</cp:coreProperties>
</file>