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66" r:id="rId2"/>
    <p:sldId id="281" r:id="rId3"/>
    <p:sldId id="296" r:id="rId4"/>
    <p:sldId id="262" r:id="rId5"/>
    <p:sldId id="306" r:id="rId6"/>
    <p:sldId id="282" r:id="rId7"/>
    <p:sldId id="307" r:id="rId8"/>
    <p:sldId id="283" r:id="rId9"/>
    <p:sldId id="308" r:id="rId10"/>
    <p:sldId id="284" r:id="rId11"/>
    <p:sldId id="309" r:id="rId12"/>
    <p:sldId id="285" r:id="rId13"/>
    <p:sldId id="310" r:id="rId14"/>
    <p:sldId id="286" r:id="rId15"/>
    <p:sldId id="311" r:id="rId16"/>
    <p:sldId id="287" r:id="rId17"/>
    <p:sldId id="312" r:id="rId18"/>
    <p:sldId id="295" r:id="rId19"/>
  </p:sldIdLst>
  <p:sldSz cx="9144000" cy="5143500" type="screen16x9"/>
  <p:notesSz cx="6858000" cy="9144000"/>
  <p:defaultTextStyle>
    <a:defPPr>
      <a:defRPr lang="nl-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590" autoAdjust="0"/>
    <p:restoredTop sz="87117" autoAdjust="0"/>
  </p:normalViewPr>
  <p:slideViewPr>
    <p:cSldViewPr snapToGrid="0" snapToObjects="1">
      <p:cViewPr varScale="1">
        <p:scale>
          <a:sx n="99" d="100"/>
          <a:sy n="99" d="100"/>
        </p:scale>
        <p:origin x="-250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4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4FE8B-7A65-9B47-8F56-2D30012BDEEE}" type="datetimeFigureOut">
              <a:rPr lang="nl-NL" smtClean="0"/>
              <a:t>13-2-2018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52CEB-2BFA-B94E-A417-6D5514E5CF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177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32D6E-9725-964D-938F-E18D8D177D2F}" type="datetimeFigureOut">
              <a:rPr lang="nl-NL" smtClean="0"/>
              <a:t>13-2-2018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51376-0157-B84F-87E6-9CFD05A294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50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2133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8248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094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42956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4269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124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599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945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1050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kstvak 3"/>
          <p:cNvSpPr txBox="1"/>
          <p:nvPr userDrawn="1"/>
        </p:nvSpPr>
        <p:spPr>
          <a:xfrm>
            <a:off x="0" y="468000"/>
            <a:ext cx="1764000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 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5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 userDrawn="1"/>
        </p:nvSpPr>
        <p:spPr>
          <a:xfrm>
            <a:off x="-1" y="468000"/>
            <a:ext cx="9144001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Beelddia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Tekst vrij te positioneren.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25,4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</a:t>
            </a:r>
            <a:b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om de afbeelding achter de tekst te plaatsen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  <p:sp>
        <p:nvSpPr>
          <p:cNvPr id="6" name="Tekstvak 5"/>
          <p:cNvSpPr txBox="1"/>
          <p:nvPr userDrawn="1"/>
        </p:nvSpPr>
        <p:spPr>
          <a:xfrm>
            <a:off x="5985164" y="2603697"/>
            <a:ext cx="2452255" cy="185913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b="1" dirty="0" smtClean="0">
                <a:solidFill>
                  <a:schemeClr val="bg2">
                    <a:lumMod val="75000"/>
                  </a:schemeClr>
                </a:solidFill>
              </a:rPr>
              <a:t>Kop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nl-NL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Plaatsing in gekleurd kader</a:t>
            </a: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Links of rechts tegen de rand aan plaatsen, hoogte afhankelijk van achterliggende afbeelding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Maak het kader rondom de tekst ca. 1 cm groter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921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+ cirkel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0000" y="2160000"/>
            <a:ext cx="6270171" cy="27774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8" name="Ovaal 7"/>
          <p:cNvSpPr/>
          <p:nvPr userDrawn="1"/>
        </p:nvSpPr>
        <p:spPr>
          <a:xfrm>
            <a:off x="432000" y="792000"/>
            <a:ext cx="1835999" cy="183599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 userDrawn="1"/>
        </p:nvSpPr>
        <p:spPr>
          <a:xfrm>
            <a:off x="549899" y="936710"/>
            <a:ext cx="1600200" cy="154657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</a:t>
            </a: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grijzekader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Breedte 5,5 cm</a:t>
            </a:r>
          </a:p>
          <a:p>
            <a:pPr algn="ctr"/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Hoogte 5,5 cm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Vert. positie 2 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Hor. positie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1 cm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771901"/>
            <a:ext cx="9144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057401" y="3771900"/>
            <a:ext cx="6542322" cy="971550"/>
          </a:xfr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2057401" y="4743451"/>
            <a:ext cx="6542322" cy="400050"/>
          </a:xfrm>
        </p:spPr>
        <p:txBody>
          <a:bodyPr/>
          <a:lstStyle>
            <a:lvl1pPr marL="0" indent="0" algn="l">
              <a:buNone/>
              <a:defRPr sz="1800" b="1" i="0">
                <a:latin typeface="Calibri" charset="0"/>
                <a:ea typeface="Calibri" charset="0"/>
                <a:cs typeface="Calibri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0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00" y="927156"/>
            <a:ext cx="6542322" cy="17907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0" y="2717856"/>
            <a:ext cx="6542322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 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2160000" y="2697695"/>
            <a:ext cx="3586680" cy="692497"/>
          </a:xfrm>
          <a:prstGeom prst="rect">
            <a:avLst/>
          </a:prstGeom>
        </p:spPr>
        <p:txBody>
          <a:bodyPr wrap="square" lIns="0" tIns="0" rIns="0" bIns="0" numCol="2">
            <a:noAutofit/>
          </a:bodyPr>
          <a:lstStyle/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﻿</a:t>
            </a:r>
            <a:r>
              <a:rPr lang="nl-NL" sz="1400" dirty="0" err="1">
                <a:solidFill>
                  <a:schemeClr val="bg1"/>
                </a:solidFill>
              </a:rPr>
              <a:t>ProDemos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Hofweg</a:t>
            </a:r>
            <a:r>
              <a:rPr lang="nl-NL" sz="1400" dirty="0">
                <a:solidFill>
                  <a:schemeClr val="bg1"/>
                </a:solidFill>
              </a:rPr>
              <a:t> 1H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2511 AA Den Haag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(070) 757 02 00</a:t>
            </a: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info@prodemos.nl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prodemos.nl</a:t>
            </a:r>
            <a:endParaRPr lang="nl-NL" sz="1400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0" y="3688218"/>
            <a:ext cx="1511808" cy="271272"/>
          </a:xfrm>
          <a:prstGeom prst="rect">
            <a:avLst/>
          </a:prstGeom>
        </p:spPr>
      </p:pic>
      <p:sp>
        <p:nvSpPr>
          <p:cNvPr id="7" name="Rechthoek 6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518"/>
            <a:ext cx="2049577" cy="795539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160000" y="1577870"/>
            <a:ext cx="6270171" cy="6472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250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825751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r>
              <a:rPr lang="nl-NL" dirty="0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000" y="1620000"/>
            <a:ext cx="6270171" cy="3129336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78" y="32161"/>
            <a:ext cx="1357449" cy="459648"/>
          </a:xfrm>
          <a:prstGeom prst="rect">
            <a:avLst/>
          </a:prstGeom>
        </p:spPr>
      </p:pic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890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8" r:id="rId2"/>
    <p:sldLayoutId id="2147483680" r:id="rId3"/>
    <p:sldLayoutId id="2147483676" r:id="rId4"/>
    <p:sldLayoutId id="2147483681" r:id="rId5"/>
    <p:sldLayoutId id="2147483677" r:id="rId6"/>
    <p:sldLayoutId id="2147483675" r:id="rId7"/>
    <p:sldLayoutId id="2147483673" r:id="rId8"/>
    <p:sldLayoutId id="2147483679" r:id="rId9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ts val="36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108000" indent="-108000" algn="l" defTabSz="685800" rtl="0" eaLnBrk="1" fontAlgn="t" latinLnBrk="0" hangingPunct="1">
        <a:lnSpc>
          <a:spcPts val="24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216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324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432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540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jpe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jpe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jpe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jpe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jpe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jpe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jpe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jpe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kstvak 14"/>
          <p:cNvSpPr txBox="1"/>
          <p:nvPr/>
        </p:nvSpPr>
        <p:spPr>
          <a:xfrm>
            <a:off x="374904" y="419442"/>
            <a:ext cx="8414496" cy="3482618"/>
          </a:xfrm>
          <a:prstGeom prst="rect">
            <a:avLst/>
          </a:prstGeom>
          <a:solidFill>
            <a:schemeClr val="bg2"/>
          </a:solidFill>
        </p:spPr>
        <p:txBody>
          <a:bodyPr wrap="square" lIns="2160000" tIns="46800" rIns="2160000" rtlCol="0" anchor="ctr" anchorCtr="0">
            <a:noAutofit/>
          </a:bodyPr>
          <a:lstStyle/>
          <a:p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Openingsdia</a:t>
            </a:r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endParaRPr lang="nl-NL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 rechts 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 smtClean="0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 smtClean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om deze achter het blauwe kader te plaatsen</a:t>
            </a:r>
            <a:endParaRPr lang="nl-NL" baseline="0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</a:rPr>
              <a:t>Verwijder dit grijze kader</a:t>
            </a:r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3"/>
          </p:nvPr>
        </p:nvSpPr>
        <p:spPr>
          <a:xfrm>
            <a:off x="2226890" y="129738"/>
            <a:ext cx="6436186" cy="273844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de titel van de presentatie invoegen</a:t>
            </a:r>
            <a:endParaRPr lang="nl-NL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8408"/>
            <a:ext cx="8220572" cy="347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eperen 4"/>
          <p:cNvGrpSpPr/>
          <p:nvPr/>
        </p:nvGrpSpPr>
        <p:grpSpPr>
          <a:xfrm>
            <a:off x="-6349" y="1"/>
            <a:ext cx="9150349" cy="5143499"/>
            <a:chOff x="-6349" y="1"/>
            <a:chExt cx="9150349" cy="5143499"/>
          </a:xfrm>
          <a:solidFill>
            <a:schemeClr val="tx1"/>
          </a:solidFill>
        </p:grpSpPr>
        <p:sp>
          <p:nvSpPr>
            <p:cNvPr id="6" name="Rechthoek 5"/>
            <p:cNvSpPr/>
            <p:nvPr/>
          </p:nvSpPr>
          <p:spPr>
            <a:xfrm>
              <a:off x="0" y="1"/>
              <a:ext cx="9144000" cy="44903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 6"/>
            <p:cNvSpPr/>
            <p:nvPr/>
          </p:nvSpPr>
          <p:spPr>
            <a:xfrm>
              <a:off x="0" y="3771900"/>
              <a:ext cx="9144000" cy="1371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Rechthoek 7"/>
            <p:cNvSpPr/>
            <p:nvPr/>
          </p:nvSpPr>
          <p:spPr>
            <a:xfrm>
              <a:off x="-6349" y="1"/>
              <a:ext cx="463550" cy="51434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8677772" y="1"/>
              <a:ext cx="463550" cy="51434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0" name="Titel 1"/>
          <p:cNvSpPr txBox="1">
            <a:spLocks/>
          </p:cNvSpPr>
          <p:nvPr/>
        </p:nvSpPr>
        <p:spPr>
          <a:xfrm>
            <a:off x="2160000" y="3780000"/>
            <a:ext cx="6629400" cy="1371599"/>
          </a:xfrm>
          <a:prstGeom prst="rect">
            <a:avLst/>
          </a:prstGeom>
        </p:spPr>
        <p:txBody>
          <a:bodyPr vert="horz" wrap="square" lIns="0" tIns="46800" rIns="0" bIns="0" rtlCol="0" anchor="ctr" anchorCtr="0">
            <a:noAutofit/>
          </a:bodyPr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fontAlgn="ctr">
              <a:lnSpc>
                <a:spcPts val="3200"/>
              </a:lnSpc>
            </a:pPr>
            <a:r>
              <a:rPr lang="nl-NL" dirty="0" smtClean="0">
                <a:solidFill>
                  <a:schemeClr val="bg1"/>
                </a:solidFill>
              </a:rPr>
              <a:t>Over de lijn Schagen</a:t>
            </a:r>
            <a:endParaRPr lang="nl-NL" sz="1800" dirty="0">
              <a:solidFill>
                <a:schemeClr val="tx2"/>
              </a:solidFill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970" y="2882074"/>
            <a:ext cx="2049577" cy="79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03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gemeente moet de bezuinigingen op sportverenigingen terugdraaien.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5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269573" y="192650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3500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Afbeelding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730" y="3152088"/>
            <a:ext cx="890210" cy="930674"/>
          </a:xfrm>
          <a:prstGeom prst="rect">
            <a:avLst/>
          </a:prstGeom>
        </p:spPr>
      </p:pic>
      <p:pic>
        <p:nvPicPr>
          <p:cNvPr id="1029" name="Picture 5" descr="M:\Dienst Op locatie\ProDemos Schuift Aan\Programma Verkiezingsspecial 2018\Materialen\Over de lijn stemwijzerstellingen\Logo's\Aalten Dinxperlo CDA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304" y="3999872"/>
            <a:ext cx="914335" cy="91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Afbeeldingsresultaat voor sp 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78" y="4158622"/>
            <a:ext cx="1061037" cy="596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Afbeeldingsresultaat voor groenlinks 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154" y="3241162"/>
            <a:ext cx="1300922" cy="56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M:\Dienst Op locatie\ProDemos Schuift Aan\Programma Verkiezingsspecial 2018\Materialen\Over de lijn stemwijzerstellingen\Logo's\Staphorst_PvdA Staphorst.png"/>
          <p:cNvPicPr>
            <a:picLocks noGrp="1" noChangeAspect="1" noChangeArrowheads="1"/>
          </p:cNvPicPr>
          <p:nvPr>
            <p:ph idx="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641" y="4263238"/>
            <a:ext cx="1496732" cy="501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M:\Dienst Op locatie\ProDemos Schuift Aan\Programma Verkiezingsspecial 2018\Materialen\Over de lijn stemwijzerstellingen\Logo's\Middelburg D66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601" y="2314346"/>
            <a:ext cx="1044546" cy="60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Afbeeldingsresultaat voor wens4u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9" t="20190" r="7394" b="26524"/>
          <a:stretch/>
        </p:blipFill>
        <p:spPr bwMode="auto">
          <a:xfrm>
            <a:off x="4801326" y="2214192"/>
            <a:ext cx="1506413" cy="52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Afbeeldingsresultaat voor seniorenpartij schagen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7" t="21488" r="24794" b="24004"/>
          <a:stretch/>
        </p:blipFill>
        <p:spPr bwMode="auto">
          <a:xfrm>
            <a:off x="2216394" y="2222973"/>
            <a:ext cx="1249917" cy="73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Afbeeldingsresultaat voor jess schagen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4" t="26163" r="15576" b="23301"/>
          <a:stretch/>
        </p:blipFill>
        <p:spPr bwMode="auto">
          <a:xfrm>
            <a:off x="2343292" y="3233407"/>
            <a:ext cx="1387098" cy="58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Afbeeldingsresultaat voor duurzaam schagen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" t="22197" b="22932"/>
          <a:stretch/>
        </p:blipFill>
        <p:spPr bwMode="auto">
          <a:xfrm>
            <a:off x="5749366" y="3369314"/>
            <a:ext cx="1933308" cy="630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kstvak 16"/>
          <p:cNvSpPr txBox="1"/>
          <p:nvPr/>
        </p:nvSpPr>
        <p:spPr>
          <a:xfrm>
            <a:off x="2405888" y="699247"/>
            <a:ext cx="60962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tx2"/>
                </a:solidFill>
              </a:rPr>
              <a:t>De gemeente moet de bezuinigingen op sportverenigingen terugdraaien. </a:t>
            </a:r>
          </a:p>
          <a:p>
            <a:endParaRPr lang="nl-NL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77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gemeente moet werkgevers verplichten om zelf huisvesting te regelen voor seizoenarbeiders.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6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269573" y="192650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3500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Afbeelding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353" y="2231338"/>
            <a:ext cx="890210" cy="930674"/>
          </a:xfrm>
          <a:prstGeom prst="rect">
            <a:avLst/>
          </a:prstGeom>
        </p:spPr>
      </p:pic>
      <p:pic>
        <p:nvPicPr>
          <p:cNvPr id="1029" name="Picture 5" descr="M:\Dienst Op locatie\ProDemos Schuift Aan\Programma Verkiezingsspecial 2018\Materialen\Over de lijn stemwijzerstellingen\Logo's\Aalten Dinxperlo CDA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5341" y="3112935"/>
            <a:ext cx="914335" cy="91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Afbeeldingsresultaat voor sp 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036" y="4249248"/>
            <a:ext cx="1061037" cy="596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Afbeeldingsresultaat voor groenlinks 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403" y="3570103"/>
            <a:ext cx="1300922" cy="56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M:\Dienst Op locatie\ProDemos Schuift Aan\Programma Verkiezingsspecial 2018\Materialen\Over de lijn stemwijzerstellingen\Logo's\Staphorst_PvdA Staphorst.png"/>
          <p:cNvPicPr>
            <a:picLocks noGrp="1" noChangeAspect="1" noChangeArrowheads="1"/>
          </p:cNvPicPr>
          <p:nvPr>
            <p:ph idx="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706" y="2195432"/>
            <a:ext cx="1496732" cy="501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M:\Dienst Op locatie\ProDemos Schuift Aan\Programma Verkiezingsspecial 2018\Materialen\Over de lijn stemwijzerstellingen\Logo's\Middelburg D66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639" y="3381252"/>
            <a:ext cx="1044546" cy="60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Afbeeldingsresultaat voor wens4u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9" t="20190" r="7394" b="26524"/>
          <a:stretch/>
        </p:blipFill>
        <p:spPr bwMode="auto">
          <a:xfrm>
            <a:off x="6966094" y="4084933"/>
            <a:ext cx="1506413" cy="52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Afbeeldingsresultaat voor seniorenpartij schagen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7" t="21488" r="24794" b="24004"/>
          <a:stretch/>
        </p:blipFill>
        <p:spPr bwMode="auto">
          <a:xfrm>
            <a:off x="4863014" y="2327604"/>
            <a:ext cx="1249917" cy="73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Afbeeldingsresultaat voor jess schagen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4" t="26163" r="15576" b="23301"/>
          <a:stretch/>
        </p:blipFill>
        <p:spPr bwMode="auto">
          <a:xfrm>
            <a:off x="6431582" y="3296614"/>
            <a:ext cx="1387098" cy="58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Afbeeldingsresultaat voor duurzaam schagen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" t="22197" b="22932"/>
          <a:stretch/>
        </p:blipFill>
        <p:spPr bwMode="auto">
          <a:xfrm>
            <a:off x="2393105" y="2805529"/>
            <a:ext cx="1933308" cy="630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kstvak 16"/>
          <p:cNvSpPr txBox="1"/>
          <p:nvPr/>
        </p:nvSpPr>
        <p:spPr>
          <a:xfrm>
            <a:off x="2405888" y="699247"/>
            <a:ext cx="60962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tx2"/>
                </a:solidFill>
              </a:rPr>
              <a:t>De gemeente moet werkgevers verplichten om zelf huisvesting te regelen voor seizoenarbeiders.</a:t>
            </a:r>
          </a:p>
          <a:p>
            <a:endParaRPr lang="nl-NL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38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Bij Burgervlotbrug moet een vaste brug over het </a:t>
            </a:r>
            <a:r>
              <a:rPr lang="nl-NL" dirty="0" err="1"/>
              <a:t>Noordhollandsch</a:t>
            </a:r>
            <a:r>
              <a:rPr lang="nl-NL" dirty="0"/>
              <a:t> Kanaal komen.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7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269573" y="192650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3500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Afbeelding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405" y="3961873"/>
            <a:ext cx="890210" cy="930674"/>
          </a:xfrm>
          <a:prstGeom prst="rect">
            <a:avLst/>
          </a:prstGeom>
        </p:spPr>
      </p:pic>
      <p:pic>
        <p:nvPicPr>
          <p:cNvPr id="1029" name="Picture 5" descr="M:\Dienst Op locatie\ProDemos Schuift Aan\Programma Verkiezingsspecial 2018\Materialen\Over de lijn stemwijzerstellingen\Logo's\Aalten Dinxperlo CDA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363" y="4060117"/>
            <a:ext cx="914335" cy="91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Afbeeldingsresultaat voor sp 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221" y="2854007"/>
            <a:ext cx="1061037" cy="596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Afbeeldingsresultaat voor groenlinks 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765" y="2241185"/>
            <a:ext cx="1300922" cy="56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M:\Dienst Op locatie\ProDemos Schuift Aan\Programma Verkiezingsspecial 2018\Materialen\Over de lijn stemwijzerstellingen\Logo's\Staphorst_PvdA Staphorst.png"/>
          <p:cNvPicPr>
            <a:picLocks noGrp="1" noChangeAspect="1" noChangeArrowheads="1"/>
          </p:cNvPicPr>
          <p:nvPr>
            <p:ph idx="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356" y="3486690"/>
            <a:ext cx="1496732" cy="501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M:\Dienst Op locatie\ProDemos Schuift Aan\Programma Verkiezingsspecial 2018\Materialen\Over de lijn stemwijzerstellingen\Logo's\Middelburg D66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700" y="3658531"/>
            <a:ext cx="1044546" cy="60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Afbeeldingsresultaat voor wens4u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9" t="20190" r="7394" b="26524"/>
          <a:stretch/>
        </p:blipFill>
        <p:spPr bwMode="auto">
          <a:xfrm>
            <a:off x="3455957" y="2803500"/>
            <a:ext cx="1506413" cy="52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Afbeeldingsresultaat voor seniorenpartij schagen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7" t="21488" r="24794" b="24004"/>
          <a:stretch/>
        </p:blipFill>
        <p:spPr bwMode="auto">
          <a:xfrm>
            <a:off x="3455957" y="1938784"/>
            <a:ext cx="1249917" cy="73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Afbeeldingsresultaat voor jess schagen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4" t="26163" r="15576" b="23301"/>
          <a:stretch/>
        </p:blipFill>
        <p:spPr bwMode="auto">
          <a:xfrm>
            <a:off x="1957375" y="2021619"/>
            <a:ext cx="1387098" cy="58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Afbeeldingsresultaat voor duurzaam schagen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" t="22197" b="22932"/>
          <a:stretch/>
        </p:blipFill>
        <p:spPr bwMode="auto">
          <a:xfrm>
            <a:off x="6398629" y="3083551"/>
            <a:ext cx="1933308" cy="630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kstvak 16"/>
          <p:cNvSpPr txBox="1"/>
          <p:nvPr/>
        </p:nvSpPr>
        <p:spPr>
          <a:xfrm>
            <a:off x="2405888" y="699247"/>
            <a:ext cx="60962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tx2"/>
                </a:solidFill>
              </a:rPr>
              <a:t>Bij Burgervlotbrug moet een vaste brug over het </a:t>
            </a:r>
            <a:r>
              <a:rPr lang="nl-NL" sz="1800" dirty="0" err="1">
                <a:solidFill>
                  <a:schemeClr val="tx2"/>
                </a:solidFill>
              </a:rPr>
              <a:t>Noordhollandsch</a:t>
            </a:r>
            <a:r>
              <a:rPr lang="nl-NL" sz="1800" dirty="0">
                <a:solidFill>
                  <a:schemeClr val="tx2"/>
                </a:solidFill>
              </a:rPr>
              <a:t> Kanaal komen.</a:t>
            </a:r>
          </a:p>
          <a:p>
            <a:endParaRPr lang="nl-NL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54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Bij het strand in Callantsoog moet een groot nieuw parkeerterrein komen.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8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178400" y="184484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3500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Afbeelding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405" y="3961873"/>
            <a:ext cx="890210" cy="930674"/>
          </a:xfrm>
          <a:prstGeom prst="rect">
            <a:avLst/>
          </a:prstGeom>
        </p:spPr>
      </p:pic>
      <p:pic>
        <p:nvPicPr>
          <p:cNvPr id="1029" name="Picture 5" descr="M:\Dienst Op locatie\ProDemos Schuift Aan\Programma Verkiezingsspecial 2018\Materialen\Over de lijn stemwijzerstellingen\Logo's\Aalten Dinxperlo CDA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363" y="4060117"/>
            <a:ext cx="914335" cy="91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Afbeeldingsresultaat voor sp 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764" y="3188273"/>
            <a:ext cx="1061037" cy="596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Afbeeldingsresultaat voor groenlinks 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168" y="2218386"/>
            <a:ext cx="1300922" cy="56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M:\Dienst Op locatie\ProDemos Schuift Aan\Programma Verkiezingsspecial 2018\Materialen\Over de lijn stemwijzerstellingen\Logo's\Staphorst_PvdA Staphorst.png"/>
          <p:cNvPicPr>
            <a:picLocks noGrp="1" noChangeAspect="1" noChangeArrowheads="1"/>
          </p:cNvPicPr>
          <p:nvPr>
            <p:ph idx="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358" y="4150438"/>
            <a:ext cx="1496732" cy="501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M:\Dienst Op locatie\ProDemos Schuift Aan\Programma Verkiezingsspecial 2018\Materialen\Over de lijn stemwijzerstellingen\Logo's\Middelburg D66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2419166"/>
            <a:ext cx="1044546" cy="60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Afbeeldingsresultaat voor wens4u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9" t="20190" r="7394" b="26524"/>
          <a:stretch/>
        </p:blipFill>
        <p:spPr bwMode="auto">
          <a:xfrm>
            <a:off x="4722007" y="2988899"/>
            <a:ext cx="1506413" cy="52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Afbeeldingsresultaat voor seniorenpartij schagen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7" t="21488" r="24794" b="24004"/>
          <a:stretch/>
        </p:blipFill>
        <p:spPr bwMode="auto">
          <a:xfrm>
            <a:off x="7365283" y="2133892"/>
            <a:ext cx="1249917" cy="73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Afbeeldingsresultaat voor jess schagen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4" t="26163" r="15576" b="23301"/>
          <a:stretch/>
        </p:blipFill>
        <p:spPr bwMode="auto">
          <a:xfrm>
            <a:off x="2422939" y="3263760"/>
            <a:ext cx="1387098" cy="58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Afbeeldingsresultaat voor duurzaam schagen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" t="22197" b="22932"/>
          <a:stretch/>
        </p:blipFill>
        <p:spPr bwMode="auto">
          <a:xfrm>
            <a:off x="7089162" y="4085781"/>
            <a:ext cx="1933308" cy="630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kstvak 16"/>
          <p:cNvSpPr txBox="1"/>
          <p:nvPr/>
        </p:nvSpPr>
        <p:spPr>
          <a:xfrm>
            <a:off x="2405888" y="699247"/>
            <a:ext cx="60962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tx2"/>
                </a:solidFill>
              </a:rPr>
              <a:t>Bij het strand in Callantsoog moet een groot nieuw parkeerterrein komen. </a:t>
            </a:r>
          </a:p>
          <a:p>
            <a:endParaRPr lang="nl-NL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1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2160000" y="1593072"/>
            <a:ext cx="6270171" cy="665496"/>
          </a:xfrm>
          <a:prstGeom prst="rect">
            <a:avLst/>
          </a:prstGeom>
        </p:spPr>
        <p:txBody>
          <a:bodyPr lIns="0" tIns="0" rIns="0" bIns="0"/>
          <a:lstStyle>
            <a:lvl1pPr algn="l" defTabSz="6858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nl-NL" dirty="0" smtClean="0">
                <a:solidFill>
                  <a:schemeClr val="bg1"/>
                </a:solidFill>
              </a:rPr>
              <a:t>prodemos.nl</a:t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r>
              <a:rPr lang="nl-NL" dirty="0" smtClean="0">
                <a:solidFill>
                  <a:schemeClr val="bg1"/>
                </a:solidFill>
              </a:rPr>
              <a:t/>
            </a:r>
            <a:br>
              <a:rPr lang="nl-NL" dirty="0" smtClean="0">
                <a:solidFill>
                  <a:schemeClr val="bg1"/>
                </a:solidFill>
              </a:rPr>
            </a:b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5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gemeente moet het afsteken van vuurwerk verbieden.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Stelling 1</a:t>
            </a:r>
            <a:endParaRPr lang="nl-NL" dirty="0"/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3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269573" y="192650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3500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Afbeelding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931" y="2030398"/>
            <a:ext cx="890210" cy="930674"/>
          </a:xfrm>
          <a:prstGeom prst="rect">
            <a:avLst/>
          </a:prstGeom>
        </p:spPr>
      </p:pic>
      <p:pic>
        <p:nvPicPr>
          <p:cNvPr id="1029" name="Picture 5" descr="M:\Dienst Op locatie\ProDemos Schuift Aan\Programma Verkiezingsspecial 2018\Materialen\Over de lijn stemwijzerstellingen\Logo's\Aalten Dinxperlo CDA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5792" y="1955387"/>
            <a:ext cx="914335" cy="91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Afbeeldingsresultaat voor sp 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869" y="4306076"/>
            <a:ext cx="1061037" cy="596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Afbeeldingsresultaat voor groenlinks 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3838314"/>
            <a:ext cx="1300922" cy="56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M:\Dienst Op locatie\ProDemos Schuift Aan\Programma Verkiezingsspecial 2018\Materialen\Over de lijn stemwijzerstellingen\Logo's\Staphorst_PvdA Staphorst.png"/>
          <p:cNvPicPr>
            <a:picLocks noGrp="1" noChangeAspect="1" noChangeArrowheads="1"/>
          </p:cNvPicPr>
          <p:nvPr>
            <p:ph idx="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619" y="2275693"/>
            <a:ext cx="1496732" cy="501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M:\Dienst Op locatie\ProDemos Schuift Aan\Programma Verkiezingsspecial 2018\Materialen\Over de lijn stemwijzerstellingen\Logo's\Middelburg D66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888" y="2126090"/>
            <a:ext cx="1044546" cy="60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Afbeeldingsresultaat voor wens4u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9" t="20190" r="7394" b="26524"/>
          <a:stretch/>
        </p:blipFill>
        <p:spPr bwMode="auto">
          <a:xfrm>
            <a:off x="4734766" y="3403834"/>
            <a:ext cx="1506413" cy="52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Afbeeldingsresultaat voor seniorenpartij schagen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7" t="21488" r="24794" b="24004"/>
          <a:stretch/>
        </p:blipFill>
        <p:spPr bwMode="auto">
          <a:xfrm>
            <a:off x="7773883" y="2961072"/>
            <a:ext cx="1249917" cy="73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Afbeeldingsresultaat voor jess schagen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4" t="26163" r="15576" b="23301"/>
          <a:stretch/>
        </p:blipFill>
        <p:spPr bwMode="auto">
          <a:xfrm>
            <a:off x="7636702" y="3818761"/>
            <a:ext cx="1387098" cy="58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Afbeeldingsresultaat voor duurzaam schagen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" t="22197" b="22932"/>
          <a:stretch/>
        </p:blipFill>
        <p:spPr bwMode="auto">
          <a:xfrm>
            <a:off x="2405888" y="2955216"/>
            <a:ext cx="1933308" cy="630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2405888" y="699247"/>
            <a:ext cx="6096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tx2"/>
                </a:solidFill>
              </a:rPr>
              <a:t>De gemeente moet het afsteken van vuurwerk verbieden</a:t>
            </a:r>
            <a:r>
              <a:rPr lang="nl-NL" sz="1800" dirty="0" smtClean="0">
                <a:solidFill>
                  <a:schemeClr val="tx2"/>
                </a:solidFill>
              </a:rPr>
              <a:t>.</a:t>
            </a:r>
            <a:endParaRPr lang="nl-NL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14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gemeente moet mensen met een uitkering verplichten om iets terug te doen voor de maatschappij, bijvoorbeeld als conciërge op school.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2</a:t>
            </a:r>
          </a:p>
        </p:txBody>
      </p:sp>
      <p:sp>
        <p:nvSpPr>
          <p:cNvPr id="5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7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46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269573" y="192650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3500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Afbeelding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645" y="3372909"/>
            <a:ext cx="890210" cy="930674"/>
          </a:xfrm>
          <a:prstGeom prst="rect">
            <a:avLst/>
          </a:prstGeom>
        </p:spPr>
      </p:pic>
      <p:pic>
        <p:nvPicPr>
          <p:cNvPr id="1029" name="Picture 5" descr="M:\Dienst Op locatie\ProDemos Schuift Aan\Programma Verkiezingsspecial 2018\Materialen\Over de lijn stemwijzerstellingen\Logo's\Aalten Dinxperlo CDA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4408" y="2022736"/>
            <a:ext cx="914335" cy="91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Afbeeldingsresultaat voor sp 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904" y="2301131"/>
            <a:ext cx="1061037" cy="596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Afbeeldingsresultaat voor groenlinks 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0019" y="3988106"/>
            <a:ext cx="1300922" cy="56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M:\Dienst Op locatie\ProDemos Schuift Aan\Programma Verkiezingsspecial 2018\Materialen\Over de lijn stemwijzerstellingen\Logo's\Staphorst_PvdA Staphorst.png"/>
          <p:cNvPicPr>
            <a:picLocks noGrp="1" noChangeAspect="1" noChangeArrowheads="1"/>
          </p:cNvPicPr>
          <p:nvPr>
            <p:ph idx="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078" y="2793382"/>
            <a:ext cx="1496732" cy="501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M:\Dienst Op locatie\ProDemos Schuift Aan\Programma Verkiezingsspecial 2018\Materialen\Over de lijn stemwijzerstellingen\Logo's\Middelburg D66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891" y="2080925"/>
            <a:ext cx="1044546" cy="60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Afbeeldingsresultaat voor wens4u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9" t="20190" r="7394" b="26524"/>
          <a:stretch/>
        </p:blipFill>
        <p:spPr bwMode="auto">
          <a:xfrm>
            <a:off x="3706810" y="3311001"/>
            <a:ext cx="1506413" cy="52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Afbeeldingsresultaat voor seniorenpartij schagen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7" t="21488" r="24794" b="24004"/>
          <a:stretch/>
        </p:blipFill>
        <p:spPr bwMode="auto">
          <a:xfrm>
            <a:off x="3996186" y="4158344"/>
            <a:ext cx="1249917" cy="73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Afbeeldingsresultaat voor jess schagen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4" t="26163" r="15576" b="23301"/>
          <a:stretch/>
        </p:blipFill>
        <p:spPr bwMode="auto">
          <a:xfrm>
            <a:off x="2319712" y="4374631"/>
            <a:ext cx="1387098" cy="58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Afbeeldingsresultaat voor duurzaam schagen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" t="22197" b="22932"/>
          <a:stretch/>
        </p:blipFill>
        <p:spPr bwMode="auto">
          <a:xfrm>
            <a:off x="6273768" y="3094505"/>
            <a:ext cx="1933308" cy="630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kstvak 16"/>
          <p:cNvSpPr txBox="1"/>
          <p:nvPr/>
        </p:nvSpPr>
        <p:spPr>
          <a:xfrm>
            <a:off x="2128477" y="662204"/>
            <a:ext cx="67926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tx2"/>
                </a:solidFill>
              </a:rPr>
              <a:t>De gemeente moet mensen met een uitkering verplichten om iets terug te doen voor de </a:t>
            </a:r>
            <a:r>
              <a:rPr lang="nl-NL" sz="1800" dirty="0" smtClean="0">
                <a:solidFill>
                  <a:schemeClr val="tx2"/>
                </a:solidFill>
              </a:rPr>
              <a:t>maatschappij.</a:t>
            </a:r>
            <a:endParaRPr lang="nl-NL" sz="1800" dirty="0">
              <a:solidFill>
                <a:schemeClr val="tx2"/>
              </a:solidFill>
            </a:endParaRPr>
          </a:p>
          <a:p>
            <a:endParaRPr lang="nl-NL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9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Er moet een speciale Energie en Health Campus in Petten komen om hoger opgeleiden naar de gemeente te trekken.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3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54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269573" y="192650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3500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Afbeelding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645" y="3372909"/>
            <a:ext cx="890210" cy="930674"/>
          </a:xfrm>
          <a:prstGeom prst="rect">
            <a:avLst/>
          </a:prstGeom>
        </p:spPr>
      </p:pic>
      <p:pic>
        <p:nvPicPr>
          <p:cNvPr id="1029" name="Picture 5" descr="M:\Dienst Op locatie\ProDemos Schuift Aan\Programma Verkiezingsspecial 2018\Materialen\Over de lijn stemwijzerstellingen\Logo's\Aalten Dinxperlo CDA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809" y="1965666"/>
            <a:ext cx="914335" cy="91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Afbeeldingsresultaat voor sp 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764" y="2254266"/>
            <a:ext cx="1061037" cy="596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Afbeeldingsresultaat voor groenlinks 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615" y="3440486"/>
            <a:ext cx="1300922" cy="56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M:\Dienst Op locatie\ProDemos Schuift Aan\Programma Verkiezingsspecial 2018\Materialen\Over de lijn stemwijzerstellingen\Logo's\Staphorst_PvdA Staphorst.png"/>
          <p:cNvPicPr>
            <a:picLocks noGrp="1" noChangeAspect="1" noChangeArrowheads="1"/>
          </p:cNvPicPr>
          <p:nvPr>
            <p:ph idx="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078" y="2793382"/>
            <a:ext cx="1496732" cy="501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M:\Dienst Op locatie\ProDemos Schuift Aan\Programma Verkiezingsspecial 2018\Materialen\Over de lijn stemwijzerstellingen\Logo's\Middelburg D66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700" y="2291284"/>
            <a:ext cx="1044546" cy="60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Afbeeldingsresultaat voor wens4u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9" t="20190" r="7394" b="26524"/>
          <a:stretch/>
        </p:blipFill>
        <p:spPr bwMode="auto">
          <a:xfrm>
            <a:off x="2200397" y="2072303"/>
            <a:ext cx="1506413" cy="52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Afbeeldingsresultaat voor seniorenpartij schagen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7" t="21488" r="24794" b="24004"/>
          <a:stretch/>
        </p:blipFill>
        <p:spPr bwMode="auto">
          <a:xfrm>
            <a:off x="3996186" y="4158344"/>
            <a:ext cx="1249917" cy="73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Afbeeldingsresultaat voor jess schagen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4" t="26163" r="15576" b="23301"/>
          <a:stretch/>
        </p:blipFill>
        <p:spPr bwMode="auto">
          <a:xfrm>
            <a:off x="2319712" y="4374631"/>
            <a:ext cx="1387098" cy="58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Afbeeldingsresultaat voor duurzaam schagen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" t="22197" b="22932"/>
          <a:stretch/>
        </p:blipFill>
        <p:spPr bwMode="auto">
          <a:xfrm>
            <a:off x="6398628" y="3057630"/>
            <a:ext cx="1933308" cy="630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kstvak 16"/>
          <p:cNvSpPr txBox="1"/>
          <p:nvPr/>
        </p:nvSpPr>
        <p:spPr>
          <a:xfrm>
            <a:off x="2405888" y="699247"/>
            <a:ext cx="6096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tx2"/>
                </a:solidFill>
              </a:rPr>
              <a:t>Er moet een speciale Energie en Health Campus in Petten komen om hoger opgeleiden naar de gemeente te trekken. </a:t>
            </a:r>
          </a:p>
        </p:txBody>
      </p:sp>
    </p:spTree>
    <p:extLst>
      <p:ext uri="{BB962C8B-B14F-4D97-AF65-F5344CB8AC3E}">
        <p14:creationId xmlns:p14="http://schemas.microsoft.com/office/powerpoint/2010/main" val="216193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 Schagen mogen geen nieuwe strandpaviljoens en strandhuisjes meer komen.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 4</a:t>
            </a:r>
          </a:p>
        </p:txBody>
      </p:sp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344201" y="177152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5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9812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268" y="2812306"/>
            <a:ext cx="2273727" cy="146917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741" y="2812306"/>
            <a:ext cx="2273727" cy="1466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269573" y="192650"/>
            <a:ext cx="6436800" cy="308563"/>
          </a:xfrm>
        </p:spPr>
        <p:txBody>
          <a:bodyPr/>
          <a:lstStyle/>
          <a:p>
            <a:r>
              <a:rPr lang="nl-NL" dirty="0" smtClean="0"/>
              <a:t>Gemeenteraadsverkiezingen 2018</a:t>
            </a:r>
            <a:endParaRPr lang="nl-NL" dirty="0"/>
          </a:p>
          <a:p>
            <a:endParaRPr lang="nl-NL" dirty="0"/>
          </a:p>
        </p:txBody>
      </p:sp>
      <p:pic>
        <p:nvPicPr>
          <p:cNvPr id="2050" name="Picture 2" descr="C:\Users\patrick\Desktop\over-de-streep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92"/>
          <a:stretch/>
        </p:blipFill>
        <p:spPr bwMode="auto">
          <a:xfrm>
            <a:off x="0" y="463500"/>
            <a:ext cx="1889254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76" b="33262"/>
          <a:stretch/>
        </p:blipFill>
        <p:spPr>
          <a:xfrm>
            <a:off x="2405888" y="1397434"/>
            <a:ext cx="2273727" cy="48867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4" b="33148"/>
          <a:stretch/>
        </p:blipFill>
        <p:spPr>
          <a:xfrm>
            <a:off x="6228420" y="1362498"/>
            <a:ext cx="2273727" cy="488675"/>
          </a:xfrm>
          <a:prstGeom prst="rect">
            <a:avLst/>
          </a:prstGeom>
        </p:spPr>
      </p:pic>
      <p:cxnSp>
        <p:nvCxnSpPr>
          <p:cNvPr id="12" name="Rechte verbindingslijn 11"/>
          <p:cNvCxnSpPr/>
          <p:nvPr/>
        </p:nvCxnSpPr>
        <p:spPr>
          <a:xfrm>
            <a:off x="5487973" y="1845116"/>
            <a:ext cx="0" cy="3129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Afbeelding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103" y="3152088"/>
            <a:ext cx="890210" cy="930674"/>
          </a:xfrm>
          <a:prstGeom prst="rect">
            <a:avLst/>
          </a:prstGeom>
        </p:spPr>
      </p:pic>
      <p:pic>
        <p:nvPicPr>
          <p:cNvPr id="1029" name="Picture 5" descr="M:\Dienst Op locatie\ProDemos Schuift Aan\Programma Verkiezingsspecial 2018\Materialen\Over de lijn stemwijzerstellingen\Logo's\Aalten Dinxperlo CDA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0246" y="3828228"/>
            <a:ext cx="914335" cy="914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Afbeeldingsresultaat voor sp 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775" y="4139914"/>
            <a:ext cx="1061037" cy="596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Afbeeldingsresultaat voor groenlinks 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0625" y="3332848"/>
            <a:ext cx="1300922" cy="56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" descr="M:\Dienst Op locatie\ProDemos Schuift Aan\Programma Verkiezingsspecial 2018\Materialen\Over de lijn stemwijzerstellingen\Logo's\Staphorst_PvdA Staphorst.png"/>
          <p:cNvPicPr>
            <a:picLocks noGrp="1" noChangeAspect="1" noChangeArrowheads="1"/>
          </p:cNvPicPr>
          <p:nvPr>
            <p:ph idx="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077" y="4139914"/>
            <a:ext cx="1496732" cy="501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M:\Dienst Op locatie\ProDemos Schuift Aan\Programma Verkiezingsspecial 2018\Materialen\Over de lijn stemwijzerstellingen\Logo's\Middelburg D66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700" y="2291284"/>
            <a:ext cx="1044546" cy="60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Afbeeldingsresultaat voor wens4u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9" t="20190" r="7394" b="26524"/>
          <a:stretch/>
        </p:blipFill>
        <p:spPr bwMode="auto">
          <a:xfrm>
            <a:off x="7365283" y="4215318"/>
            <a:ext cx="1506413" cy="52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Afbeeldingsresultaat voor seniorenpartij schagen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7" t="21488" r="24794" b="24004"/>
          <a:stretch/>
        </p:blipFill>
        <p:spPr bwMode="auto">
          <a:xfrm>
            <a:off x="2216394" y="2222973"/>
            <a:ext cx="1249917" cy="738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Afbeeldingsresultaat voor jess schagen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4" t="26163" r="15576" b="23301"/>
          <a:stretch/>
        </p:blipFill>
        <p:spPr bwMode="auto">
          <a:xfrm>
            <a:off x="7516659" y="2299712"/>
            <a:ext cx="1387098" cy="58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Afbeeldingsresultaat voor duurzaam schagen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" t="22197" b="22932"/>
          <a:stretch/>
        </p:blipFill>
        <p:spPr bwMode="auto">
          <a:xfrm>
            <a:off x="1991016" y="3259344"/>
            <a:ext cx="1933308" cy="630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kstvak 16"/>
          <p:cNvSpPr txBox="1"/>
          <p:nvPr/>
        </p:nvSpPr>
        <p:spPr>
          <a:xfrm>
            <a:off x="2405888" y="699247"/>
            <a:ext cx="60962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solidFill>
                  <a:schemeClr val="tx2"/>
                </a:solidFill>
              </a:rPr>
              <a:t>In Schagen mogen geen nieuwe strandpaviljoens en strandhuisjes meer komen. </a:t>
            </a:r>
          </a:p>
          <a:p>
            <a:endParaRPr lang="nl-NL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1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Demos powerpointtemplate-NL groen">
  <a:themeElements>
    <a:clrScheme name="ProDemos groen">
      <a:dk1>
        <a:srgbClr val="58A337"/>
      </a:dk1>
      <a:lt1>
        <a:srgbClr val="FFFFFF"/>
      </a:lt1>
      <a:dk2>
        <a:srgbClr val="1A1918"/>
      </a:dk2>
      <a:lt2>
        <a:srgbClr val="E7E6E6"/>
      </a:lt2>
      <a:accent1>
        <a:srgbClr val="00B3E6"/>
      </a:accent1>
      <a:accent2>
        <a:srgbClr val="58A337"/>
      </a:accent2>
      <a:accent3>
        <a:srgbClr val="FCC241"/>
      </a:accent3>
      <a:accent4>
        <a:srgbClr val="EB5B24"/>
      </a:accent4>
      <a:accent5>
        <a:srgbClr val="D7007E"/>
      </a:accent5>
      <a:accent6>
        <a:srgbClr val="C7B8A3"/>
      </a:accent6>
      <a:hlink>
        <a:srgbClr val="00B3E6"/>
      </a:hlink>
      <a:folHlink>
        <a:srgbClr val="C7B8A3"/>
      </a:folHlink>
    </a:clrScheme>
    <a:fontScheme name="Office-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oDemos powerpointtemplate-NL groen.pptx" id="{5FEADEC3-9408-0F43-ADC5-2A5DD6B59C01}" vid="{8C26B10D-7E0B-AE45-A999-1EFF06FCC7BF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</TotalTime>
  <Words>349</Words>
  <Application>Microsoft Office PowerPoint</Application>
  <PresentationFormat>Diavoorstelling (16:9)</PresentationFormat>
  <Paragraphs>69</Paragraphs>
  <Slides>18</Slides>
  <Notes>17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ProDemos powerpointtemplate-NL groen</vt:lpstr>
      <vt:lpstr>PowerPoint-presentatie</vt:lpstr>
      <vt:lpstr>Stelling 1</vt:lpstr>
      <vt:lpstr>PowerPoint-presentatie</vt:lpstr>
      <vt:lpstr>Stelling 2</vt:lpstr>
      <vt:lpstr>PowerPoint-presentatie</vt:lpstr>
      <vt:lpstr>Stelling 3</vt:lpstr>
      <vt:lpstr>PowerPoint-presentatie</vt:lpstr>
      <vt:lpstr>Stelling 4</vt:lpstr>
      <vt:lpstr>PowerPoint-presentatie</vt:lpstr>
      <vt:lpstr>Stelling 5</vt:lpstr>
      <vt:lpstr>PowerPoint-presentatie</vt:lpstr>
      <vt:lpstr>Stelling 6</vt:lpstr>
      <vt:lpstr>PowerPoint-presentatie</vt:lpstr>
      <vt:lpstr>Stelling 7</vt:lpstr>
      <vt:lpstr>PowerPoint-presentatie</vt:lpstr>
      <vt:lpstr>Stelling 8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Patrick Rijke</dc:creator>
  <cp:lastModifiedBy>Patrick Rijke</cp:lastModifiedBy>
  <cp:revision>40</cp:revision>
  <cp:lastPrinted>2017-06-07T13:51:27Z</cp:lastPrinted>
  <dcterms:created xsi:type="dcterms:W3CDTF">2017-11-17T13:38:05Z</dcterms:created>
  <dcterms:modified xsi:type="dcterms:W3CDTF">2018-02-13T09:04:58Z</dcterms:modified>
</cp:coreProperties>
</file>