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D_DF451BC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0"/>
  </p:notesMasterIdLst>
  <p:handoutMasterIdLst>
    <p:handoutMasterId r:id="rId21"/>
  </p:handoutMasterIdLst>
  <p:sldIdLst>
    <p:sldId id="279" r:id="rId5"/>
    <p:sldId id="281" r:id="rId6"/>
    <p:sldId id="289" r:id="rId7"/>
    <p:sldId id="294" r:id="rId8"/>
    <p:sldId id="295" r:id="rId9"/>
    <p:sldId id="293" r:id="rId10"/>
    <p:sldId id="290" r:id="rId11"/>
    <p:sldId id="298" r:id="rId12"/>
    <p:sldId id="300" r:id="rId13"/>
    <p:sldId id="299" r:id="rId14"/>
    <p:sldId id="301" r:id="rId15"/>
    <p:sldId id="296" r:id="rId16"/>
    <p:sldId id="285" r:id="rId17"/>
    <p:sldId id="297" r:id="rId18"/>
    <p:sldId id="278" r:id="rId19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C7EAFF-5257-5BCC-A44E-11CE66D2D3C4}" name="Sedi van Loon" initials="SvL" userId="S::sedi@prodemos.nl::e92ac43e-c176-40b7-8001-c8e58642ef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7DFEE-65A7-B040-E3FA-FE657438B14F}" v="16" dt="2022-12-16T09:48:38.708"/>
    <p1510:client id="{35553CE0-D430-468A-B330-DCC7327D55B3}" v="2" dt="2022-12-16T10:31:04.213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BE1A6901-3A0A-4358-A097-DDC595E023AD}"/>
    <pc:docChg chg="modSld sldOrd">
      <pc:chgData name="Sandra Boersma" userId="aa0d5c04-0f93-4a70-8f86-d3f3b8229c3c" providerId="ADAL" clId="{BE1A6901-3A0A-4358-A097-DDC595E023AD}" dt="2022-12-16T09:56:19.467" v="41" actId="20577"/>
      <pc:docMkLst>
        <pc:docMk/>
      </pc:docMkLst>
      <pc:sldChg chg="modSp mod">
        <pc:chgData name="Sandra Boersma" userId="aa0d5c04-0f93-4a70-8f86-d3f3b8229c3c" providerId="ADAL" clId="{BE1A6901-3A0A-4358-A097-DDC595E023AD}" dt="2022-12-16T09:56:19.467" v="41" actId="20577"/>
        <pc:sldMkLst>
          <pc:docMk/>
          <pc:sldMk cId="234115516" sldId="285"/>
        </pc:sldMkLst>
        <pc:spChg chg="mod">
          <ac:chgData name="Sandra Boersma" userId="aa0d5c04-0f93-4a70-8f86-d3f3b8229c3c" providerId="ADAL" clId="{BE1A6901-3A0A-4358-A097-DDC595E023AD}" dt="2022-12-16T09:56:19.467" v="41" actId="20577"/>
          <ac:spMkLst>
            <pc:docMk/>
            <pc:sldMk cId="234115516" sldId="285"/>
            <ac:spMk id="4" creationId="{B3CB9F4B-B078-D940-BA02-A91C896EBB12}"/>
          </ac:spMkLst>
        </pc:spChg>
      </pc:sldChg>
      <pc:sldChg chg="modSp mod">
        <pc:chgData name="Sandra Boersma" userId="aa0d5c04-0f93-4a70-8f86-d3f3b8229c3c" providerId="ADAL" clId="{BE1A6901-3A0A-4358-A097-DDC595E023AD}" dt="2022-12-16T09:53:46.778" v="22" actId="20577"/>
        <pc:sldMkLst>
          <pc:docMk/>
          <pc:sldMk cId="850112320" sldId="289"/>
        </pc:sldMkLst>
        <pc:spChg chg="mod">
          <ac:chgData name="Sandra Boersma" userId="aa0d5c04-0f93-4a70-8f86-d3f3b8229c3c" providerId="ADAL" clId="{BE1A6901-3A0A-4358-A097-DDC595E023AD}" dt="2022-12-16T09:53:46.778" v="22" actId="20577"/>
          <ac:spMkLst>
            <pc:docMk/>
            <pc:sldMk cId="850112320" sldId="289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BE1A6901-3A0A-4358-A097-DDC595E023AD}" dt="2022-12-16T09:54:44.772" v="38" actId="14100"/>
        <pc:sldMkLst>
          <pc:docMk/>
          <pc:sldMk cId="3830758414" sldId="293"/>
        </pc:sldMkLst>
        <pc:spChg chg="mod">
          <ac:chgData name="Sandra Boersma" userId="aa0d5c04-0f93-4a70-8f86-d3f3b8229c3c" providerId="ADAL" clId="{BE1A6901-3A0A-4358-A097-DDC595E023AD}" dt="2022-12-16T09:54:31.756" v="37" actId="1076"/>
          <ac:spMkLst>
            <pc:docMk/>
            <pc:sldMk cId="3830758414" sldId="293"/>
            <ac:spMk id="2" creationId="{00000000-0000-0000-0000-000000000000}"/>
          </ac:spMkLst>
        </pc:spChg>
        <pc:grpChg chg="mod">
          <ac:chgData name="Sandra Boersma" userId="aa0d5c04-0f93-4a70-8f86-d3f3b8229c3c" providerId="ADAL" clId="{BE1A6901-3A0A-4358-A097-DDC595E023AD}" dt="2022-12-16T09:54:44.772" v="38" actId="14100"/>
          <ac:grpSpMkLst>
            <pc:docMk/>
            <pc:sldMk cId="3830758414" sldId="293"/>
            <ac:grpSpMk id="5" creationId="{D21ACA34-88AE-B1FF-62CC-2C0A954F7FE4}"/>
          </ac:grpSpMkLst>
        </pc:grpChg>
      </pc:sldChg>
      <pc:sldChg chg="modSp mod ord">
        <pc:chgData name="Sandra Boersma" userId="aa0d5c04-0f93-4a70-8f86-d3f3b8229c3c" providerId="ADAL" clId="{BE1A6901-3A0A-4358-A097-DDC595E023AD}" dt="2022-12-16T09:53:43.215" v="21" actId="20577"/>
        <pc:sldMkLst>
          <pc:docMk/>
          <pc:sldMk cId="1126036231" sldId="294"/>
        </pc:sldMkLst>
        <pc:spChg chg="mod">
          <ac:chgData name="Sandra Boersma" userId="aa0d5c04-0f93-4a70-8f86-d3f3b8229c3c" providerId="ADAL" clId="{BE1A6901-3A0A-4358-A097-DDC595E023AD}" dt="2022-12-16T09:53:43.215" v="21" actId="20577"/>
          <ac:spMkLst>
            <pc:docMk/>
            <pc:sldMk cId="1126036231" sldId="294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BE1A6901-3A0A-4358-A097-DDC595E023AD}" dt="2022-12-16T09:53:31.147" v="19" actId="6549"/>
        <pc:sldMkLst>
          <pc:docMk/>
          <pc:sldMk cId="2252830259" sldId="295"/>
        </pc:sldMkLst>
        <pc:spChg chg="mod">
          <ac:chgData name="Sandra Boersma" userId="aa0d5c04-0f93-4a70-8f86-d3f3b8229c3c" providerId="ADAL" clId="{BE1A6901-3A0A-4358-A097-DDC595E023AD}" dt="2022-12-16T09:53:31.147" v="19" actId="6549"/>
          <ac:spMkLst>
            <pc:docMk/>
            <pc:sldMk cId="2252830259" sldId="295"/>
            <ac:spMk id="2" creationId="{00000000-0000-0000-0000-000000000000}"/>
          </ac:spMkLst>
        </pc:spChg>
      </pc:sldChg>
    </pc:docChg>
  </pc:docChgLst>
  <pc:docChgLst>
    <pc:chgData name="Jonnick Kirwan" userId="9a59ccf2-ff56-4baa-9c1a-5e00a0986d43" providerId="ADAL" clId="{9822127D-A7CE-4993-A3A6-140E10339B4E}"/>
    <pc:docChg chg="custSel modSld">
      <pc:chgData name="Jonnick Kirwan" userId="9a59ccf2-ff56-4baa-9c1a-5e00a0986d43" providerId="ADAL" clId="{9822127D-A7CE-4993-A3A6-140E10339B4E}" dt="2022-12-09T14:50:16.829" v="107"/>
      <pc:docMkLst>
        <pc:docMk/>
      </pc:docMkLst>
      <pc:sldChg chg="addSp delSp modSp mod modCm">
        <pc:chgData name="Jonnick Kirwan" userId="9a59ccf2-ff56-4baa-9c1a-5e00a0986d43" providerId="ADAL" clId="{9822127D-A7CE-4993-A3A6-140E10339B4E}" dt="2022-12-09T14:50:16.829" v="107"/>
        <pc:sldMkLst>
          <pc:docMk/>
          <pc:sldMk cId="234115516" sldId="285"/>
        </pc:sldMkLst>
        <pc:spChg chg="mod">
          <ac:chgData name="Jonnick Kirwan" userId="9a59ccf2-ff56-4baa-9c1a-5e00a0986d43" providerId="ADAL" clId="{9822127D-A7CE-4993-A3A6-140E10339B4E}" dt="2022-12-09T14:48:23.877" v="61" actId="1076"/>
          <ac:spMkLst>
            <pc:docMk/>
            <pc:sldMk cId="234115516" sldId="285"/>
            <ac:spMk id="2" creationId="{00000000-0000-0000-0000-000000000000}"/>
          </ac:spMkLst>
        </pc:spChg>
        <pc:spChg chg="mod">
          <ac:chgData name="Jonnick Kirwan" userId="9a59ccf2-ff56-4baa-9c1a-5e00a0986d43" providerId="ADAL" clId="{9822127D-A7CE-4993-A3A6-140E10339B4E}" dt="2022-12-09T14:49:54.988" v="106" actId="1035"/>
          <ac:spMkLst>
            <pc:docMk/>
            <pc:sldMk cId="234115516" sldId="285"/>
            <ac:spMk id="4" creationId="{B3CB9F4B-B078-D940-BA02-A91C896EBB12}"/>
          </ac:spMkLst>
        </pc:spChg>
        <pc:spChg chg="add del mod">
          <ac:chgData name="Jonnick Kirwan" userId="9a59ccf2-ff56-4baa-9c1a-5e00a0986d43" providerId="ADAL" clId="{9822127D-A7CE-4993-A3A6-140E10339B4E}" dt="2022-12-09T14:43:20.191" v="42" actId="478"/>
          <ac:spMkLst>
            <pc:docMk/>
            <pc:sldMk cId="234115516" sldId="285"/>
            <ac:spMk id="10" creationId="{42A61426-CBD9-533A-54D5-CEA2862D206D}"/>
          </ac:spMkLst>
        </pc:spChg>
        <pc:spChg chg="add del mod">
          <ac:chgData name="Jonnick Kirwan" userId="9a59ccf2-ff56-4baa-9c1a-5e00a0986d43" providerId="ADAL" clId="{9822127D-A7CE-4993-A3A6-140E10339B4E}" dt="2022-12-09T14:43:58.031" v="44" actId="478"/>
          <ac:spMkLst>
            <pc:docMk/>
            <pc:sldMk cId="234115516" sldId="285"/>
            <ac:spMk id="13" creationId="{66EA97F1-CE09-0E10-8D59-1D30F057FC6E}"/>
          </ac:spMkLst>
        </pc:spChg>
        <pc:spChg chg="add mod">
          <ac:chgData name="Jonnick Kirwan" userId="9a59ccf2-ff56-4baa-9c1a-5e00a0986d43" providerId="ADAL" clId="{9822127D-A7CE-4993-A3A6-140E10339B4E}" dt="2022-12-09T14:49:34.152" v="66" actId="207"/>
          <ac:spMkLst>
            <pc:docMk/>
            <pc:sldMk cId="234115516" sldId="285"/>
            <ac:spMk id="16" creationId="{824C7242-FD6B-9DD4-6B3D-D4E59BDEF4D1}"/>
          </ac:spMkLst>
        </pc:spChg>
        <pc:graphicFrameChg chg="add del">
          <ac:chgData name="Jonnick Kirwan" userId="9a59ccf2-ff56-4baa-9c1a-5e00a0986d43" providerId="ADAL" clId="{9822127D-A7CE-4993-A3A6-140E10339B4E}" dt="2022-12-09T14:37:50.373" v="6"/>
          <ac:graphicFrameMkLst>
            <pc:docMk/>
            <pc:sldMk cId="234115516" sldId="285"/>
            <ac:graphicFrameMk id="7" creationId="{3ACA91F6-24CE-42F2-05D3-E54D9D290DA9}"/>
          </ac:graphicFrameMkLst>
        </pc:graphicFrameChg>
        <pc:picChg chg="add del mod">
          <ac:chgData name="Jonnick Kirwan" userId="9a59ccf2-ff56-4baa-9c1a-5e00a0986d43" providerId="ADAL" clId="{9822127D-A7CE-4993-A3A6-140E10339B4E}" dt="2022-12-09T14:38:29.026" v="38" actId="478"/>
          <ac:picMkLst>
            <pc:docMk/>
            <pc:sldMk cId="234115516" sldId="285"/>
            <ac:picMk id="6" creationId="{79D75477-E31D-33CF-BEB3-24D36306FF61}"/>
          </ac:picMkLst>
        </pc:picChg>
        <pc:picChg chg="add del mod">
          <ac:chgData name="Jonnick Kirwan" userId="9a59ccf2-ff56-4baa-9c1a-5e00a0986d43" providerId="ADAL" clId="{9822127D-A7CE-4993-A3A6-140E10339B4E}" dt="2022-12-09T14:43:20.191" v="42" actId="478"/>
          <ac:picMkLst>
            <pc:docMk/>
            <pc:sldMk cId="234115516" sldId="285"/>
            <ac:picMk id="9" creationId="{A54619A5-95D3-B7B9-6B4F-0600C257E857}"/>
          </ac:picMkLst>
        </pc:picChg>
        <pc:picChg chg="add del mod">
          <ac:chgData name="Jonnick Kirwan" userId="9a59ccf2-ff56-4baa-9c1a-5e00a0986d43" providerId="ADAL" clId="{9822127D-A7CE-4993-A3A6-140E10339B4E}" dt="2022-12-09T14:43:58.031" v="44" actId="478"/>
          <ac:picMkLst>
            <pc:docMk/>
            <pc:sldMk cId="234115516" sldId="285"/>
            <ac:picMk id="12" creationId="{55EF4551-E32D-95FA-8A29-3F2292C3A3C9}"/>
          </ac:picMkLst>
        </pc:picChg>
        <pc:picChg chg="add mod">
          <ac:chgData name="Jonnick Kirwan" userId="9a59ccf2-ff56-4baa-9c1a-5e00a0986d43" providerId="ADAL" clId="{9822127D-A7CE-4993-A3A6-140E10339B4E}" dt="2022-12-09T14:49:02.804" v="64" actId="1076"/>
          <ac:picMkLst>
            <pc:docMk/>
            <pc:sldMk cId="234115516" sldId="285"/>
            <ac:picMk id="15" creationId="{BB182561-3719-04FD-F45C-1774AC58F8FA}"/>
          </ac:picMkLst>
        </pc:picChg>
      </pc:sldChg>
    </pc:docChg>
  </pc:docChgLst>
  <pc:docChgLst>
    <pc:chgData name="Sedi van Loon" userId="e92ac43e-c176-40b7-8001-c8e58642eff9" providerId="ADAL" clId="{F37EF5C4-397C-482C-9E6D-46BC3DEF0B4F}"/>
    <pc:docChg chg="undo custSel addSld delSld modSld sldOrd">
      <pc:chgData name="Sedi van Loon" userId="e92ac43e-c176-40b7-8001-c8e58642eff9" providerId="ADAL" clId="{F37EF5C4-397C-482C-9E6D-46BC3DEF0B4F}" dt="2022-12-09T10:21:34.317" v="235" actId="20577"/>
      <pc:docMkLst>
        <pc:docMk/>
      </pc:docMkLst>
      <pc:sldChg chg="addSp modSp mod">
        <pc:chgData name="Sedi van Loon" userId="e92ac43e-c176-40b7-8001-c8e58642eff9" providerId="ADAL" clId="{F37EF5C4-397C-482C-9E6D-46BC3DEF0B4F}" dt="2022-12-09T10:21:34.317" v="235" actId="20577"/>
        <pc:sldMkLst>
          <pc:docMk/>
          <pc:sldMk cId="2093931051" sldId="281"/>
        </pc:sldMkLst>
        <pc:spChg chg="mod">
          <ac:chgData name="Sedi van Loon" userId="e92ac43e-c176-40b7-8001-c8e58642eff9" providerId="ADAL" clId="{F37EF5C4-397C-482C-9E6D-46BC3DEF0B4F}" dt="2022-12-09T10:21:34.317" v="235" actId="20577"/>
          <ac:spMkLst>
            <pc:docMk/>
            <pc:sldMk cId="2093931051" sldId="281"/>
            <ac:spMk id="2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3:03.943" v="51"/>
          <ac:spMkLst>
            <pc:docMk/>
            <pc:sldMk cId="2093931051" sldId="281"/>
            <ac:spMk id="4" creationId="{0652520D-730F-70E4-088C-8FEA4FB910B9}"/>
          </ac:spMkLst>
        </pc:spChg>
      </pc:sldChg>
      <pc:sldChg chg="addSp delSp modSp mod addCm">
        <pc:chgData name="Sedi van Loon" userId="e92ac43e-c176-40b7-8001-c8e58642eff9" providerId="ADAL" clId="{F37EF5C4-397C-482C-9E6D-46BC3DEF0B4F}" dt="2022-12-09T08:49:45.386" v="105"/>
        <pc:sldMkLst>
          <pc:docMk/>
          <pc:sldMk cId="234115516" sldId="285"/>
        </pc:sldMkLst>
        <pc:spChg chg="mod">
          <ac:chgData name="Sedi van Loon" userId="e92ac43e-c176-40b7-8001-c8e58642eff9" providerId="ADAL" clId="{F37EF5C4-397C-482C-9E6D-46BC3DEF0B4F}" dt="2022-12-09T08:46:26.018" v="100" actId="14100"/>
          <ac:spMkLst>
            <pc:docMk/>
            <pc:sldMk cId="234115516" sldId="285"/>
            <ac:spMk id="2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3:49.140" v="63"/>
          <ac:spMkLst>
            <pc:docMk/>
            <pc:sldMk cId="234115516" sldId="285"/>
            <ac:spMk id="3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46:53.495" v="104" actId="1076"/>
          <ac:spMkLst>
            <pc:docMk/>
            <pc:sldMk cId="234115516" sldId="285"/>
            <ac:spMk id="4" creationId="{B3CB9F4B-B078-D940-BA02-A91C896EBB12}"/>
          </ac:spMkLst>
        </pc:spChg>
        <pc:spChg chg="add mod">
          <ac:chgData name="Sedi van Loon" userId="e92ac43e-c176-40b7-8001-c8e58642eff9" providerId="ADAL" clId="{F37EF5C4-397C-482C-9E6D-46BC3DEF0B4F}" dt="2022-12-09T08:43:49.140" v="63"/>
          <ac:spMkLst>
            <pc:docMk/>
            <pc:sldMk cId="234115516" sldId="285"/>
            <ac:spMk id="5" creationId="{A4608EDA-1B5C-E7DD-A462-0DCA21A3026A}"/>
          </ac:spMkLst>
        </pc:spChg>
      </pc:sldChg>
      <pc:sldChg chg="modSp mod">
        <pc:chgData name="Sedi van Loon" userId="e92ac43e-c176-40b7-8001-c8e58642eff9" providerId="ADAL" clId="{F37EF5C4-397C-482C-9E6D-46BC3DEF0B4F}" dt="2022-12-09T08:50:43.617" v="114" actId="1076"/>
        <pc:sldMkLst>
          <pc:docMk/>
          <pc:sldMk cId="850112320" sldId="289"/>
        </pc:sldMkLst>
        <pc:spChg chg="mod">
          <ac:chgData name="Sedi van Loon" userId="e92ac43e-c176-40b7-8001-c8e58642eff9" providerId="ADAL" clId="{F37EF5C4-397C-482C-9E6D-46BC3DEF0B4F}" dt="2022-12-09T08:50:12.575" v="107" actId="1076"/>
          <ac:spMkLst>
            <pc:docMk/>
            <pc:sldMk cId="850112320" sldId="289"/>
            <ac:spMk id="2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50:43.617" v="114" actId="1076"/>
          <ac:spMkLst>
            <pc:docMk/>
            <pc:sldMk cId="850112320" sldId="289"/>
            <ac:spMk id="3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42:59.613" v="50" actId="20577"/>
          <ac:spMkLst>
            <pc:docMk/>
            <pc:sldMk cId="850112320" sldId="289"/>
            <ac:spMk id="4" creationId="{00000000-0000-0000-0000-000000000000}"/>
          </ac:spMkLst>
        </pc:spChg>
        <pc:grpChg chg="mod">
          <ac:chgData name="Sedi van Loon" userId="e92ac43e-c176-40b7-8001-c8e58642eff9" providerId="ADAL" clId="{F37EF5C4-397C-482C-9E6D-46BC3DEF0B4F}" dt="2022-12-09T08:50:10.806" v="106" actId="1076"/>
          <ac:grpSpMkLst>
            <pc:docMk/>
            <pc:sldMk cId="850112320" sldId="289"/>
            <ac:grpSpMk id="5" creationId="{9CFA8429-A6BF-FFCD-B451-F6FB188B91B9}"/>
          </ac:grpSpMkLst>
        </pc:grpChg>
      </pc:sldChg>
      <pc:sldChg chg="addSp delSp modSp mod">
        <pc:chgData name="Sedi van Loon" userId="e92ac43e-c176-40b7-8001-c8e58642eff9" providerId="ADAL" clId="{F37EF5C4-397C-482C-9E6D-46BC3DEF0B4F}" dt="2022-12-09T10:17:07.099" v="146" actId="20577"/>
        <pc:sldMkLst>
          <pc:docMk/>
          <pc:sldMk cId="876930358" sldId="290"/>
        </pc:sldMkLst>
        <pc:spChg chg="mod">
          <ac:chgData name="Sedi van Loon" userId="e92ac43e-c176-40b7-8001-c8e58642eff9" providerId="ADAL" clId="{F37EF5C4-397C-482C-9E6D-46BC3DEF0B4F}" dt="2022-12-09T08:43:22.713" v="56" actId="1076"/>
          <ac:spMkLst>
            <pc:docMk/>
            <pc:sldMk cId="876930358" sldId="290"/>
            <ac:spMk id="2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3:17.197" v="55"/>
          <ac:spMkLst>
            <pc:docMk/>
            <pc:sldMk cId="876930358" sldId="290"/>
            <ac:spMk id="3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3:17.197" v="55"/>
          <ac:spMkLst>
            <pc:docMk/>
            <pc:sldMk cId="876930358" sldId="290"/>
            <ac:spMk id="4" creationId="{294A80C2-2CB7-5E7E-FEEE-28E6A4781F18}"/>
          </ac:spMkLst>
        </pc:spChg>
        <pc:spChg chg="mod">
          <ac:chgData name="Sedi van Loon" userId="e92ac43e-c176-40b7-8001-c8e58642eff9" providerId="ADAL" clId="{F37EF5C4-397C-482C-9E6D-46BC3DEF0B4F}" dt="2022-12-09T10:17:07.099" v="146" actId="20577"/>
          <ac:spMkLst>
            <pc:docMk/>
            <pc:sldMk cId="876930358" sldId="290"/>
            <ac:spMk id="5" creationId="{B09A40F4-4CF8-4920-D744-1B5D257D07A6}"/>
          </ac:spMkLst>
        </pc:spChg>
      </pc:sldChg>
      <pc:sldChg chg="addSp modSp del mod ord">
        <pc:chgData name="Sedi van Loon" userId="e92ac43e-c176-40b7-8001-c8e58642eff9" providerId="ADAL" clId="{F37EF5C4-397C-482C-9E6D-46BC3DEF0B4F}" dt="2022-12-09T10:19:17.473" v="196" actId="47"/>
        <pc:sldMkLst>
          <pc:docMk/>
          <pc:sldMk cId="388257545" sldId="291"/>
        </pc:sldMkLst>
        <pc:picChg chg="add mod">
          <ac:chgData name="Sedi van Loon" userId="e92ac43e-c176-40b7-8001-c8e58642eff9" providerId="ADAL" clId="{F37EF5C4-397C-482C-9E6D-46BC3DEF0B4F}" dt="2022-12-09T10:19:02.993" v="195" actId="1076"/>
          <ac:picMkLst>
            <pc:docMk/>
            <pc:sldMk cId="388257545" sldId="291"/>
            <ac:picMk id="4" creationId="{CB61AF26-5FCA-55B0-6E20-9173B7EA67F5}"/>
          </ac:picMkLst>
        </pc:picChg>
      </pc:sldChg>
      <pc:sldChg chg="addSp delSp modSp mod">
        <pc:chgData name="Sedi van Loon" userId="e92ac43e-c176-40b7-8001-c8e58642eff9" providerId="ADAL" clId="{F37EF5C4-397C-482C-9E6D-46BC3DEF0B4F}" dt="2022-12-09T08:51:11.882" v="122" actId="14100"/>
        <pc:sldMkLst>
          <pc:docMk/>
          <pc:sldMk cId="3830758414" sldId="293"/>
        </pc:sldMkLst>
        <pc:spChg chg="mod">
          <ac:chgData name="Sedi van Loon" userId="e92ac43e-c176-40b7-8001-c8e58642eff9" providerId="ADAL" clId="{F37EF5C4-397C-482C-9E6D-46BC3DEF0B4F}" dt="2022-12-09T08:51:11.882" v="122" actId="14100"/>
          <ac:spMkLst>
            <pc:docMk/>
            <pc:sldMk cId="3830758414" sldId="293"/>
            <ac:spMk id="2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50:46.397" v="115" actId="1076"/>
          <ac:spMkLst>
            <pc:docMk/>
            <pc:sldMk cId="3830758414" sldId="293"/>
            <ac:spMk id="3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3:05.755" v="52"/>
          <ac:spMkLst>
            <pc:docMk/>
            <pc:sldMk cId="3830758414" sldId="293"/>
            <ac:spMk id="4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3:05.755" v="52"/>
          <ac:spMkLst>
            <pc:docMk/>
            <pc:sldMk cId="3830758414" sldId="293"/>
            <ac:spMk id="38" creationId="{F44A17DE-7BF6-E9E5-07D9-52B9F1C341EE}"/>
          </ac:spMkLst>
        </pc:spChg>
        <pc:grpChg chg="mod">
          <ac:chgData name="Sedi van Loon" userId="e92ac43e-c176-40b7-8001-c8e58642eff9" providerId="ADAL" clId="{F37EF5C4-397C-482C-9E6D-46BC3DEF0B4F}" dt="2022-12-09T08:50:18.199" v="108" actId="1076"/>
          <ac:grpSpMkLst>
            <pc:docMk/>
            <pc:sldMk cId="3830758414" sldId="293"/>
            <ac:grpSpMk id="5" creationId="{D21ACA34-88AE-B1FF-62CC-2C0A954F7FE4}"/>
          </ac:grpSpMkLst>
        </pc:grpChg>
      </pc:sldChg>
      <pc:sldChg chg="addSp delSp modSp mod ord">
        <pc:chgData name="Sedi van Loon" userId="e92ac43e-c176-40b7-8001-c8e58642eff9" providerId="ADAL" clId="{F37EF5C4-397C-482C-9E6D-46BC3DEF0B4F}" dt="2022-12-09T08:51:31.535" v="124"/>
        <pc:sldMkLst>
          <pc:docMk/>
          <pc:sldMk cId="1126036231" sldId="294"/>
        </pc:sldMkLst>
        <pc:spChg chg="mod">
          <ac:chgData name="Sedi van Loon" userId="e92ac43e-c176-40b7-8001-c8e58642eff9" providerId="ADAL" clId="{F37EF5C4-397C-482C-9E6D-46BC3DEF0B4F}" dt="2022-12-09T08:50:30.676" v="111" actId="1076"/>
          <ac:spMkLst>
            <pc:docMk/>
            <pc:sldMk cId="1126036231" sldId="294"/>
            <ac:spMk id="2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50:50.227" v="116" actId="1076"/>
          <ac:spMkLst>
            <pc:docMk/>
            <pc:sldMk cId="1126036231" sldId="294"/>
            <ac:spMk id="3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3:07.364" v="53"/>
          <ac:spMkLst>
            <pc:docMk/>
            <pc:sldMk cId="1126036231" sldId="294"/>
            <ac:spMk id="4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3:07.364" v="53"/>
          <ac:spMkLst>
            <pc:docMk/>
            <pc:sldMk cId="1126036231" sldId="294"/>
            <ac:spMk id="5" creationId="{70D29AF3-3690-D68F-738D-340EA8623823}"/>
          </ac:spMkLst>
        </pc:spChg>
        <pc:grpChg chg="mod">
          <ac:chgData name="Sedi van Loon" userId="e92ac43e-c176-40b7-8001-c8e58642eff9" providerId="ADAL" clId="{F37EF5C4-397C-482C-9E6D-46BC3DEF0B4F}" dt="2022-12-09T08:50:28.452" v="110" actId="1076"/>
          <ac:grpSpMkLst>
            <pc:docMk/>
            <pc:sldMk cId="1126036231" sldId="294"/>
            <ac:grpSpMk id="6" creationId="{84B7A29C-FCCC-EBBD-A5B9-A4BF97EF62B8}"/>
          </ac:grpSpMkLst>
        </pc:grpChg>
      </pc:sldChg>
      <pc:sldChg chg="addSp delSp modSp mod ord">
        <pc:chgData name="Sedi van Loon" userId="e92ac43e-c176-40b7-8001-c8e58642eff9" providerId="ADAL" clId="{F37EF5C4-397C-482C-9E6D-46BC3DEF0B4F}" dt="2022-12-09T08:51:55.752" v="126"/>
        <pc:sldMkLst>
          <pc:docMk/>
          <pc:sldMk cId="2252830259" sldId="295"/>
        </pc:sldMkLst>
        <pc:spChg chg="mod">
          <ac:chgData name="Sedi van Loon" userId="e92ac43e-c176-40b7-8001-c8e58642eff9" providerId="ADAL" clId="{F37EF5C4-397C-482C-9E6D-46BC3DEF0B4F}" dt="2022-12-09T08:51:02.036" v="121" actId="1076"/>
          <ac:spMkLst>
            <pc:docMk/>
            <pc:sldMk cId="2252830259" sldId="295"/>
            <ac:spMk id="2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08:50:54.244" v="117" actId="1076"/>
          <ac:spMkLst>
            <pc:docMk/>
            <pc:sldMk cId="2252830259" sldId="295"/>
            <ac:spMk id="3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3:09.474" v="54"/>
          <ac:spMkLst>
            <pc:docMk/>
            <pc:sldMk cId="2252830259" sldId="295"/>
            <ac:spMk id="4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3:09.474" v="54"/>
          <ac:spMkLst>
            <pc:docMk/>
            <pc:sldMk cId="2252830259" sldId="295"/>
            <ac:spMk id="8" creationId="{852078B8-04D6-97F9-3325-FCF5B28E2187}"/>
          </ac:spMkLst>
        </pc:spChg>
        <pc:grpChg chg="mod">
          <ac:chgData name="Sedi van Loon" userId="e92ac43e-c176-40b7-8001-c8e58642eff9" providerId="ADAL" clId="{F37EF5C4-397C-482C-9E6D-46BC3DEF0B4F}" dt="2022-12-09T08:50:59.534" v="120" actId="1076"/>
          <ac:grpSpMkLst>
            <pc:docMk/>
            <pc:sldMk cId="2252830259" sldId="295"/>
            <ac:grpSpMk id="5" creationId="{8E112110-312B-EC3F-C8FA-6BE3CB9D0CF8}"/>
          </ac:grpSpMkLst>
        </pc:grpChg>
      </pc:sldChg>
      <pc:sldChg chg="addSp delSp modSp mod ord">
        <pc:chgData name="Sedi van Loon" userId="e92ac43e-c176-40b7-8001-c8e58642eff9" providerId="ADAL" clId="{F37EF5C4-397C-482C-9E6D-46BC3DEF0B4F}" dt="2022-12-09T10:19:29.102" v="197"/>
        <pc:sldMkLst>
          <pc:docMk/>
          <pc:sldMk cId="1432586858" sldId="296"/>
        </pc:sldMkLst>
        <pc:spChg chg="mod">
          <ac:chgData name="Sedi van Loon" userId="e92ac43e-c176-40b7-8001-c8e58642eff9" providerId="ADAL" clId="{F37EF5C4-397C-482C-9E6D-46BC3DEF0B4F}" dt="2022-12-09T10:18:35.138" v="191" actId="20577"/>
          <ac:spMkLst>
            <pc:docMk/>
            <pc:sldMk cId="1432586858" sldId="296"/>
            <ac:spMk id="2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10:19:29.102" v="197"/>
          <ac:spMkLst>
            <pc:docMk/>
            <pc:sldMk cId="1432586858" sldId="296"/>
            <ac:spMk id="3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10:19:29.102" v="197"/>
          <ac:spMkLst>
            <pc:docMk/>
            <pc:sldMk cId="1432586858" sldId="296"/>
            <ac:spMk id="4" creationId="{01F79E54-5D29-BF03-7479-7ECFB8B12C62}"/>
          </ac:spMkLst>
        </pc:spChg>
      </pc:sldChg>
      <pc:sldChg chg="addSp delSp modSp mod">
        <pc:chgData name="Sedi van Loon" userId="e92ac43e-c176-40b7-8001-c8e58642eff9" providerId="ADAL" clId="{F37EF5C4-397C-482C-9E6D-46BC3DEF0B4F}" dt="2022-12-09T10:20:01.116" v="205" actId="1076"/>
        <pc:sldMkLst>
          <pc:docMk/>
          <pc:sldMk cId="42024378" sldId="297"/>
        </pc:sldMkLst>
        <pc:spChg chg="mod">
          <ac:chgData name="Sedi van Loon" userId="e92ac43e-c176-40b7-8001-c8e58642eff9" providerId="ADAL" clId="{F37EF5C4-397C-482C-9E6D-46BC3DEF0B4F}" dt="2022-12-09T10:19:44.331" v="200" actId="1076"/>
          <ac:spMkLst>
            <pc:docMk/>
            <pc:sldMk cId="42024378" sldId="297"/>
            <ac:spMk id="2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08:45:50.989" v="70"/>
          <ac:spMkLst>
            <pc:docMk/>
            <pc:sldMk cId="42024378" sldId="297"/>
            <ac:spMk id="3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08:45:50.989" v="70"/>
          <ac:spMkLst>
            <pc:docMk/>
            <pc:sldMk cId="42024378" sldId="297"/>
            <ac:spMk id="4" creationId="{AC24D822-1301-58A5-0BB9-8DD78FADB979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6" creationId="{3E4607FD-C5D4-42A1-0F99-12F767E4D061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9" creationId="{A50FF213-5BBB-8E47-5672-ABE59DE30F26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12" creationId="{6EB50A1E-2C07-9645-6B23-42B9A357DC56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22" creationId="{DB6C159F-A411-FA7D-8BB6-2DE57BBD5336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25" creationId="{8654455C-0B13-3231-F6B4-1B765507B53F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83" creationId="{794C5337-B43E-AF00-7BC6-F8F249ADE863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84" creationId="{A9962E00-7BA3-B2FD-FA94-AB83FCC1B847}"/>
          </ac:spMkLst>
        </pc:spChg>
        <pc:spChg chg="mod">
          <ac:chgData name="Sedi van Loon" userId="e92ac43e-c176-40b7-8001-c8e58642eff9" providerId="ADAL" clId="{F37EF5C4-397C-482C-9E6D-46BC3DEF0B4F}" dt="2022-12-09T10:20:01.116" v="205" actId="1076"/>
          <ac:spMkLst>
            <pc:docMk/>
            <pc:sldMk cId="42024378" sldId="297"/>
            <ac:spMk id="85" creationId="{87E7B61D-E546-FC5D-CE3A-6414B4A3E402}"/>
          </ac:spMkLst>
        </pc:spChg>
      </pc:sldChg>
      <pc:sldChg chg="add">
        <pc:chgData name="Sedi van Loon" userId="e92ac43e-c176-40b7-8001-c8e58642eff9" providerId="ADAL" clId="{F37EF5C4-397C-482C-9E6D-46BC3DEF0B4F}" dt="2022-12-09T10:15:39.169" v="130"/>
        <pc:sldMkLst>
          <pc:docMk/>
          <pc:sldMk cId="3659223002" sldId="298"/>
        </pc:sldMkLst>
      </pc:sldChg>
      <pc:sldChg chg="modSp add mod addCm">
        <pc:chgData name="Sedi van Loon" userId="e92ac43e-c176-40b7-8001-c8e58642eff9" providerId="ADAL" clId="{F37EF5C4-397C-482C-9E6D-46BC3DEF0B4F}" dt="2022-12-09T10:20:59.161" v="206"/>
        <pc:sldMkLst>
          <pc:docMk/>
          <pc:sldMk cId="363207948" sldId="299"/>
        </pc:sldMkLst>
        <pc:spChg chg="mod">
          <ac:chgData name="Sedi van Loon" userId="e92ac43e-c176-40b7-8001-c8e58642eff9" providerId="ADAL" clId="{F37EF5C4-397C-482C-9E6D-46BC3DEF0B4F}" dt="2022-12-09T10:16:59.160" v="145" actId="20577"/>
          <ac:spMkLst>
            <pc:docMk/>
            <pc:sldMk cId="363207948" sldId="299"/>
            <ac:spMk id="2" creationId="{00000000-0000-0000-0000-000000000000}"/>
          </ac:spMkLst>
        </pc:spChg>
        <pc:spChg chg="mod">
          <ac:chgData name="Sedi van Loon" userId="e92ac43e-c176-40b7-8001-c8e58642eff9" providerId="ADAL" clId="{F37EF5C4-397C-482C-9E6D-46BC3DEF0B4F}" dt="2022-12-09T10:16:45.975" v="139" actId="20577"/>
          <ac:spMkLst>
            <pc:docMk/>
            <pc:sldMk cId="363207948" sldId="299"/>
            <ac:spMk id="5" creationId="{B09A40F4-4CF8-4920-D744-1B5D257D07A6}"/>
          </ac:spMkLst>
        </pc:spChg>
      </pc:sldChg>
      <pc:sldChg chg="addSp delSp modSp add mod">
        <pc:chgData name="Sedi van Loon" userId="e92ac43e-c176-40b7-8001-c8e58642eff9" providerId="ADAL" clId="{F37EF5C4-397C-482C-9E6D-46BC3DEF0B4F}" dt="2022-12-09T10:19:30.651" v="198"/>
        <pc:sldMkLst>
          <pc:docMk/>
          <pc:sldMk cId="3457128907" sldId="300"/>
        </pc:sldMkLst>
        <pc:spChg chg="mod">
          <ac:chgData name="Sedi van Loon" userId="e92ac43e-c176-40b7-8001-c8e58642eff9" providerId="ADAL" clId="{F37EF5C4-397C-482C-9E6D-46BC3DEF0B4F}" dt="2022-12-09T10:18:38.044" v="192" actId="20577"/>
          <ac:spMkLst>
            <pc:docMk/>
            <pc:sldMk cId="3457128907" sldId="300"/>
            <ac:spMk id="2" creationId="{00000000-0000-0000-0000-000000000000}"/>
          </ac:spMkLst>
        </pc:spChg>
        <pc:spChg chg="del">
          <ac:chgData name="Sedi van Loon" userId="e92ac43e-c176-40b7-8001-c8e58642eff9" providerId="ADAL" clId="{F37EF5C4-397C-482C-9E6D-46BC3DEF0B4F}" dt="2022-12-09T10:19:30.651" v="198"/>
          <ac:spMkLst>
            <pc:docMk/>
            <pc:sldMk cId="3457128907" sldId="300"/>
            <ac:spMk id="3" creationId="{00000000-0000-0000-0000-000000000000}"/>
          </ac:spMkLst>
        </pc:spChg>
        <pc:spChg chg="add mod">
          <ac:chgData name="Sedi van Loon" userId="e92ac43e-c176-40b7-8001-c8e58642eff9" providerId="ADAL" clId="{F37EF5C4-397C-482C-9E6D-46BC3DEF0B4F}" dt="2022-12-09T10:19:30.651" v="198"/>
          <ac:spMkLst>
            <pc:docMk/>
            <pc:sldMk cId="3457128907" sldId="300"/>
            <ac:spMk id="4" creationId="{D3082F0B-74BA-E5DA-8D9E-A607B623407C}"/>
          </ac:spMkLst>
        </pc:spChg>
      </pc:sldChg>
    </pc:docChg>
  </pc:docChgLst>
  <pc:docChgLst>
    <pc:chgData name="Sandra Boersma" userId="S::sandra@prodemos.nl::aa0d5c04-0f93-4a70-8f86-d3f3b8229c3c" providerId="AD" clId="Web-{0BC7DFEE-65A7-B040-E3FA-FE657438B14F}"/>
    <pc:docChg chg="modSld">
      <pc:chgData name="Sandra Boersma" userId="S::sandra@prodemos.nl::aa0d5c04-0f93-4a70-8f86-d3f3b8229c3c" providerId="AD" clId="Web-{0BC7DFEE-65A7-B040-E3FA-FE657438B14F}" dt="2022-12-16T09:48:38.708" v="14" actId="20577"/>
      <pc:docMkLst>
        <pc:docMk/>
      </pc:docMkLst>
      <pc:sldChg chg="modSp">
        <pc:chgData name="Sandra Boersma" userId="S::sandra@prodemos.nl::aa0d5c04-0f93-4a70-8f86-d3f3b8229c3c" providerId="AD" clId="Web-{0BC7DFEE-65A7-B040-E3FA-FE657438B14F}" dt="2022-12-16T09:48:38.708" v="14" actId="20577"/>
        <pc:sldMkLst>
          <pc:docMk/>
          <pc:sldMk cId="850112320" sldId="289"/>
        </pc:sldMkLst>
        <pc:spChg chg="mod">
          <ac:chgData name="Sandra Boersma" userId="S::sandra@prodemos.nl::aa0d5c04-0f93-4a70-8f86-d3f3b8229c3c" providerId="AD" clId="Web-{0BC7DFEE-65A7-B040-E3FA-FE657438B14F}" dt="2022-12-16T09:48:38.708" v="14" actId="20577"/>
          <ac:spMkLst>
            <pc:docMk/>
            <pc:sldMk cId="850112320" sldId="289"/>
            <ac:spMk id="2" creationId="{00000000-0000-0000-0000-000000000000}"/>
          </ac:spMkLst>
        </pc:spChg>
        <pc:spChg chg="mod">
          <ac:chgData name="Sandra Boersma" userId="S::sandra@prodemos.nl::aa0d5c04-0f93-4a70-8f86-d3f3b8229c3c" providerId="AD" clId="Web-{0BC7DFEE-65A7-B040-E3FA-FE657438B14F}" dt="2022-12-16T09:47:56.660" v="5" actId="20577"/>
          <ac:spMkLst>
            <pc:docMk/>
            <pc:sldMk cId="850112320" sldId="289"/>
            <ac:spMk id="3" creationId="{00000000-0000-0000-0000-000000000000}"/>
          </ac:spMkLst>
        </pc:spChg>
      </pc:sldChg>
    </pc:docChg>
  </pc:docChgLst>
  <pc:docChgLst>
    <pc:chgData name="Sedi van Loon" userId="e92ac43e-c176-40b7-8001-c8e58642eff9" providerId="ADAL" clId="{35553CE0-D430-468A-B330-DCC7327D55B3}"/>
    <pc:docChg chg="custSel addSld modSld">
      <pc:chgData name="Sedi van Loon" userId="e92ac43e-c176-40b7-8001-c8e58642eff9" providerId="ADAL" clId="{35553CE0-D430-468A-B330-DCC7327D55B3}" dt="2022-12-16T10:31:37.822" v="58" actId="1076"/>
      <pc:docMkLst>
        <pc:docMk/>
      </pc:docMkLst>
      <pc:sldChg chg="modSp mod">
        <pc:chgData name="Sedi van Loon" userId="e92ac43e-c176-40b7-8001-c8e58642eff9" providerId="ADAL" clId="{35553CE0-D430-468A-B330-DCC7327D55B3}" dt="2022-12-16T10:31:37.822" v="58" actId="1076"/>
        <pc:sldMkLst>
          <pc:docMk/>
          <pc:sldMk cId="234115516" sldId="285"/>
        </pc:sldMkLst>
        <pc:spChg chg="mod">
          <ac:chgData name="Sedi van Loon" userId="e92ac43e-c176-40b7-8001-c8e58642eff9" providerId="ADAL" clId="{35553CE0-D430-468A-B330-DCC7327D55B3}" dt="2022-12-16T10:31:32.413" v="56" actId="1076"/>
          <ac:spMkLst>
            <pc:docMk/>
            <pc:sldMk cId="234115516" sldId="285"/>
            <ac:spMk id="2" creationId="{00000000-0000-0000-0000-000000000000}"/>
          </ac:spMkLst>
        </pc:spChg>
        <pc:spChg chg="mod">
          <ac:chgData name="Sedi van Loon" userId="e92ac43e-c176-40b7-8001-c8e58642eff9" providerId="ADAL" clId="{35553CE0-D430-468A-B330-DCC7327D55B3}" dt="2022-12-16T10:31:35.058" v="57" actId="1076"/>
          <ac:spMkLst>
            <pc:docMk/>
            <pc:sldMk cId="234115516" sldId="285"/>
            <ac:spMk id="4" creationId="{B3CB9F4B-B078-D940-BA02-A91C896EBB12}"/>
          </ac:spMkLst>
        </pc:spChg>
        <pc:picChg chg="mod">
          <ac:chgData name="Sedi van Loon" userId="e92ac43e-c176-40b7-8001-c8e58642eff9" providerId="ADAL" clId="{35553CE0-D430-468A-B330-DCC7327D55B3}" dt="2022-12-16T10:31:37.822" v="58" actId="1076"/>
          <ac:picMkLst>
            <pc:docMk/>
            <pc:sldMk cId="234115516" sldId="285"/>
            <ac:picMk id="15" creationId="{BB182561-3719-04FD-F45C-1774AC58F8FA}"/>
          </ac:picMkLst>
        </pc:picChg>
      </pc:sldChg>
      <pc:sldChg chg="addSp modSp mod modAnim">
        <pc:chgData name="Sedi van Loon" userId="e92ac43e-c176-40b7-8001-c8e58642eff9" providerId="ADAL" clId="{35553CE0-D430-468A-B330-DCC7327D55B3}" dt="2022-12-09T09:41:25.698" v="35" actId="1076"/>
        <pc:sldMkLst>
          <pc:docMk/>
          <pc:sldMk cId="388257545" sldId="291"/>
        </pc:sldMkLst>
        <pc:spChg chg="add mod">
          <ac:chgData name="Sedi van Loon" userId="e92ac43e-c176-40b7-8001-c8e58642eff9" providerId="ADAL" clId="{35553CE0-D430-468A-B330-DCC7327D55B3}" dt="2022-12-09T09:40:55.892" v="31" actId="1076"/>
          <ac:spMkLst>
            <pc:docMk/>
            <pc:sldMk cId="388257545" sldId="291"/>
            <ac:spMk id="5" creationId="{3BE27FE2-9DA8-FCEF-8DA0-6311A61881AE}"/>
          </ac:spMkLst>
        </pc:spChg>
        <pc:picChg chg="add mod">
          <ac:chgData name="Sedi van Loon" userId="e92ac43e-c176-40b7-8001-c8e58642eff9" providerId="ADAL" clId="{35553CE0-D430-468A-B330-DCC7327D55B3}" dt="2022-12-09T09:39:03.320" v="19" actId="14100"/>
          <ac:picMkLst>
            <pc:docMk/>
            <pc:sldMk cId="388257545" sldId="291"/>
            <ac:picMk id="3" creationId="{94F96A4D-CC3D-337E-0322-CBA34FEB3F99}"/>
          </ac:picMkLst>
        </pc:picChg>
        <pc:picChg chg="mod ord modCrop">
          <ac:chgData name="Sedi van Loon" userId="e92ac43e-c176-40b7-8001-c8e58642eff9" providerId="ADAL" clId="{35553CE0-D430-468A-B330-DCC7327D55B3}" dt="2022-12-09T09:41:25.698" v="35" actId="1076"/>
          <ac:picMkLst>
            <pc:docMk/>
            <pc:sldMk cId="388257545" sldId="291"/>
            <ac:picMk id="4" creationId="{CB61AF26-5FCA-55B0-6E20-9173B7EA67F5}"/>
          </ac:picMkLst>
        </pc:picChg>
      </pc:sldChg>
      <pc:sldChg chg="delCm modNotesTx">
        <pc:chgData name="Sedi van Loon" userId="e92ac43e-c176-40b7-8001-c8e58642eff9" providerId="ADAL" clId="{35553CE0-D430-468A-B330-DCC7327D55B3}" dt="2022-12-09T14:31:05.167" v="53"/>
        <pc:sldMkLst>
          <pc:docMk/>
          <pc:sldMk cId="363207948" sldId="299"/>
        </pc:sldMkLst>
      </pc:sldChg>
      <pc:sldChg chg="addSp delSp modSp add mod delAnim modAnim">
        <pc:chgData name="Sedi van Loon" userId="e92ac43e-c176-40b7-8001-c8e58642eff9" providerId="ADAL" clId="{35553CE0-D430-468A-B330-DCC7327D55B3}" dt="2022-12-09T14:30:40.075" v="52" actId="1076"/>
        <pc:sldMkLst>
          <pc:docMk/>
          <pc:sldMk cId="1808216314" sldId="301"/>
        </pc:sldMkLst>
        <pc:picChg chg="del">
          <ac:chgData name="Sedi van Loon" userId="e92ac43e-c176-40b7-8001-c8e58642eff9" providerId="ADAL" clId="{35553CE0-D430-468A-B330-DCC7327D55B3}" dt="2022-12-09T14:27:24.004" v="39" actId="478"/>
          <ac:picMkLst>
            <pc:docMk/>
            <pc:sldMk cId="1808216314" sldId="301"/>
            <ac:picMk id="3" creationId="{94F96A4D-CC3D-337E-0322-CBA34FEB3F99}"/>
          </ac:picMkLst>
        </pc:picChg>
        <pc:picChg chg="mod ord">
          <ac:chgData name="Sedi van Loon" userId="e92ac43e-c176-40b7-8001-c8e58642eff9" providerId="ADAL" clId="{35553CE0-D430-468A-B330-DCC7327D55B3}" dt="2022-12-09T14:30:40.075" v="52" actId="1076"/>
          <ac:picMkLst>
            <pc:docMk/>
            <pc:sldMk cId="1808216314" sldId="301"/>
            <ac:picMk id="4" creationId="{CB61AF26-5FCA-55B0-6E20-9173B7EA67F5}"/>
          </ac:picMkLst>
        </pc:picChg>
        <pc:picChg chg="add mod">
          <ac:chgData name="Sedi van Loon" userId="e92ac43e-c176-40b7-8001-c8e58642eff9" providerId="ADAL" clId="{35553CE0-D430-468A-B330-DCC7327D55B3}" dt="2022-12-09T14:28:32.963" v="44" actId="1076"/>
          <ac:picMkLst>
            <pc:docMk/>
            <pc:sldMk cId="1808216314" sldId="301"/>
            <ac:picMk id="6" creationId="{27487928-A729-2452-AAF3-8E3A84DF1A5A}"/>
          </ac:picMkLst>
        </pc:picChg>
      </pc:sldChg>
    </pc:docChg>
  </pc:docChgLst>
</pc:chgInfo>
</file>

<file path=ppt/comments/modernComment_11D_DF451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FF2404-8A35-4FB1-B912-417CEB8CCCD2}" authorId="{69C7EAFF-5257-5BCC-A44E-11CE66D2D3C4}" status="resolved" created="2022-12-09T08:49:45.349" complete="100000">
    <pc:sldMkLst xmlns:pc="http://schemas.microsoft.com/office/powerpoint/2013/main/command">
      <pc:docMk/>
      <pc:sldMk cId="234115516" sldId="285"/>
    </pc:sldMkLst>
    <p188:txBody>
      <a:bodyPr/>
      <a:lstStyle/>
      <a:p>
        <a:r>
          <a:rPr lang="nl-NL"/>
          <a:t>Hier misschien grappig plaatje toevoegen links van mensen die aan het sjouwen zijn/spierballen/actie o.i.d.?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Voeg voor de </a:t>
            </a:r>
            <a:r>
              <a:rPr lang="nl-NL" err="1"/>
              <a:t>openingsdia</a:t>
            </a:r>
            <a:r>
              <a:rPr lang="nl-NL" baseline="0"/>
              <a:t> een afbeelding toe uit het </a:t>
            </a:r>
            <a:r>
              <a:rPr lang="nl-NL" baseline="0" err="1"/>
              <a:t>ProDemos</a:t>
            </a:r>
            <a:r>
              <a:rPr lang="nl-NL" baseline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/>
              <a:t>Vergroot </a:t>
            </a:r>
            <a:r>
              <a:rPr lang="nl-NL" baseline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https://youtu.be/-5zMvFg7z9A?t=273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9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08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-5zMvFg7z9A?start=273&amp;feature=oembed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microsoft.com/office/2018/10/relationships/comments" Target="../comments/modernComment_11D_DF451BC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lanevids/23398775985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-5zMvFg7z9A?feature=oembed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55DA9B-7343-56E9-8DDE-19950FADD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41" b="22166"/>
          <a:stretch/>
        </p:blipFill>
        <p:spPr>
          <a:xfrm>
            <a:off x="457201" y="449521"/>
            <a:ext cx="8205875" cy="333047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47083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De Rechtbank: Wie is wie?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3600" y="1319157"/>
            <a:ext cx="6436800" cy="473860"/>
          </a:xfrm>
        </p:spPr>
        <p:txBody>
          <a:bodyPr/>
          <a:lstStyle/>
          <a:p>
            <a:r>
              <a:rPr lang="nl-NL"/>
              <a:t>Kijkopdracht: De rechtbank</a:t>
            </a:r>
            <a:br>
              <a:rPr lang="nl-NL"/>
            </a:br>
            <a:br>
              <a:rPr lang="nl-NL"/>
            </a:b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09A40F4-4CF8-4920-D744-1B5D257D07A6}"/>
              </a:ext>
            </a:extLst>
          </p:cNvPr>
          <p:cNvSpPr txBox="1"/>
          <p:nvPr/>
        </p:nvSpPr>
        <p:spPr>
          <a:xfrm>
            <a:off x="2179434" y="1793017"/>
            <a:ext cx="4785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</a:rPr>
              <a:t>Bekijk het filmpje verder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</a:rPr>
              <a:t>Na de video: Vinden jullie het oordeel van de rechter eerlijk? Waarom wel of niet?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4A80C2-2CB7-5E7E-FEEE-28E6A4781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3BE27FE2-9DA8-FCEF-8DA0-6311A61881AE}"/>
              </a:ext>
            </a:extLst>
          </p:cNvPr>
          <p:cNvSpPr/>
          <p:nvPr/>
        </p:nvSpPr>
        <p:spPr>
          <a:xfrm rot="5400000">
            <a:off x="317714" y="492805"/>
            <a:ext cx="782665" cy="6431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Onlinemedia 5" title="Kattenkwaad of vandalisme?">
            <a:hlinkClick r:id="" action="ppaction://media"/>
            <a:extLst>
              <a:ext uri="{FF2B5EF4-FFF2-40B4-BE49-F238E27FC236}">
                <a16:creationId xmlns:a16="http://schemas.microsoft.com/office/drawing/2014/main" id="{27487928-A729-2452-AAF3-8E3A84DF1A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"/>
            <a:ext cx="9144000" cy="51663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61AF26-5FCA-55B0-6E20-9173B7EA67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00"/>
          <a:stretch/>
        </p:blipFill>
        <p:spPr>
          <a:xfrm>
            <a:off x="0" y="0"/>
            <a:ext cx="98534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3600" y="2066555"/>
            <a:ext cx="6436800" cy="1010389"/>
          </a:xfrm>
        </p:spPr>
        <p:txBody>
          <a:bodyPr/>
          <a:lstStyle/>
          <a:p>
            <a:r>
              <a:rPr lang="nl-NL" sz="3200">
                <a:solidFill>
                  <a:schemeClr val="bg1"/>
                </a:solidFill>
              </a:rPr>
              <a:t>Vind je het oordeel van de rechter eerlijk? </a:t>
            </a:r>
            <a:br>
              <a:rPr lang="nl-NL" sz="3200">
                <a:solidFill>
                  <a:schemeClr val="bg1"/>
                </a:solidFill>
              </a:rPr>
            </a:br>
            <a:br>
              <a:rPr lang="nl-NL" sz="3200">
                <a:solidFill>
                  <a:schemeClr val="bg1"/>
                </a:solidFill>
              </a:rPr>
            </a:br>
            <a:r>
              <a:rPr lang="nl-NL" sz="3200">
                <a:solidFill>
                  <a:schemeClr val="bg1"/>
                </a:solidFill>
              </a:rPr>
              <a:t>Waarom?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F79E54-5D29-BF03-7479-7ECFB8B12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5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0596" y="1010637"/>
            <a:ext cx="5720530" cy="900000"/>
          </a:xfrm>
        </p:spPr>
        <p:txBody>
          <a:bodyPr/>
          <a:lstStyle/>
          <a:p>
            <a:r>
              <a:rPr lang="nl-NL" dirty="0"/>
              <a:t>Opdracht: Bouw de rechtszaal na!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CB9F4B-B078-D940-BA02-A91C896EBB12}"/>
              </a:ext>
            </a:extLst>
          </p:cNvPr>
          <p:cNvSpPr txBox="1"/>
          <p:nvPr/>
        </p:nvSpPr>
        <p:spPr>
          <a:xfrm>
            <a:off x="721262" y="1910637"/>
            <a:ext cx="4911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Schuif vier tafels in de klas zo bij elkaar dat het lijkt op de rechtszaal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Zet de naambordjes neer op de juiste tafels</a:t>
            </a:r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A4608EDA-1B5C-E7DD-A462-0DCA21A30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B182561-3719-04FD-F45C-1774AC58F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14328" y="1910637"/>
            <a:ext cx="2322279" cy="232227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24C7242-FD6B-9DD4-6B3D-D4E59BDEF4D1}"/>
              </a:ext>
            </a:extLst>
          </p:cNvPr>
          <p:cNvSpPr txBox="1"/>
          <p:nvPr/>
        </p:nvSpPr>
        <p:spPr>
          <a:xfrm>
            <a:off x="5378448" y="3825086"/>
            <a:ext cx="232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>
                <a:solidFill>
                  <a:schemeClr val="bg2">
                    <a:lumMod val="90000"/>
                  </a:schemeClr>
                </a:solidFill>
                <a:hlinkClick r:id="rId4" tooltip="https://www.flickr.com/photos/lanevids/2339877598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chemeClr val="bg2">
                    <a:lumMod val="90000"/>
                  </a:schemeClr>
                </a:solidFill>
              </a:rPr>
              <a:t> van Onbekende auteur is </a:t>
            </a:r>
            <a:r>
              <a:rPr lang="nl-NL" sz="700" err="1">
                <a:solidFill>
                  <a:schemeClr val="bg2">
                    <a:lumMod val="90000"/>
                  </a:schemeClr>
                </a:solidFill>
              </a:rPr>
              <a:t>gelicentieerd</a:t>
            </a:r>
            <a:r>
              <a:rPr lang="nl-NL" sz="700">
                <a:solidFill>
                  <a:schemeClr val="bg2">
                    <a:lumMod val="90000"/>
                  </a:schemeClr>
                </a:solidFill>
              </a:rPr>
              <a:t> onder </a:t>
            </a:r>
            <a:r>
              <a:rPr lang="nl-NL" sz="700">
                <a:hlinkClick r:id="rId5" tooltip="https://creativecommons.org/licenses/by-nd/3.0/"/>
              </a:rPr>
              <a:t>CC BY-ND</a:t>
            </a:r>
            <a:endParaRPr lang="nl-NL" sz="700"/>
          </a:p>
        </p:txBody>
      </p:sp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afel griffier">
            <a:extLst>
              <a:ext uri="{FF2B5EF4-FFF2-40B4-BE49-F238E27FC236}">
                <a16:creationId xmlns:a16="http://schemas.microsoft.com/office/drawing/2014/main" id="{87E7B61D-E546-FC5D-CE3A-6414B4A3E402}"/>
              </a:ext>
            </a:extLst>
          </p:cNvPr>
          <p:cNvSpPr/>
          <p:nvPr/>
        </p:nvSpPr>
        <p:spPr bwMode="auto">
          <a:xfrm>
            <a:off x="5114493" y="3408864"/>
            <a:ext cx="1354264" cy="608357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1162" y="1033593"/>
            <a:ext cx="1787560" cy="498526"/>
          </a:xfrm>
        </p:spPr>
        <p:txBody>
          <a:bodyPr/>
          <a:lstStyle/>
          <a:p>
            <a:r>
              <a:rPr lang="nl-NL"/>
              <a:t>Antwoord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E4607FD-C5D4-42A1-0F99-12F767E4D061}"/>
              </a:ext>
            </a:extLst>
          </p:cNvPr>
          <p:cNvSpPr/>
          <p:nvPr/>
        </p:nvSpPr>
        <p:spPr>
          <a:xfrm>
            <a:off x="3497149" y="2153367"/>
            <a:ext cx="2047850" cy="6675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9" name="tafel griffier">
            <a:extLst>
              <a:ext uri="{FF2B5EF4-FFF2-40B4-BE49-F238E27FC236}">
                <a16:creationId xmlns:a16="http://schemas.microsoft.com/office/drawing/2014/main" id="{A50FF213-5BBB-8E47-5672-ABE59DE30F26}"/>
              </a:ext>
            </a:extLst>
          </p:cNvPr>
          <p:cNvSpPr/>
          <p:nvPr/>
        </p:nvSpPr>
        <p:spPr bwMode="auto">
          <a:xfrm rot="19880857" flipH="1">
            <a:off x="1631986" y="2256284"/>
            <a:ext cx="1320373" cy="870643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afel griffier">
            <a:extLst>
              <a:ext uri="{FF2B5EF4-FFF2-40B4-BE49-F238E27FC236}">
                <a16:creationId xmlns:a16="http://schemas.microsoft.com/office/drawing/2014/main" id="{6EB50A1E-2C07-9645-6B23-42B9A357DC56}"/>
              </a:ext>
            </a:extLst>
          </p:cNvPr>
          <p:cNvSpPr/>
          <p:nvPr/>
        </p:nvSpPr>
        <p:spPr bwMode="auto">
          <a:xfrm>
            <a:off x="3411700" y="3193891"/>
            <a:ext cx="1354264" cy="608357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B6C159F-A411-FA7D-8BB6-2DE57BBD5336}"/>
              </a:ext>
            </a:extLst>
          </p:cNvPr>
          <p:cNvSpPr/>
          <p:nvPr/>
        </p:nvSpPr>
        <p:spPr>
          <a:xfrm>
            <a:off x="5279298" y="3533022"/>
            <a:ext cx="102465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nl-NL" sz="1200" b="1">
                <a:solidFill>
                  <a:prstClr val="black"/>
                </a:solidFill>
              </a:rPr>
              <a:t>De advocaat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654455C-0B13-3231-F6B4-1B765507B53F}"/>
              </a:ext>
            </a:extLst>
          </p:cNvPr>
          <p:cNvSpPr/>
          <p:nvPr/>
        </p:nvSpPr>
        <p:spPr>
          <a:xfrm>
            <a:off x="3547760" y="3318049"/>
            <a:ext cx="108214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nl-NL" sz="1200" b="1">
                <a:solidFill>
                  <a:prstClr val="black"/>
                </a:solidFill>
              </a:rPr>
              <a:t>De verdachte</a:t>
            </a:r>
          </a:p>
        </p:txBody>
      </p:sp>
      <p:sp>
        <p:nvSpPr>
          <p:cNvPr id="83" name="Rechthoek 82">
            <a:extLst>
              <a:ext uri="{FF2B5EF4-FFF2-40B4-BE49-F238E27FC236}">
                <a16:creationId xmlns:a16="http://schemas.microsoft.com/office/drawing/2014/main" id="{794C5337-B43E-AF00-7BC6-F8F249ADE863}"/>
              </a:ext>
            </a:extLst>
          </p:cNvPr>
          <p:cNvSpPr/>
          <p:nvPr/>
        </p:nvSpPr>
        <p:spPr>
          <a:xfrm>
            <a:off x="3861965" y="2301343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nl-NL" sz="1200" b="1">
                <a:solidFill>
                  <a:prstClr val="black"/>
                </a:solidFill>
              </a:rPr>
              <a:t>De rechter(s)</a:t>
            </a:r>
          </a:p>
        </p:txBody>
      </p:sp>
      <p:sp>
        <p:nvSpPr>
          <p:cNvPr id="84" name="Rechthoek 83">
            <a:extLst>
              <a:ext uri="{FF2B5EF4-FFF2-40B4-BE49-F238E27FC236}">
                <a16:creationId xmlns:a16="http://schemas.microsoft.com/office/drawing/2014/main" id="{A9962E00-7BA3-B2FD-FA94-AB83FCC1B847}"/>
              </a:ext>
            </a:extLst>
          </p:cNvPr>
          <p:cNvSpPr/>
          <p:nvPr/>
        </p:nvSpPr>
        <p:spPr>
          <a:xfrm rot="19849621">
            <a:off x="1779685" y="2481363"/>
            <a:ext cx="1024976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nl-NL" sz="1200" b="1">
                <a:solidFill>
                  <a:prstClr val="black"/>
                </a:solidFill>
              </a:rPr>
              <a:t>De aanklager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24D822-1301-58A5-0BB9-8DD78FADB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prodemos.nl</a:t>
            </a: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/>
              <a:t>Wie de belangrijkste mensen zijn in de rechtszaal</a:t>
            </a:r>
          </a:p>
          <a:p>
            <a:pPr marL="342900" indent="-342900">
              <a:buFont typeface="+mj-lt"/>
              <a:buAutoNum type="arabicPeriod"/>
            </a:pPr>
            <a:r>
              <a:rPr lang="nl-NL"/>
              <a:t>Wat hun rol is in de rechtszaak</a:t>
            </a:r>
          </a:p>
          <a:p>
            <a:pPr marL="342900" indent="-342900">
              <a:buFont typeface="+mj-lt"/>
              <a:buAutoNum type="arabicPeriod"/>
            </a:pPr>
            <a:r>
              <a:rPr lang="nl-NL"/>
              <a:t>Wie waar zit in de rechtszaal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Vandaag leren we..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D0C1F7-6EFF-693A-8C49-0FBA7E8FD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1" t="9330" r="22437" b="-217"/>
          <a:stretch/>
        </p:blipFill>
        <p:spPr>
          <a:xfrm>
            <a:off x="0" y="468726"/>
            <a:ext cx="1775012" cy="4674774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52520D-730F-70E4-088C-8FEA4FB91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738629" y="1719882"/>
            <a:ext cx="3858171" cy="132165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De </a:t>
            </a:r>
            <a:r>
              <a:rPr lang="en-US" b="1" dirty="0" err="1">
                <a:cs typeface="Calibri"/>
              </a:rPr>
              <a:t>verdachte</a:t>
            </a:r>
            <a:endParaRPr lang="en-US" b="1" dirty="0">
              <a:cs typeface="Calibri"/>
            </a:endParaRPr>
          </a:p>
          <a:p>
            <a:pPr marL="107950" indent="-107950"/>
            <a:r>
              <a:rPr lang="nl-NL"/>
              <a:t>Wordt verdacht van iets strafbaars</a:t>
            </a:r>
            <a:endParaRPr lang="nl-NL" dirty="0">
              <a:cs typeface="Calibri"/>
            </a:endParaRPr>
          </a:p>
          <a:p>
            <a:pPr marL="107950" indent="-107950"/>
            <a:r>
              <a:rPr lang="nl-NL" dirty="0"/>
              <a:t> </a:t>
            </a:r>
            <a:r>
              <a:rPr lang="nl-NL"/>
              <a:t>Mag zijn/haar onschuld bewijzen</a:t>
            </a:r>
            <a:endParaRPr lang="nl-NL" dirty="0">
              <a:cs typeface="Calibri"/>
            </a:endParaRPr>
          </a:p>
          <a:p>
            <a:pPr marL="107950" indent="-107950"/>
            <a:r>
              <a:rPr lang="nl-NL" dirty="0"/>
              <a:t> </a:t>
            </a:r>
            <a:r>
              <a:rPr lang="nl-NL"/>
              <a:t>Heeft recht op een advocaat</a:t>
            </a:r>
            <a:endParaRPr lang="nl-NL" dirty="0">
              <a:cs typeface="Calibri"/>
            </a:endParaRPr>
          </a:p>
          <a:p>
            <a:pPr marL="107950" indent="-107950"/>
            <a:endParaRPr lang="nl-NL" dirty="0">
              <a:cs typeface="Calibri"/>
            </a:endParaRPr>
          </a:p>
          <a:p>
            <a:pPr marL="107950" indent="-107950"/>
            <a:endParaRPr lang="nl-NL" dirty="0"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26629" y="819882"/>
            <a:ext cx="6270171" cy="900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Belangrijke mensen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9CFA8429-A6BF-FFCD-B451-F6FB188B91B9}"/>
              </a:ext>
            </a:extLst>
          </p:cNvPr>
          <p:cNvGrpSpPr/>
          <p:nvPr/>
        </p:nvGrpSpPr>
        <p:grpSpPr>
          <a:xfrm>
            <a:off x="2415691" y="1641246"/>
            <a:ext cx="1873718" cy="2678354"/>
            <a:chOff x="6634163" y="2092005"/>
            <a:chExt cx="1873718" cy="2493444"/>
          </a:xfrm>
        </p:grpSpPr>
        <p:sp>
          <p:nvSpPr>
            <p:cNvPr id="6" name="object 86">
              <a:extLst>
                <a:ext uri="{FF2B5EF4-FFF2-40B4-BE49-F238E27FC236}">
                  <a16:creationId xmlns:a16="http://schemas.microsoft.com/office/drawing/2014/main" id="{6267DE6D-B3F5-0C85-EBD6-B0F249E2753F}"/>
                </a:ext>
              </a:extLst>
            </p:cNvPr>
            <p:cNvSpPr/>
            <p:nvPr/>
          </p:nvSpPr>
          <p:spPr>
            <a:xfrm>
              <a:off x="6889854" y="2092005"/>
              <a:ext cx="1349713" cy="21113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endParaRPr sz="2400">
                <a:solidFill>
                  <a:srgbClr val="FCC24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LACHTOFFER">
              <a:extLst>
                <a:ext uri="{FF2B5EF4-FFF2-40B4-BE49-F238E27FC236}">
                  <a16:creationId xmlns:a16="http://schemas.microsoft.com/office/drawing/2014/main" id="{0E1F464F-2B53-86EC-349F-0ED105DD53CF}"/>
                </a:ext>
              </a:extLst>
            </p:cNvPr>
            <p:cNvSpPr txBox="1"/>
            <p:nvPr/>
          </p:nvSpPr>
          <p:spPr>
            <a:xfrm>
              <a:off x="6634163" y="4123784"/>
              <a:ext cx="187371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nl-NL" sz="2400" b="1">
                  <a:solidFill>
                    <a:srgbClr val="1A19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verdachte</a:t>
              </a:r>
              <a:endParaRPr lang="en-AU" sz="2400" b="1">
                <a:solidFill>
                  <a:srgbClr val="1A19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844156" y="1870025"/>
            <a:ext cx="3134279" cy="240447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De advocaat</a:t>
            </a:r>
          </a:p>
          <a:p>
            <a:r>
              <a:rPr lang="nl-NL"/>
              <a:t>Helpt de verdachte</a:t>
            </a:r>
          </a:p>
          <a:p>
            <a:r>
              <a:rPr lang="nl-NL"/>
              <a:t> Moet bewijzen dat de verdachte niet schuldig is, of minder straf verdient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24769" y="801567"/>
            <a:ext cx="6270171" cy="900000"/>
          </a:xfrm>
        </p:spPr>
        <p:txBody>
          <a:bodyPr/>
          <a:lstStyle/>
          <a:p>
            <a:r>
              <a:rPr lang="nl-NL"/>
              <a:t>Belangrijke mensen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4B7A29C-FCCC-EBBD-A5B9-A4BF97EF62B8}"/>
              </a:ext>
            </a:extLst>
          </p:cNvPr>
          <p:cNvGrpSpPr/>
          <p:nvPr/>
        </p:nvGrpSpPr>
        <p:grpSpPr>
          <a:xfrm>
            <a:off x="2554826" y="1636210"/>
            <a:ext cx="1875600" cy="2747681"/>
            <a:chOff x="3063287" y="1844103"/>
            <a:chExt cx="1875600" cy="2747681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0E55895-52D3-0A93-9CD2-8C25D65E9F2B}"/>
                </a:ext>
              </a:extLst>
            </p:cNvPr>
            <p:cNvGrpSpPr/>
            <p:nvPr/>
          </p:nvGrpSpPr>
          <p:grpSpPr>
            <a:xfrm>
              <a:off x="3364924" y="1844103"/>
              <a:ext cx="1231228" cy="2359266"/>
              <a:chOff x="7514632" y="1036701"/>
              <a:chExt cx="1200785" cy="2284095"/>
            </a:xfrm>
          </p:grpSpPr>
          <p:sp>
            <p:nvSpPr>
              <p:cNvPr id="9" name="object 69">
                <a:extLst>
                  <a:ext uri="{FF2B5EF4-FFF2-40B4-BE49-F238E27FC236}">
                    <a16:creationId xmlns:a16="http://schemas.microsoft.com/office/drawing/2014/main" id="{5CB47EB5-214D-5A90-2582-65161719D888}"/>
                  </a:ext>
                </a:extLst>
              </p:cNvPr>
              <p:cNvSpPr/>
              <p:nvPr/>
            </p:nvSpPr>
            <p:spPr>
              <a:xfrm>
                <a:off x="7514632" y="1036701"/>
                <a:ext cx="1200785" cy="2284095"/>
              </a:xfrm>
              <a:custGeom>
                <a:avLst/>
                <a:gdLst/>
                <a:ahLst/>
                <a:cxnLst/>
                <a:rect l="l" t="t" r="r" b="b"/>
                <a:pathLst>
                  <a:path w="1200784" h="2284095">
                    <a:moveTo>
                      <a:pt x="609532" y="0"/>
                    </a:moveTo>
                    <a:lnTo>
                      <a:pt x="575374" y="1430"/>
                    </a:lnTo>
                    <a:lnTo>
                      <a:pt x="543089" y="5707"/>
                    </a:lnTo>
                    <a:lnTo>
                      <a:pt x="512781" y="12810"/>
                    </a:lnTo>
                    <a:lnTo>
                      <a:pt x="484552" y="22720"/>
                    </a:lnTo>
                    <a:lnTo>
                      <a:pt x="477485" y="24425"/>
                    </a:lnTo>
                    <a:lnTo>
                      <a:pt x="432599" y="41925"/>
                    </a:lnTo>
                    <a:lnTo>
                      <a:pt x="383223" y="81107"/>
                    </a:lnTo>
                    <a:lnTo>
                      <a:pt x="348730" y="127175"/>
                    </a:lnTo>
                    <a:lnTo>
                      <a:pt x="322378" y="200327"/>
                    </a:lnTo>
                    <a:lnTo>
                      <a:pt x="316628" y="247534"/>
                    </a:lnTo>
                    <a:lnTo>
                      <a:pt x="317099" y="293214"/>
                    </a:lnTo>
                    <a:lnTo>
                      <a:pt x="321484" y="336753"/>
                    </a:lnTo>
                    <a:lnTo>
                      <a:pt x="315464" y="344772"/>
                    </a:lnTo>
                    <a:lnTo>
                      <a:pt x="310417" y="353823"/>
                    </a:lnTo>
                    <a:lnTo>
                      <a:pt x="306401" y="363829"/>
                    </a:lnTo>
                    <a:lnTo>
                      <a:pt x="303475" y="374713"/>
                    </a:lnTo>
                    <a:lnTo>
                      <a:pt x="301307" y="391310"/>
                    </a:lnTo>
                    <a:lnTo>
                      <a:pt x="301488" y="408809"/>
                    </a:lnTo>
                    <a:lnTo>
                      <a:pt x="315336" y="461500"/>
                    </a:lnTo>
                    <a:lnTo>
                      <a:pt x="344166" y="502462"/>
                    </a:lnTo>
                    <a:lnTo>
                      <a:pt x="351199" y="530761"/>
                    </a:lnTo>
                    <a:lnTo>
                      <a:pt x="367242" y="580872"/>
                    </a:lnTo>
                    <a:lnTo>
                      <a:pt x="389619" y="616817"/>
                    </a:lnTo>
                    <a:lnTo>
                      <a:pt x="429623" y="656723"/>
                    </a:lnTo>
                    <a:lnTo>
                      <a:pt x="451697" y="675157"/>
                    </a:lnTo>
                    <a:lnTo>
                      <a:pt x="451697" y="680466"/>
                    </a:lnTo>
                    <a:lnTo>
                      <a:pt x="431629" y="688239"/>
                    </a:lnTo>
                    <a:lnTo>
                      <a:pt x="415257" y="701657"/>
                    </a:lnTo>
                    <a:lnTo>
                      <a:pt x="403777" y="719526"/>
                    </a:lnTo>
                    <a:lnTo>
                      <a:pt x="398382" y="740651"/>
                    </a:lnTo>
                    <a:lnTo>
                      <a:pt x="311087" y="783140"/>
                    </a:lnTo>
                    <a:lnTo>
                      <a:pt x="244479" y="818783"/>
                    </a:lnTo>
                    <a:lnTo>
                      <a:pt x="195652" y="847861"/>
                    </a:lnTo>
                    <a:lnTo>
                      <a:pt x="161697" y="870655"/>
                    </a:lnTo>
                    <a:lnTo>
                      <a:pt x="126756" y="898525"/>
                    </a:lnTo>
                    <a:lnTo>
                      <a:pt x="106500" y="938518"/>
                    </a:lnTo>
                    <a:lnTo>
                      <a:pt x="95515" y="1000676"/>
                    </a:lnTo>
                    <a:lnTo>
                      <a:pt x="82965" y="1113904"/>
                    </a:lnTo>
                    <a:lnTo>
                      <a:pt x="28685" y="1128382"/>
                    </a:lnTo>
                    <a:lnTo>
                      <a:pt x="14761" y="1135274"/>
                    </a:lnTo>
                    <a:lnTo>
                      <a:pt x="4901" y="1146578"/>
                    </a:lnTo>
                    <a:lnTo>
                      <a:pt x="0" y="1160754"/>
                    </a:lnTo>
                    <a:lnTo>
                      <a:pt x="948" y="1176261"/>
                    </a:lnTo>
                    <a:lnTo>
                      <a:pt x="61019" y="1401572"/>
                    </a:lnTo>
                    <a:lnTo>
                      <a:pt x="58899" y="1434639"/>
                    </a:lnTo>
                    <a:lnTo>
                      <a:pt x="56816" y="1468069"/>
                    </a:lnTo>
                    <a:lnTo>
                      <a:pt x="33012" y="1498367"/>
                    </a:lnTo>
                    <a:lnTo>
                      <a:pt x="19335" y="1536658"/>
                    </a:lnTo>
                    <a:lnTo>
                      <a:pt x="15721" y="1583165"/>
                    </a:lnTo>
                    <a:lnTo>
                      <a:pt x="22107" y="1638109"/>
                    </a:lnTo>
                    <a:lnTo>
                      <a:pt x="36616" y="1679280"/>
                    </a:lnTo>
                    <a:lnTo>
                      <a:pt x="44027" y="1691259"/>
                    </a:lnTo>
                    <a:lnTo>
                      <a:pt x="39954" y="1768703"/>
                    </a:lnTo>
                    <a:lnTo>
                      <a:pt x="36149" y="1843863"/>
                    </a:lnTo>
                    <a:lnTo>
                      <a:pt x="32636" y="1915681"/>
                    </a:lnTo>
                    <a:lnTo>
                      <a:pt x="29439" y="1983098"/>
                    </a:lnTo>
                    <a:lnTo>
                      <a:pt x="26584" y="2045057"/>
                    </a:lnTo>
                    <a:lnTo>
                      <a:pt x="24096" y="2100499"/>
                    </a:lnTo>
                    <a:lnTo>
                      <a:pt x="21999" y="2148365"/>
                    </a:lnTo>
                    <a:lnTo>
                      <a:pt x="20317" y="2187597"/>
                    </a:lnTo>
                    <a:lnTo>
                      <a:pt x="18017" y="2242908"/>
                    </a:lnTo>
                    <a:lnTo>
                      <a:pt x="18505" y="2250798"/>
                    </a:lnTo>
                    <a:lnTo>
                      <a:pt x="49261" y="2282813"/>
                    </a:lnTo>
                    <a:lnTo>
                      <a:pt x="57121" y="2283612"/>
                    </a:lnTo>
                    <a:lnTo>
                      <a:pt x="1161525" y="2283612"/>
                    </a:lnTo>
                    <a:lnTo>
                      <a:pt x="1198108" y="2258356"/>
                    </a:lnTo>
                    <a:lnTo>
                      <a:pt x="1200616" y="2242908"/>
                    </a:lnTo>
                    <a:lnTo>
                      <a:pt x="1198590" y="2193951"/>
                    </a:lnTo>
                    <a:lnTo>
                      <a:pt x="1195254" y="2116564"/>
                    </a:lnTo>
                    <a:lnTo>
                      <a:pt x="1193051" y="2067037"/>
                    </a:lnTo>
                    <a:lnTo>
                      <a:pt x="1190518" y="2011440"/>
                    </a:lnTo>
                    <a:lnTo>
                      <a:pt x="1187675" y="1950636"/>
                    </a:lnTo>
                    <a:lnTo>
                      <a:pt x="1184544" y="1885488"/>
                    </a:lnTo>
                    <a:lnTo>
                      <a:pt x="1181143" y="1816861"/>
                    </a:lnTo>
                    <a:lnTo>
                      <a:pt x="1177493" y="1745618"/>
                    </a:lnTo>
                    <a:lnTo>
                      <a:pt x="1173614" y="1672623"/>
                    </a:lnTo>
                    <a:lnTo>
                      <a:pt x="1169526" y="1598739"/>
                    </a:lnTo>
                    <a:lnTo>
                      <a:pt x="1161725" y="1465943"/>
                    </a:lnTo>
                    <a:lnTo>
                      <a:pt x="1154391" y="1351512"/>
                    </a:lnTo>
                    <a:lnTo>
                      <a:pt x="1147494" y="1254040"/>
                    </a:lnTo>
                    <a:lnTo>
                      <a:pt x="1141003" y="1172117"/>
                    </a:lnTo>
                    <a:lnTo>
                      <a:pt x="1134890" y="1104338"/>
                    </a:lnTo>
                    <a:lnTo>
                      <a:pt x="1129124" y="1049294"/>
                    </a:lnTo>
                    <a:lnTo>
                      <a:pt x="1123674" y="1005578"/>
                    </a:lnTo>
                    <a:lnTo>
                      <a:pt x="1113607" y="946500"/>
                    </a:lnTo>
                    <a:lnTo>
                      <a:pt x="1100136" y="907657"/>
                    </a:lnTo>
                    <a:lnTo>
                      <a:pt x="1046623" y="863388"/>
                    </a:lnTo>
                    <a:lnTo>
                      <a:pt x="1010797" y="840152"/>
                    </a:lnTo>
                    <a:lnTo>
                      <a:pt x="963199" y="812549"/>
                    </a:lnTo>
                    <a:lnTo>
                      <a:pt x="901596" y="780139"/>
                    </a:lnTo>
                    <a:lnTo>
                      <a:pt x="823756" y="742480"/>
                    </a:lnTo>
                    <a:lnTo>
                      <a:pt x="818425" y="719973"/>
                    </a:lnTo>
                    <a:lnTo>
                      <a:pt x="806238" y="701084"/>
                    </a:lnTo>
                    <a:lnTo>
                      <a:pt x="788614" y="687233"/>
                    </a:lnTo>
                    <a:lnTo>
                      <a:pt x="766974" y="679843"/>
                    </a:lnTo>
                    <a:lnTo>
                      <a:pt x="766974" y="675462"/>
                    </a:lnTo>
                    <a:lnTo>
                      <a:pt x="810564" y="637087"/>
                    </a:lnTo>
                    <a:lnTo>
                      <a:pt x="843809" y="597484"/>
                    </a:lnTo>
                    <a:lnTo>
                      <a:pt x="860272" y="557009"/>
                    </a:lnTo>
                    <a:lnTo>
                      <a:pt x="875305" y="500722"/>
                    </a:lnTo>
                    <a:lnTo>
                      <a:pt x="885650" y="489115"/>
                    </a:lnTo>
                    <a:lnTo>
                      <a:pt x="908862" y="444792"/>
                    </a:lnTo>
                    <a:lnTo>
                      <a:pt x="916577" y="395377"/>
                    </a:lnTo>
                    <a:lnTo>
                      <a:pt x="913806" y="372876"/>
                    </a:lnTo>
                    <a:lnTo>
                      <a:pt x="906751" y="352856"/>
                    </a:lnTo>
                    <a:lnTo>
                      <a:pt x="912514" y="303903"/>
                    </a:lnTo>
                    <a:lnTo>
                      <a:pt x="914015" y="253923"/>
                    </a:lnTo>
                    <a:lnTo>
                      <a:pt x="908658" y="203248"/>
                    </a:lnTo>
                    <a:lnTo>
                      <a:pt x="893847" y="152209"/>
                    </a:lnTo>
                    <a:lnTo>
                      <a:pt x="866098" y="103284"/>
                    </a:lnTo>
                    <a:lnTo>
                      <a:pt x="825699" y="61188"/>
                    </a:lnTo>
                    <a:lnTo>
                      <a:pt x="788044" y="36575"/>
                    </a:lnTo>
                    <a:lnTo>
                      <a:pt x="737845" y="20917"/>
                    </a:lnTo>
                    <a:lnTo>
                      <a:pt x="724391" y="18757"/>
                    </a:lnTo>
                    <a:lnTo>
                      <a:pt x="698129" y="10570"/>
                    </a:lnTo>
                    <a:lnTo>
                      <a:pt x="670181" y="4706"/>
                    </a:lnTo>
                    <a:lnTo>
                      <a:pt x="640624" y="1178"/>
                    </a:lnTo>
                    <a:lnTo>
                      <a:pt x="609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bject 70">
                <a:extLst>
                  <a:ext uri="{FF2B5EF4-FFF2-40B4-BE49-F238E27FC236}">
                    <a16:creationId xmlns:a16="http://schemas.microsoft.com/office/drawing/2014/main" id="{520CE5A8-B78C-6411-E823-ACABBF62AD13}"/>
                  </a:ext>
                </a:extLst>
              </p:cNvPr>
              <p:cNvSpPr/>
              <p:nvPr/>
            </p:nvSpPr>
            <p:spPr>
              <a:xfrm>
                <a:off x="7571752" y="1774825"/>
                <a:ext cx="1104900" cy="1506855"/>
              </a:xfrm>
              <a:custGeom>
                <a:avLst/>
                <a:gdLst/>
                <a:ahLst/>
                <a:cxnLst/>
                <a:rect l="l" t="t" r="r" b="b"/>
                <a:pathLst>
                  <a:path w="1104900" h="1506854">
                    <a:moveTo>
                      <a:pt x="441794" y="0"/>
                    </a:moveTo>
                    <a:lnTo>
                      <a:pt x="358030" y="37818"/>
                    </a:lnTo>
                    <a:lnTo>
                      <a:pt x="288800" y="71170"/>
                    </a:lnTo>
                    <a:lnTo>
                      <a:pt x="232621" y="100272"/>
                    </a:lnTo>
                    <a:lnTo>
                      <a:pt x="188009" y="125342"/>
                    </a:lnTo>
                    <a:lnTo>
                      <a:pt x="153481" y="146598"/>
                    </a:lnTo>
                    <a:lnTo>
                      <a:pt x="108669" y="178596"/>
                    </a:lnTo>
                    <a:lnTo>
                      <a:pt x="61813" y="412023"/>
                    </a:lnTo>
                    <a:lnTo>
                      <a:pt x="31053" y="862776"/>
                    </a:lnTo>
                    <a:lnTo>
                      <a:pt x="8658" y="1306129"/>
                    </a:lnTo>
                    <a:lnTo>
                      <a:pt x="0" y="1506308"/>
                    </a:lnTo>
                    <a:lnTo>
                      <a:pt x="1104392" y="1506308"/>
                    </a:lnTo>
                    <a:lnTo>
                      <a:pt x="1074230" y="767310"/>
                    </a:lnTo>
                    <a:lnTo>
                      <a:pt x="1054222" y="383825"/>
                    </a:lnTo>
                    <a:lnTo>
                      <a:pt x="1035406" y="232417"/>
                    </a:lnTo>
                    <a:lnTo>
                      <a:pt x="1008824" y="189649"/>
                    </a:lnTo>
                    <a:lnTo>
                      <a:pt x="977263" y="164484"/>
                    </a:lnTo>
                    <a:lnTo>
                      <a:pt x="917730" y="126071"/>
                    </a:lnTo>
                    <a:lnTo>
                      <a:pt x="873608" y="101267"/>
                    </a:lnTo>
                    <a:lnTo>
                      <a:pt x="817854" y="72396"/>
                    </a:lnTo>
                    <a:lnTo>
                      <a:pt x="748921" y="39207"/>
                    </a:lnTo>
                    <a:lnTo>
                      <a:pt x="665264" y="1447"/>
                    </a:lnTo>
                    <a:lnTo>
                      <a:pt x="441794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bject 71">
                <a:extLst>
                  <a:ext uri="{FF2B5EF4-FFF2-40B4-BE49-F238E27FC236}">
                    <a16:creationId xmlns:a16="http://schemas.microsoft.com/office/drawing/2014/main" id="{7810ACE9-CE2D-1575-9105-0BCABEB41935}"/>
                  </a:ext>
                </a:extLst>
              </p:cNvPr>
              <p:cNvSpPr/>
              <p:nvPr/>
            </p:nvSpPr>
            <p:spPr>
              <a:xfrm>
                <a:off x="8005457" y="1451899"/>
                <a:ext cx="237490" cy="43942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439419">
                    <a:moveTo>
                      <a:pt x="118510" y="0"/>
                    </a:moveTo>
                    <a:lnTo>
                      <a:pt x="51196" y="17530"/>
                    </a:lnTo>
                    <a:lnTo>
                      <a:pt x="6636" y="70122"/>
                    </a:lnTo>
                    <a:lnTo>
                      <a:pt x="0" y="109566"/>
                    </a:lnTo>
                    <a:lnTo>
                      <a:pt x="0" y="380126"/>
                    </a:lnTo>
                    <a:lnTo>
                      <a:pt x="35660" y="412424"/>
                    </a:lnTo>
                    <a:lnTo>
                      <a:pt x="75930" y="432112"/>
                    </a:lnTo>
                    <a:lnTo>
                      <a:pt x="118505" y="438958"/>
                    </a:lnTo>
                    <a:lnTo>
                      <a:pt x="161081" y="432730"/>
                    </a:lnTo>
                    <a:lnTo>
                      <a:pt x="201354" y="413197"/>
                    </a:lnTo>
                    <a:lnTo>
                      <a:pt x="237020" y="380126"/>
                    </a:lnTo>
                    <a:lnTo>
                      <a:pt x="237020" y="109566"/>
                    </a:lnTo>
                    <a:lnTo>
                      <a:pt x="230383" y="70122"/>
                    </a:lnTo>
                    <a:lnTo>
                      <a:pt x="185823" y="17530"/>
                    </a:lnTo>
                    <a:lnTo>
                      <a:pt x="118510" y="0"/>
                    </a:lnTo>
                    <a:close/>
                  </a:path>
                </a:pathLst>
              </a:custGeom>
              <a:solidFill>
                <a:srgbClr val="F3D3B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bject 72">
                <a:extLst>
                  <a:ext uri="{FF2B5EF4-FFF2-40B4-BE49-F238E27FC236}">
                    <a16:creationId xmlns:a16="http://schemas.microsoft.com/office/drawing/2014/main" id="{2F56F810-B586-F1EB-C8C6-B84C0AC6763B}"/>
                  </a:ext>
                </a:extLst>
              </p:cNvPr>
              <p:cNvSpPr/>
              <p:nvPr/>
            </p:nvSpPr>
            <p:spPr>
              <a:xfrm>
                <a:off x="7855136" y="1391412"/>
                <a:ext cx="86406" cy="1307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object 73">
                <a:extLst>
                  <a:ext uri="{FF2B5EF4-FFF2-40B4-BE49-F238E27FC236}">
                    <a16:creationId xmlns:a16="http://schemas.microsoft.com/office/drawing/2014/main" id="{59289AB7-7D0D-7B2D-AB5F-D9653ACAE787}"/>
                  </a:ext>
                </a:extLst>
              </p:cNvPr>
              <p:cNvSpPr/>
              <p:nvPr/>
            </p:nvSpPr>
            <p:spPr>
              <a:xfrm>
                <a:off x="8305309" y="1391412"/>
                <a:ext cx="86419" cy="1307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bject 74">
                <a:extLst>
                  <a:ext uri="{FF2B5EF4-FFF2-40B4-BE49-F238E27FC236}">
                    <a16:creationId xmlns:a16="http://schemas.microsoft.com/office/drawing/2014/main" id="{0F445AE3-20C8-CED8-159B-A9CD92470EF0}"/>
                  </a:ext>
                </a:extLst>
              </p:cNvPr>
              <p:cNvSpPr/>
              <p:nvPr/>
            </p:nvSpPr>
            <p:spPr>
              <a:xfrm>
                <a:off x="8072996" y="1890878"/>
                <a:ext cx="10223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99694">
                    <a:moveTo>
                      <a:pt x="51574" y="0"/>
                    </a:moveTo>
                    <a:lnTo>
                      <a:pt x="0" y="54889"/>
                    </a:lnTo>
                    <a:lnTo>
                      <a:pt x="28701" y="99352"/>
                    </a:lnTo>
                    <a:lnTo>
                      <a:pt x="73215" y="99352"/>
                    </a:lnTo>
                    <a:lnTo>
                      <a:pt x="101942" y="54889"/>
                    </a:lnTo>
                    <a:lnTo>
                      <a:pt x="51574" y="0"/>
                    </a:lnTo>
                    <a:close/>
                  </a:path>
                </a:pathLst>
              </a:custGeom>
              <a:solidFill>
                <a:srgbClr val="2B2F32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bject 75">
                <a:extLst>
                  <a:ext uri="{FF2B5EF4-FFF2-40B4-BE49-F238E27FC236}">
                    <a16:creationId xmlns:a16="http://schemas.microsoft.com/office/drawing/2014/main" id="{C08BA494-0F14-78BC-0D2E-CC59983CAD7F}"/>
                  </a:ext>
                </a:extLst>
              </p:cNvPr>
              <p:cNvSpPr/>
              <p:nvPr/>
            </p:nvSpPr>
            <p:spPr>
              <a:xfrm>
                <a:off x="8060829" y="1990217"/>
                <a:ext cx="126364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285750">
                    <a:moveTo>
                      <a:pt x="85382" y="0"/>
                    </a:moveTo>
                    <a:lnTo>
                      <a:pt x="40868" y="0"/>
                    </a:lnTo>
                    <a:lnTo>
                      <a:pt x="0" y="285699"/>
                    </a:lnTo>
                    <a:lnTo>
                      <a:pt x="126263" y="285699"/>
                    </a:lnTo>
                    <a:lnTo>
                      <a:pt x="85382" y="0"/>
                    </a:lnTo>
                    <a:close/>
                  </a:path>
                </a:pathLst>
              </a:custGeom>
              <a:solidFill>
                <a:srgbClr val="2B2F32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bject 76">
                <a:extLst>
                  <a:ext uri="{FF2B5EF4-FFF2-40B4-BE49-F238E27FC236}">
                    <a16:creationId xmlns:a16="http://schemas.microsoft.com/office/drawing/2014/main" id="{B1C63996-9623-EFEC-0AD6-A6F1886B9756}"/>
                  </a:ext>
                </a:extLst>
              </p:cNvPr>
              <p:cNvSpPr/>
              <p:nvPr/>
            </p:nvSpPr>
            <p:spPr>
              <a:xfrm>
                <a:off x="8005457" y="1692529"/>
                <a:ext cx="237020" cy="8307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bject 77">
                <a:extLst>
                  <a:ext uri="{FF2B5EF4-FFF2-40B4-BE49-F238E27FC236}">
                    <a16:creationId xmlns:a16="http://schemas.microsoft.com/office/drawing/2014/main" id="{CBFDB6B8-2853-2439-67CF-37F454D0D629}"/>
                  </a:ext>
                </a:extLst>
              </p:cNvPr>
              <p:cNvSpPr/>
              <p:nvPr/>
            </p:nvSpPr>
            <p:spPr>
              <a:xfrm>
                <a:off x="7877112" y="1075817"/>
                <a:ext cx="494665" cy="673100"/>
              </a:xfrm>
              <a:custGeom>
                <a:avLst/>
                <a:gdLst/>
                <a:ahLst/>
                <a:cxnLst/>
                <a:rect l="l" t="t" r="r" b="b"/>
                <a:pathLst>
                  <a:path w="494665" h="673100">
                    <a:moveTo>
                      <a:pt x="247038" y="0"/>
                    </a:moveTo>
                    <a:lnTo>
                      <a:pt x="190834" y="4459"/>
                    </a:lnTo>
                    <a:lnTo>
                      <a:pt x="143332" y="17179"/>
                    </a:lnTo>
                    <a:lnTo>
                      <a:pt x="103894" y="37170"/>
                    </a:lnTo>
                    <a:lnTo>
                      <a:pt x="71881" y="63446"/>
                    </a:lnTo>
                    <a:lnTo>
                      <a:pt x="46655" y="95017"/>
                    </a:lnTo>
                    <a:lnTo>
                      <a:pt x="27578" y="130895"/>
                    </a:lnTo>
                    <a:lnTo>
                      <a:pt x="14013" y="170092"/>
                    </a:lnTo>
                    <a:lnTo>
                      <a:pt x="5320" y="211620"/>
                    </a:lnTo>
                    <a:lnTo>
                      <a:pt x="861" y="254490"/>
                    </a:lnTo>
                    <a:lnTo>
                      <a:pt x="0" y="297715"/>
                    </a:lnTo>
                    <a:lnTo>
                      <a:pt x="2096" y="340306"/>
                    </a:lnTo>
                    <a:lnTo>
                      <a:pt x="6512" y="381274"/>
                    </a:lnTo>
                    <a:lnTo>
                      <a:pt x="12611" y="419632"/>
                    </a:lnTo>
                    <a:lnTo>
                      <a:pt x="27301" y="484565"/>
                    </a:lnTo>
                    <a:lnTo>
                      <a:pt x="41061" y="527197"/>
                    </a:lnTo>
                    <a:lnTo>
                      <a:pt x="71331" y="567940"/>
                    </a:lnTo>
                    <a:lnTo>
                      <a:pt x="111140" y="603493"/>
                    </a:lnTo>
                    <a:lnTo>
                      <a:pt x="158386" y="637434"/>
                    </a:lnTo>
                    <a:lnTo>
                      <a:pt x="206031" y="662861"/>
                    </a:lnTo>
                    <a:lnTo>
                      <a:pt x="247038" y="672871"/>
                    </a:lnTo>
                    <a:lnTo>
                      <a:pt x="288049" y="662861"/>
                    </a:lnTo>
                    <a:lnTo>
                      <a:pt x="335693" y="637434"/>
                    </a:lnTo>
                    <a:lnTo>
                      <a:pt x="382937" y="603493"/>
                    </a:lnTo>
                    <a:lnTo>
                      <a:pt x="422748" y="567940"/>
                    </a:lnTo>
                    <a:lnTo>
                      <a:pt x="448092" y="537679"/>
                    </a:lnTo>
                    <a:lnTo>
                      <a:pt x="466792" y="484565"/>
                    </a:lnTo>
                    <a:lnTo>
                      <a:pt x="481483" y="419632"/>
                    </a:lnTo>
                    <a:lnTo>
                      <a:pt x="487582" y="381274"/>
                    </a:lnTo>
                    <a:lnTo>
                      <a:pt x="491998" y="340306"/>
                    </a:lnTo>
                    <a:lnTo>
                      <a:pt x="494094" y="297715"/>
                    </a:lnTo>
                    <a:lnTo>
                      <a:pt x="493231" y="254490"/>
                    </a:lnTo>
                    <a:lnTo>
                      <a:pt x="488771" y="211620"/>
                    </a:lnTo>
                    <a:lnTo>
                      <a:pt x="480077" y="170092"/>
                    </a:lnTo>
                    <a:lnTo>
                      <a:pt x="466510" y="130895"/>
                    </a:lnTo>
                    <a:lnTo>
                      <a:pt x="447431" y="95017"/>
                    </a:lnTo>
                    <a:lnTo>
                      <a:pt x="422204" y="63446"/>
                    </a:lnTo>
                    <a:lnTo>
                      <a:pt x="390189" y="37170"/>
                    </a:lnTo>
                    <a:lnTo>
                      <a:pt x="350748" y="17179"/>
                    </a:lnTo>
                    <a:lnTo>
                      <a:pt x="303244" y="4459"/>
                    </a:lnTo>
                    <a:lnTo>
                      <a:pt x="247038" y="0"/>
                    </a:lnTo>
                    <a:close/>
                  </a:path>
                </a:pathLst>
              </a:custGeom>
              <a:solidFill>
                <a:srgbClr val="F3D3B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object 78">
                <a:extLst>
                  <a:ext uri="{FF2B5EF4-FFF2-40B4-BE49-F238E27FC236}">
                    <a16:creationId xmlns:a16="http://schemas.microsoft.com/office/drawing/2014/main" id="{25B8F5DA-1D7F-67F7-6CB9-07F8AE77D7A5}"/>
                  </a:ext>
                </a:extLst>
              </p:cNvPr>
              <p:cNvSpPr/>
              <p:nvPr/>
            </p:nvSpPr>
            <p:spPr>
              <a:xfrm>
                <a:off x="8235772" y="1094537"/>
                <a:ext cx="154305" cy="412750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412750">
                    <a:moveTo>
                      <a:pt x="0" y="0"/>
                    </a:moveTo>
                    <a:lnTo>
                      <a:pt x="12291" y="19855"/>
                    </a:lnTo>
                    <a:lnTo>
                      <a:pt x="29187" y="37207"/>
                    </a:lnTo>
                    <a:lnTo>
                      <a:pt x="46898" y="54174"/>
                    </a:lnTo>
                    <a:lnTo>
                      <a:pt x="61633" y="72872"/>
                    </a:lnTo>
                    <a:lnTo>
                      <a:pt x="78557" y="117152"/>
                    </a:lnTo>
                    <a:lnTo>
                      <a:pt x="85813" y="164223"/>
                    </a:lnTo>
                    <a:lnTo>
                      <a:pt x="87810" y="180842"/>
                    </a:lnTo>
                    <a:lnTo>
                      <a:pt x="90474" y="197348"/>
                    </a:lnTo>
                    <a:lnTo>
                      <a:pt x="94243" y="213612"/>
                    </a:lnTo>
                    <a:lnTo>
                      <a:pt x="99555" y="229501"/>
                    </a:lnTo>
                    <a:lnTo>
                      <a:pt x="106610" y="245341"/>
                    </a:lnTo>
                    <a:lnTo>
                      <a:pt x="114085" y="260950"/>
                    </a:lnTo>
                    <a:lnTo>
                      <a:pt x="120706" y="276868"/>
                    </a:lnTo>
                    <a:lnTo>
                      <a:pt x="125196" y="293636"/>
                    </a:lnTo>
                    <a:lnTo>
                      <a:pt x="126932" y="314889"/>
                    </a:lnTo>
                    <a:lnTo>
                      <a:pt x="125729" y="336294"/>
                    </a:lnTo>
                    <a:lnTo>
                      <a:pt x="122860" y="357639"/>
                    </a:lnTo>
                    <a:lnTo>
                      <a:pt x="119595" y="378714"/>
                    </a:lnTo>
                    <a:lnTo>
                      <a:pt x="119489" y="382148"/>
                    </a:lnTo>
                    <a:lnTo>
                      <a:pt x="126377" y="412711"/>
                    </a:lnTo>
                    <a:lnTo>
                      <a:pt x="127380" y="410895"/>
                    </a:lnTo>
                    <a:lnTo>
                      <a:pt x="129438" y="408241"/>
                    </a:lnTo>
                    <a:lnTo>
                      <a:pt x="130809" y="402907"/>
                    </a:lnTo>
                    <a:lnTo>
                      <a:pt x="131025" y="399211"/>
                    </a:lnTo>
                    <a:lnTo>
                      <a:pt x="131241" y="394804"/>
                    </a:lnTo>
                    <a:lnTo>
                      <a:pt x="132003" y="389051"/>
                    </a:lnTo>
                    <a:lnTo>
                      <a:pt x="133019" y="382892"/>
                    </a:lnTo>
                    <a:lnTo>
                      <a:pt x="133781" y="376694"/>
                    </a:lnTo>
                    <a:lnTo>
                      <a:pt x="141679" y="322979"/>
                    </a:lnTo>
                    <a:lnTo>
                      <a:pt x="149632" y="269232"/>
                    </a:lnTo>
                    <a:lnTo>
                      <a:pt x="153894" y="215551"/>
                    </a:lnTo>
                    <a:lnTo>
                      <a:pt x="150718" y="162033"/>
                    </a:lnTo>
                    <a:lnTo>
                      <a:pt x="136359" y="108775"/>
                    </a:lnTo>
                    <a:lnTo>
                      <a:pt x="112812" y="67656"/>
                    </a:lnTo>
                    <a:lnTo>
                      <a:pt x="79806" y="33566"/>
                    </a:lnTo>
                    <a:lnTo>
                      <a:pt x="46088" y="11950"/>
                    </a:lnTo>
                    <a:lnTo>
                      <a:pt x="5588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9148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bject 79">
                <a:extLst>
                  <a:ext uri="{FF2B5EF4-FFF2-40B4-BE49-F238E27FC236}">
                    <a16:creationId xmlns:a16="http://schemas.microsoft.com/office/drawing/2014/main" id="{B1869614-09A2-ED38-4C6F-8191A96D7527}"/>
                  </a:ext>
                </a:extLst>
              </p:cNvPr>
              <p:cNvSpPr/>
              <p:nvPr/>
            </p:nvSpPr>
            <p:spPr>
              <a:xfrm>
                <a:off x="7870077" y="1094575"/>
                <a:ext cx="154305" cy="412750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412750">
                    <a:moveTo>
                      <a:pt x="153896" y="0"/>
                    </a:moveTo>
                    <a:lnTo>
                      <a:pt x="114222" y="9093"/>
                    </a:lnTo>
                    <a:lnTo>
                      <a:pt x="74090" y="33566"/>
                    </a:lnTo>
                    <a:lnTo>
                      <a:pt x="41084" y="67660"/>
                    </a:lnTo>
                    <a:lnTo>
                      <a:pt x="17536" y="108775"/>
                    </a:lnTo>
                    <a:lnTo>
                      <a:pt x="3177" y="162033"/>
                    </a:lnTo>
                    <a:lnTo>
                      <a:pt x="0" y="215552"/>
                    </a:lnTo>
                    <a:lnTo>
                      <a:pt x="4261" y="269235"/>
                    </a:lnTo>
                    <a:lnTo>
                      <a:pt x="12218" y="322985"/>
                    </a:lnTo>
                    <a:lnTo>
                      <a:pt x="20127" y="376707"/>
                    </a:lnTo>
                    <a:lnTo>
                      <a:pt x="20889" y="382892"/>
                    </a:lnTo>
                    <a:lnTo>
                      <a:pt x="21893" y="389051"/>
                    </a:lnTo>
                    <a:lnTo>
                      <a:pt x="22642" y="394804"/>
                    </a:lnTo>
                    <a:lnTo>
                      <a:pt x="22934" y="400236"/>
                    </a:lnTo>
                    <a:lnTo>
                      <a:pt x="23099" y="402920"/>
                    </a:lnTo>
                    <a:lnTo>
                      <a:pt x="24458" y="408241"/>
                    </a:lnTo>
                    <a:lnTo>
                      <a:pt x="26515" y="410908"/>
                    </a:lnTo>
                    <a:lnTo>
                      <a:pt x="27519" y="412711"/>
                    </a:lnTo>
                    <a:lnTo>
                      <a:pt x="31976" y="411530"/>
                    </a:lnTo>
                    <a:lnTo>
                      <a:pt x="33462" y="410819"/>
                    </a:lnTo>
                    <a:lnTo>
                      <a:pt x="34262" y="409270"/>
                    </a:lnTo>
                    <a:lnTo>
                      <a:pt x="34469" y="402920"/>
                    </a:lnTo>
                    <a:lnTo>
                      <a:pt x="34400" y="382154"/>
                    </a:lnTo>
                    <a:lnTo>
                      <a:pt x="34300" y="378714"/>
                    </a:lnTo>
                    <a:lnTo>
                      <a:pt x="31039" y="357641"/>
                    </a:lnTo>
                    <a:lnTo>
                      <a:pt x="28166" y="336300"/>
                    </a:lnTo>
                    <a:lnTo>
                      <a:pt x="28700" y="293649"/>
                    </a:lnTo>
                    <a:lnTo>
                      <a:pt x="47286" y="245343"/>
                    </a:lnTo>
                    <a:lnTo>
                      <a:pt x="54341" y="229501"/>
                    </a:lnTo>
                    <a:lnTo>
                      <a:pt x="59653" y="213619"/>
                    </a:lnTo>
                    <a:lnTo>
                      <a:pt x="63422" y="197358"/>
                    </a:lnTo>
                    <a:lnTo>
                      <a:pt x="66085" y="180849"/>
                    </a:lnTo>
                    <a:lnTo>
                      <a:pt x="68082" y="164223"/>
                    </a:lnTo>
                    <a:lnTo>
                      <a:pt x="71005" y="140636"/>
                    </a:lnTo>
                    <a:lnTo>
                      <a:pt x="82090" y="94381"/>
                    </a:lnTo>
                    <a:lnTo>
                      <a:pt x="106998" y="54174"/>
                    </a:lnTo>
                    <a:lnTo>
                      <a:pt x="124709" y="37207"/>
                    </a:lnTo>
                    <a:lnTo>
                      <a:pt x="141605" y="19855"/>
                    </a:lnTo>
                    <a:lnTo>
                      <a:pt x="153896" y="0"/>
                    </a:lnTo>
                    <a:close/>
                  </a:path>
                </a:pathLst>
              </a:custGeom>
              <a:solidFill>
                <a:srgbClr val="B59148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bject 80">
                <a:extLst>
                  <a:ext uri="{FF2B5EF4-FFF2-40B4-BE49-F238E27FC236}">
                    <a16:creationId xmlns:a16="http://schemas.microsoft.com/office/drawing/2014/main" id="{B066E079-DC99-116A-C510-86992A41CEA0}"/>
                  </a:ext>
                </a:extLst>
              </p:cNvPr>
              <p:cNvSpPr/>
              <p:nvPr/>
            </p:nvSpPr>
            <p:spPr>
              <a:xfrm>
                <a:off x="8101495" y="1990217"/>
                <a:ext cx="4508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1905">
                    <a:moveTo>
                      <a:pt x="203" y="0"/>
                    </a:moveTo>
                    <a:lnTo>
                      <a:pt x="0" y="1447"/>
                    </a:lnTo>
                    <a:lnTo>
                      <a:pt x="44919" y="1447"/>
                    </a:lnTo>
                    <a:lnTo>
                      <a:pt x="44716" y="0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262A2D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bject 81">
                <a:extLst>
                  <a:ext uri="{FF2B5EF4-FFF2-40B4-BE49-F238E27FC236}">
                    <a16:creationId xmlns:a16="http://schemas.microsoft.com/office/drawing/2014/main" id="{F3AB1344-A87B-E33F-7889-155D41DADEF0}"/>
                  </a:ext>
                </a:extLst>
              </p:cNvPr>
              <p:cNvSpPr/>
              <p:nvPr/>
            </p:nvSpPr>
            <p:spPr>
              <a:xfrm>
                <a:off x="7935188" y="2147113"/>
                <a:ext cx="38100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3675">
                    <a:moveTo>
                      <a:pt x="339839" y="0"/>
                    </a:moveTo>
                    <a:lnTo>
                      <a:pt x="41021" y="0"/>
                    </a:lnTo>
                    <a:lnTo>
                      <a:pt x="0" y="174193"/>
                    </a:lnTo>
                    <a:lnTo>
                      <a:pt x="44591" y="182344"/>
                    </a:lnTo>
                    <a:lnTo>
                      <a:pt x="91384" y="188341"/>
                    </a:lnTo>
                    <a:lnTo>
                      <a:pt x="140094" y="192041"/>
                    </a:lnTo>
                    <a:lnTo>
                      <a:pt x="190436" y="193306"/>
                    </a:lnTo>
                    <a:lnTo>
                      <a:pt x="240771" y="192041"/>
                    </a:lnTo>
                    <a:lnTo>
                      <a:pt x="289475" y="188341"/>
                    </a:lnTo>
                    <a:lnTo>
                      <a:pt x="336263" y="182344"/>
                    </a:lnTo>
                    <a:lnTo>
                      <a:pt x="380847" y="174193"/>
                    </a:lnTo>
                    <a:lnTo>
                      <a:pt x="339839" y="0"/>
                    </a:lnTo>
                    <a:close/>
                  </a:path>
                </a:pathLst>
              </a:custGeom>
              <a:solidFill>
                <a:srgbClr val="E7E7E5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bject 82">
                <a:extLst>
                  <a:ext uri="{FF2B5EF4-FFF2-40B4-BE49-F238E27FC236}">
                    <a16:creationId xmlns:a16="http://schemas.microsoft.com/office/drawing/2014/main" id="{1F194261-42FF-4FA9-0864-1F8D618764E6}"/>
                  </a:ext>
                </a:extLst>
              </p:cNvPr>
              <p:cNvSpPr/>
              <p:nvPr/>
            </p:nvSpPr>
            <p:spPr>
              <a:xfrm>
                <a:off x="7918132" y="1754721"/>
                <a:ext cx="415290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525144">
                    <a:moveTo>
                      <a:pt x="62179" y="0"/>
                    </a:moveTo>
                    <a:lnTo>
                      <a:pt x="51113" y="2235"/>
                    </a:lnTo>
                    <a:lnTo>
                      <a:pt x="42075" y="8331"/>
                    </a:lnTo>
                    <a:lnTo>
                      <a:pt x="35979" y="17370"/>
                    </a:lnTo>
                    <a:lnTo>
                      <a:pt x="33743" y="28435"/>
                    </a:lnTo>
                    <a:lnTo>
                      <a:pt x="36809" y="51955"/>
                    </a:lnTo>
                    <a:lnTo>
                      <a:pt x="45648" y="73874"/>
                    </a:lnTo>
                    <a:lnTo>
                      <a:pt x="59724" y="93809"/>
                    </a:lnTo>
                    <a:lnTo>
                      <a:pt x="78486" y="111379"/>
                    </a:lnTo>
                    <a:lnTo>
                      <a:pt x="0" y="500659"/>
                    </a:lnTo>
                    <a:lnTo>
                      <a:pt x="48587" y="511028"/>
                    </a:lnTo>
                    <a:lnTo>
                      <a:pt x="99575" y="518658"/>
                    </a:lnTo>
                    <a:lnTo>
                      <a:pt x="152653" y="523369"/>
                    </a:lnTo>
                    <a:lnTo>
                      <a:pt x="207505" y="524979"/>
                    </a:lnTo>
                    <a:lnTo>
                      <a:pt x="262348" y="523369"/>
                    </a:lnTo>
                    <a:lnTo>
                      <a:pt x="315417" y="518658"/>
                    </a:lnTo>
                    <a:lnTo>
                      <a:pt x="366400" y="511028"/>
                    </a:lnTo>
                    <a:lnTo>
                      <a:pt x="414985" y="500659"/>
                    </a:lnTo>
                    <a:lnTo>
                      <a:pt x="336511" y="111379"/>
                    </a:lnTo>
                    <a:lnTo>
                      <a:pt x="354864" y="94195"/>
                    </a:lnTo>
                    <a:lnTo>
                      <a:pt x="207505" y="94195"/>
                    </a:lnTo>
                    <a:lnTo>
                      <a:pt x="173240" y="90911"/>
                    </a:lnTo>
                    <a:lnTo>
                      <a:pt x="114048" y="67015"/>
                    </a:lnTo>
                    <a:lnTo>
                      <a:pt x="90601" y="35356"/>
                    </a:lnTo>
                    <a:lnTo>
                      <a:pt x="90601" y="28435"/>
                    </a:lnTo>
                    <a:lnTo>
                      <a:pt x="88368" y="17370"/>
                    </a:lnTo>
                    <a:lnTo>
                      <a:pt x="82276" y="8331"/>
                    </a:lnTo>
                    <a:lnTo>
                      <a:pt x="73242" y="2235"/>
                    </a:lnTo>
                    <a:lnTo>
                      <a:pt x="62179" y="0"/>
                    </a:lnTo>
                    <a:close/>
                  </a:path>
                  <a:path w="415290" h="525144">
                    <a:moveTo>
                      <a:pt x="352806" y="0"/>
                    </a:moveTo>
                    <a:lnTo>
                      <a:pt x="341742" y="2235"/>
                    </a:lnTo>
                    <a:lnTo>
                      <a:pt x="332708" y="8331"/>
                    </a:lnTo>
                    <a:lnTo>
                      <a:pt x="326617" y="17370"/>
                    </a:lnTo>
                    <a:lnTo>
                      <a:pt x="324383" y="28435"/>
                    </a:lnTo>
                    <a:lnTo>
                      <a:pt x="324383" y="35356"/>
                    </a:lnTo>
                    <a:lnTo>
                      <a:pt x="322389" y="41910"/>
                    </a:lnTo>
                    <a:lnTo>
                      <a:pt x="274075" y="81587"/>
                    </a:lnTo>
                    <a:lnTo>
                      <a:pt x="207505" y="94195"/>
                    </a:lnTo>
                    <a:lnTo>
                      <a:pt x="354864" y="94195"/>
                    </a:lnTo>
                    <a:lnTo>
                      <a:pt x="355284" y="93798"/>
                    </a:lnTo>
                    <a:lnTo>
                      <a:pt x="369348" y="73864"/>
                    </a:lnTo>
                    <a:lnTo>
                      <a:pt x="378178" y="51951"/>
                    </a:lnTo>
                    <a:lnTo>
                      <a:pt x="381241" y="28435"/>
                    </a:lnTo>
                    <a:lnTo>
                      <a:pt x="379007" y="17370"/>
                    </a:lnTo>
                    <a:lnTo>
                      <a:pt x="372914" y="8331"/>
                    </a:lnTo>
                    <a:lnTo>
                      <a:pt x="363876" y="2235"/>
                    </a:lnTo>
                    <a:lnTo>
                      <a:pt x="35280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bject 83">
                <a:extLst>
                  <a:ext uri="{FF2B5EF4-FFF2-40B4-BE49-F238E27FC236}">
                    <a16:creationId xmlns:a16="http://schemas.microsoft.com/office/drawing/2014/main" id="{596A6E9B-7F12-2BBA-A1BC-B00223B4F8FF}"/>
                  </a:ext>
                </a:extLst>
              </p:cNvPr>
              <p:cNvSpPr/>
              <p:nvPr/>
            </p:nvSpPr>
            <p:spPr>
              <a:xfrm>
                <a:off x="7553388" y="2061223"/>
                <a:ext cx="725170" cy="869315"/>
              </a:xfrm>
              <a:custGeom>
                <a:avLst/>
                <a:gdLst/>
                <a:ahLst/>
                <a:cxnLst/>
                <a:rect l="l" t="t" r="r" b="b"/>
                <a:pathLst>
                  <a:path w="725170" h="869314">
                    <a:moveTo>
                      <a:pt x="531177" y="0"/>
                    </a:moveTo>
                    <a:lnTo>
                      <a:pt x="0" y="141604"/>
                    </a:lnTo>
                    <a:lnTo>
                      <a:pt x="193916" y="869048"/>
                    </a:lnTo>
                    <a:lnTo>
                      <a:pt x="725093" y="727443"/>
                    </a:lnTo>
                    <a:lnTo>
                      <a:pt x="53117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bject 84">
                <a:extLst>
                  <a:ext uri="{FF2B5EF4-FFF2-40B4-BE49-F238E27FC236}">
                    <a16:creationId xmlns:a16="http://schemas.microsoft.com/office/drawing/2014/main" id="{1B81C389-4529-CE15-164C-9886D5CD81AC}"/>
                  </a:ext>
                </a:extLst>
              </p:cNvPr>
              <p:cNvSpPr/>
              <p:nvPr/>
            </p:nvSpPr>
            <p:spPr>
              <a:xfrm>
                <a:off x="7570151" y="2452013"/>
                <a:ext cx="35941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295910">
                    <a:moveTo>
                      <a:pt x="65672" y="58967"/>
                    </a:moveTo>
                    <a:lnTo>
                      <a:pt x="38673" y="73039"/>
                    </a:lnTo>
                    <a:lnTo>
                      <a:pt x="14002" y="97904"/>
                    </a:lnTo>
                    <a:lnTo>
                      <a:pt x="0" y="142397"/>
                    </a:lnTo>
                    <a:lnTo>
                      <a:pt x="5004" y="215355"/>
                    </a:lnTo>
                    <a:lnTo>
                      <a:pt x="25199" y="259560"/>
                    </a:lnTo>
                    <a:lnTo>
                      <a:pt x="59510" y="284949"/>
                    </a:lnTo>
                    <a:lnTo>
                      <a:pt x="100141" y="295361"/>
                    </a:lnTo>
                    <a:lnTo>
                      <a:pt x="139295" y="294640"/>
                    </a:lnTo>
                    <a:lnTo>
                      <a:pt x="201713" y="269111"/>
                    </a:lnTo>
                    <a:lnTo>
                      <a:pt x="244032" y="243986"/>
                    </a:lnTo>
                    <a:lnTo>
                      <a:pt x="280725" y="221439"/>
                    </a:lnTo>
                    <a:lnTo>
                      <a:pt x="296380" y="211659"/>
                    </a:lnTo>
                    <a:lnTo>
                      <a:pt x="304610" y="207760"/>
                    </a:lnTo>
                    <a:lnTo>
                      <a:pt x="318109" y="180072"/>
                    </a:lnTo>
                    <a:lnTo>
                      <a:pt x="315748" y="171591"/>
                    </a:lnTo>
                    <a:lnTo>
                      <a:pt x="311658" y="162371"/>
                    </a:lnTo>
                    <a:lnTo>
                      <a:pt x="301130" y="158459"/>
                    </a:lnTo>
                    <a:lnTo>
                      <a:pt x="333464" y="143155"/>
                    </a:lnTo>
                    <a:lnTo>
                      <a:pt x="351026" y="134343"/>
                    </a:lnTo>
                    <a:lnTo>
                      <a:pt x="358898" y="127231"/>
                    </a:lnTo>
                    <a:lnTo>
                      <a:pt x="358894" y="118065"/>
                    </a:lnTo>
                    <a:lnTo>
                      <a:pt x="352832" y="103087"/>
                    </a:lnTo>
                    <a:lnTo>
                      <a:pt x="350014" y="96737"/>
                    </a:lnTo>
                    <a:lnTo>
                      <a:pt x="80366" y="96737"/>
                    </a:lnTo>
                    <a:lnTo>
                      <a:pt x="65672" y="58967"/>
                    </a:lnTo>
                    <a:close/>
                  </a:path>
                  <a:path w="359409" h="295910">
                    <a:moveTo>
                      <a:pt x="295078" y="0"/>
                    </a:moveTo>
                    <a:lnTo>
                      <a:pt x="283921" y="1907"/>
                    </a:lnTo>
                    <a:lnTo>
                      <a:pt x="264427" y="10656"/>
                    </a:lnTo>
                    <a:lnTo>
                      <a:pt x="80366" y="96737"/>
                    </a:lnTo>
                    <a:lnTo>
                      <a:pt x="350014" y="96737"/>
                    </a:lnTo>
                    <a:lnTo>
                      <a:pt x="347625" y="91352"/>
                    </a:lnTo>
                    <a:lnTo>
                      <a:pt x="333845" y="88736"/>
                    </a:lnTo>
                    <a:lnTo>
                      <a:pt x="339983" y="82921"/>
                    </a:lnTo>
                    <a:lnTo>
                      <a:pt x="345031" y="75157"/>
                    </a:lnTo>
                    <a:lnTo>
                      <a:pt x="347197" y="65530"/>
                    </a:lnTo>
                    <a:lnTo>
                      <a:pt x="344691" y="54128"/>
                    </a:lnTo>
                    <a:lnTo>
                      <a:pt x="339045" y="42425"/>
                    </a:lnTo>
                    <a:lnTo>
                      <a:pt x="337279" y="40730"/>
                    </a:lnTo>
                    <a:lnTo>
                      <a:pt x="309779" y="40730"/>
                    </a:lnTo>
                    <a:lnTo>
                      <a:pt x="312141" y="35053"/>
                    </a:lnTo>
                    <a:lnTo>
                      <a:pt x="312649" y="28233"/>
                    </a:lnTo>
                    <a:lnTo>
                      <a:pt x="309156" y="20346"/>
                    </a:lnTo>
                    <a:lnTo>
                      <a:pt x="302092" y="5843"/>
                    </a:lnTo>
                    <a:lnTo>
                      <a:pt x="295078" y="0"/>
                    </a:lnTo>
                    <a:close/>
                  </a:path>
                  <a:path w="359409" h="295910">
                    <a:moveTo>
                      <a:pt x="324862" y="36982"/>
                    </a:moveTo>
                    <a:lnTo>
                      <a:pt x="309779" y="40730"/>
                    </a:lnTo>
                    <a:lnTo>
                      <a:pt x="337279" y="40730"/>
                    </a:lnTo>
                    <a:lnTo>
                      <a:pt x="333526" y="37128"/>
                    </a:lnTo>
                    <a:lnTo>
                      <a:pt x="324862" y="36982"/>
                    </a:lnTo>
                    <a:close/>
                  </a:path>
                </a:pathLst>
              </a:custGeom>
              <a:solidFill>
                <a:srgbClr val="F3D3B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bject 85">
                <a:extLst>
                  <a:ext uri="{FF2B5EF4-FFF2-40B4-BE49-F238E27FC236}">
                    <a16:creationId xmlns:a16="http://schemas.microsoft.com/office/drawing/2014/main" id="{D6FED6D5-4F5F-3DC1-8038-B95759EB3760}"/>
                  </a:ext>
                </a:extLst>
              </p:cNvPr>
              <p:cNvSpPr/>
              <p:nvPr/>
            </p:nvSpPr>
            <p:spPr>
              <a:xfrm>
                <a:off x="7553388" y="2061236"/>
                <a:ext cx="725170" cy="731520"/>
              </a:xfrm>
              <a:custGeom>
                <a:avLst/>
                <a:gdLst/>
                <a:ahLst/>
                <a:cxnLst/>
                <a:rect l="l" t="t" r="r" b="b"/>
                <a:pathLst>
                  <a:path w="725170" h="731519">
                    <a:moveTo>
                      <a:pt x="537549" y="23901"/>
                    </a:moveTo>
                    <a:lnTo>
                      <a:pt x="521995" y="23901"/>
                    </a:lnTo>
                    <a:lnTo>
                      <a:pt x="710565" y="731316"/>
                    </a:lnTo>
                    <a:lnTo>
                      <a:pt x="725093" y="727430"/>
                    </a:lnTo>
                    <a:lnTo>
                      <a:pt x="537549" y="23901"/>
                    </a:lnTo>
                    <a:close/>
                  </a:path>
                  <a:path w="725170" h="731519">
                    <a:moveTo>
                      <a:pt x="531177" y="0"/>
                    </a:moveTo>
                    <a:lnTo>
                      <a:pt x="0" y="141592"/>
                    </a:lnTo>
                    <a:lnTo>
                      <a:pt x="5346" y="161632"/>
                    </a:lnTo>
                    <a:lnTo>
                      <a:pt x="521995" y="23901"/>
                    </a:lnTo>
                    <a:lnTo>
                      <a:pt x="537549" y="23901"/>
                    </a:lnTo>
                    <a:lnTo>
                      <a:pt x="531177" y="0"/>
                    </a:lnTo>
                    <a:close/>
                  </a:path>
                </a:pathLst>
              </a:custGeom>
              <a:solidFill>
                <a:srgbClr val="D9DAD9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ADVOCAAT &amp;">
              <a:extLst>
                <a:ext uri="{FF2B5EF4-FFF2-40B4-BE49-F238E27FC236}">
                  <a16:creationId xmlns:a16="http://schemas.microsoft.com/office/drawing/2014/main" id="{95960A64-D5FC-4062-0DED-93CC8077CDD6}"/>
                </a:ext>
              </a:extLst>
            </p:cNvPr>
            <p:cNvSpPr txBox="1"/>
            <p:nvPr/>
          </p:nvSpPr>
          <p:spPr>
            <a:xfrm>
              <a:off x="3063287" y="4123784"/>
              <a:ext cx="1875600" cy="468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noAutofit/>
            </a:bodyPr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nl-NL" sz="2400" b="1">
                  <a:solidFill>
                    <a:srgbClr val="1A19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advocaat</a:t>
              </a:r>
              <a:endParaRPr lang="en-AU" sz="2400" b="1">
                <a:solidFill>
                  <a:srgbClr val="1A19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70D29AF3-3690-D68F-738D-340EA8623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773696" y="1722914"/>
            <a:ext cx="3435549" cy="2659004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De aanklager</a:t>
            </a:r>
          </a:p>
          <a:p>
            <a:r>
              <a:rPr lang="nl-NL"/>
              <a:t> Officieel: De Officier van Justitie</a:t>
            </a:r>
          </a:p>
          <a:p>
            <a:r>
              <a:rPr lang="nl-NL"/>
              <a:t> Maakt bekend waar de verdachte van verdacht wordt</a:t>
            </a:r>
          </a:p>
          <a:p>
            <a:r>
              <a:rPr lang="nl-NL"/>
              <a:t> Eist een straf van de rechter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26142" y="834566"/>
            <a:ext cx="6270171" cy="900000"/>
          </a:xfrm>
        </p:spPr>
        <p:txBody>
          <a:bodyPr/>
          <a:lstStyle/>
          <a:p>
            <a:r>
              <a:rPr lang="nl-NL"/>
              <a:t>Belangrijke mensen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E112110-312B-EC3F-C8FA-6BE3CB9D0CF8}"/>
              </a:ext>
            </a:extLst>
          </p:cNvPr>
          <p:cNvGrpSpPr/>
          <p:nvPr/>
        </p:nvGrpSpPr>
        <p:grpSpPr>
          <a:xfrm>
            <a:off x="2420993" y="1757022"/>
            <a:ext cx="1854867" cy="2455679"/>
            <a:chOff x="1032007" y="720210"/>
            <a:chExt cx="1439008" cy="1718767"/>
          </a:xfrm>
        </p:grpSpPr>
        <p:sp>
          <p:nvSpPr>
            <p:cNvPr id="6" name="object 30">
              <a:extLst>
                <a:ext uri="{FF2B5EF4-FFF2-40B4-BE49-F238E27FC236}">
                  <a16:creationId xmlns:a16="http://schemas.microsoft.com/office/drawing/2014/main" id="{051B1BA6-8786-4FC2-8F34-429052A2B856}"/>
                </a:ext>
              </a:extLst>
            </p:cNvPr>
            <p:cNvSpPr/>
            <p:nvPr/>
          </p:nvSpPr>
          <p:spPr>
            <a:xfrm>
              <a:off x="1372695" y="720210"/>
              <a:ext cx="830554" cy="1597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400">
                <a:solidFill>
                  <a:srgbClr val="FCC24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FFICIER VAN JUSTITIE">
              <a:extLst>
                <a:ext uri="{FF2B5EF4-FFF2-40B4-BE49-F238E27FC236}">
                  <a16:creationId xmlns:a16="http://schemas.microsoft.com/office/drawing/2014/main" id="{6F01A497-0A00-333F-BE20-3E25A74378DC}"/>
                </a:ext>
              </a:extLst>
            </p:cNvPr>
            <p:cNvSpPr txBox="1"/>
            <p:nvPr/>
          </p:nvSpPr>
          <p:spPr>
            <a:xfrm>
              <a:off x="1032007" y="2115851"/>
              <a:ext cx="1439008" cy="32312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nl-NL" sz="2400" b="1">
                  <a:solidFill>
                    <a:srgbClr val="1A19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aanklager</a:t>
              </a:r>
              <a:endParaRPr lang="en-AU" sz="2400" b="1">
                <a:solidFill>
                  <a:srgbClr val="1A19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52078B8-04D6-97F9-3325-FCF5B28E2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8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629118" y="2016323"/>
            <a:ext cx="3330026" cy="1636789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De rechters</a:t>
            </a:r>
          </a:p>
          <a:p>
            <a:r>
              <a:rPr lang="nl-NL"/>
              <a:t> Luisteren naar de verdachte en de aanklager</a:t>
            </a:r>
          </a:p>
          <a:p>
            <a:r>
              <a:rPr lang="nl-NL"/>
              <a:t> Bepalen of de verdachte schuldig is </a:t>
            </a:r>
          </a:p>
          <a:p>
            <a:r>
              <a:rPr lang="nl-NL"/>
              <a:t> Bepalen welke straf de verdachte krijgt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62972" y="803188"/>
            <a:ext cx="6270171" cy="900000"/>
          </a:xfrm>
        </p:spPr>
        <p:txBody>
          <a:bodyPr/>
          <a:lstStyle/>
          <a:p>
            <a:r>
              <a:rPr lang="nl-NL"/>
              <a:t>Belangrijke mensen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D21ACA34-88AE-B1FF-62CC-2C0A954F7FE4}"/>
              </a:ext>
            </a:extLst>
          </p:cNvPr>
          <p:cNvGrpSpPr/>
          <p:nvPr/>
        </p:nvGrpSpPr>
        <p:grpSpPr>
          <a:xfrm>
            <a:off x="2176142" y="2024797"/>
            <a:ext cx="2963285" cy="1930346"/>
            <a:chOff x="3427079" y="738327"/>
            <a:chExt cx="2598346" cy="1681339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7578ACE1-EF55-30A4-8B39-5F4E7A5DC374}"/>
                </a:ext>
              </a:extLst>
            </p:cNvPr>
            <p:cNvGrpSpPr/>
            <p:nvPr/>
          </p:nvGrpSpPr>
          <p:grpSpPr>
            <a:xfrm>
              <a:off x="3590900" y="738327"/>
              <a:ext cx="2320032" cy="1389460"/>
              <a:chOff x="3494526" y="3217639"/>
              <a:chExt cx="2320032" cy="1389460"/>
            </a:xfrm>
          </p:grpSpPr>
          <p:sp>
            <p:nvSpPr>
              <p:cNvPr id="8" name="object 22">
                <a:extLst>
                  <a:ext uri="{FF2B5EF4-FFF2-40B4-BE49-F238E27FC236}">
                    <a16:creationId xmlns:a16="http://schemas.microsoft.com/office/drawing/2014/main" id="{05F32639-66E2-36E9-D617-57D494B67954}"/>
                  </a:ext>
                </a:extLst>
              </p:cNvPr>
              <p:cNvSpPr/>
              <p:nvPr/>
            </p:nvSpPr>
            <p:spPr>
              <a:xfrm>
                <a:off x="3494526" y="3217639"/>
                <a:ext cx="2320032" cy="1389460"/>
              </a:xfrm>
              <a:custGeom>
                <a:avLst/>
                <a:gdLst/>
                <a:ahLst/>
                <a:cxnLst/>
                <a:rect l="l" t="t" r="r" b="b"/>
                <a:pathLst>
                  <a:path w="3223259" h="1930400">
                    <a:moveTo>
                      <a:pt x="2157704" y="1917699"/>
                    </a:moveTo>
                    <a:lnTo>
                      <a:pt x="3098" y="1917699"/>
                    </a:lnTo>
                    <a:lnTo>
                      <a:pt x="14947" y="1930399"/>
                    </a:lnTo>
                    <a:lnTo>
                      <a:pt x="2156853" y="1930399"/>
                    </a:lnTo>
                    <a:lnTo>
                      <a:pt x="2157704" y="1917699"/>
                    </a:lnTo>
                    <a:close/>
                  </a:path>
                  <a:path w="3223259" h="1930400">
                    <a:moveTo>
                      <a:pt x="3219958" y="1917699"/>
                    </a:moveTo>
                    <a:lnTo>
                      <a:pt x="2157704" y="1917699"/>
                    </a:lnTo>
                    <a:lnTo>
                      <a:pt x="2158542" y="1930399"/>
                    </a:lnTo>
                    <a:lnTo>
                      <a:pt x="3214039" y="1930399"/>
                    </a:lnTo>
                    <a:lnTo>
                      <a:pt x="3219958" y="1917699"/>
                    </a:lnTo>
                    <a:close/>
                  </a:path>
                  <a:path w="3223259" h="1930400">
                    <a:moveTo>
                      <a:pt x="1030227" y="965199"/>
                    </a:moveTo>
                    <a:lnTo>
                      <a:pt x="83765" y="965199"/>
                    </a:lnTo>
                    <a:lnTo>
                      <a:pt x="80404" y="977899"/>
                    </a:lnTo>
                    <a:lnTo>
                      <a:pt x="76828" y="990599"/>
                    </a:lnTo>
                    <a:lnTo>
                      <a:pt x="73031" y="1003299"/>
                    </a:lnTo>
                    <a:lnTo>
                      <a:pt x="69005" y="1028699"/>
                    </a:lnTo>
                    <a:lnTo>
                      <a:pt x="64743" y="1041399"/>
                    </a:lnTo>
                    <a:lnTo>
                      <a:pt x="60240" y="1079499"/>
                    </a:lnTo>
                    <a:lnTo>
                      <a:pt x="55488" y="1117599"/>
                    </a:lnTo>
                    <a:lnTo>
                      <a:pt x="50481" y="1168399"/>
                    </a:lnTo>
                    <a:lnTo>
                      <a:pt x="45213" y="1219199"/>
                    </a:lnTo>
                    <a:lnTo>
                      <a:pt x="39676" y="1282699"/>
                    </a:lnTo>
                    <a:lnTo>
                      <a:pt x="33863" y="1358899"/>
                    </a:lnTo>
                    <a:lnTo>
                      <a:pt x="27770" y="1435099"/>
                    </a:lnTo>
                    <a:lnTo>
                      <a:pt x="21387" y="1536699"/>
                    </a:lnTo>
                    <a:lnTo>
                      <a:pt x="14710" y="1650999"/>
                    </a:lnTo>
                    <a:lnTo>
                      <a:pt x="7731" y="1765299"/>
                    </a:lnTo>
                    <a:lnTo>
                      <a:pt x="444" y="1904999"/>
                    </a:lnTo>
                    <a:lnTo>
                      <a:pt x="0" y="1917699"/>
                    </a:lnTo>
                    <a:lnTo>
                      <a:pt x="3223069" y="1917699"/>
                    </a:lnTo>
                    <a:lnTo>
                      <a:pt x="3220586" y="1866899"/>
                    </a:lnTo>
                    <a:lnTo>
                      <a:pt x="3218346" y="1816099"/>
                    </a:lnTo>
                    <a:lnTo>
                      <a:pt x="3217142" y="1790699"/>
                    </a:lnTo>
                    <a:lnTo>
                      <a:pt x="2157704" y="1790699"/>
                    </a:lnTo>
                    <a:lnTo>
                      <a:pt x="2155060" y="1739899"/>
                    </a:lnTo>
                    <a:lnTo>
                      <a:pt x="2152249" y="1689099"/>
                    </a:lnTo>
                    <a:lnTo>
                      <a:pt x="2149282" y="1625599"/>
                    </a:lnTo>
                    <a:lnTo>
                      <a:pt x="2147726" y="1600199"/>
                    </a:lnTo>
                    <a:lnTo>
                      <a:pt x="1097661" y="1600199"/>
                    </a:lnTo>
                    <a:lnTo>
                      <a:pt x="1089386" y="1460499"/>
                    </a:lnTo>
                    <a:lnTo>
                      <a:pt x="1081581" y="1358899"/>
                    </a:lnTo>
                    <a:lnTo>
                      <a:pt x="1074233" y="1269999"/>
                    </a:lnTo>
                    <a:lnTo>
                      <a:pt x="1067326" y="1181099"/>
                    </a:lnTo>
                    <a:lnTo>
                      <a:pt x="1060849" y="1130299"/>
                    </a:lnTo>
                    <a:lnTo>
                      <a:pt x="1054787" y="1079499"/>
                    </a:lnTo>
                    <a:lnTo>
                      <a:pt x="1049126" y="1041399"/>
                    </a:lnTo>
                    <a:lnTo>
                      <a:pt x="1043854" y="1015999"/>
                    </a:lnTo>
                    <a:lnTo>
                      <a:pt x="1038955" y="990599"/>
                    </a:lnTo>
                    <a:lnTo>
                      <a:pt x="1034417" y="977899"/>
                    </a:lnTo>
                    <a:lnTo>
                      <a:pt x="1030227" y="965199"/>
                    </a:lnTo>
                    <a:close/>
                  </a:path>
                  <a:path w="3223259" h="1930400">
                    <a:moveTo>
                      <a:pt x="2880131" y="774699"/>
                    </a:moveTo>
                    <a:lnTo>
                      <a:pt x="2494343" y="774699"/>
                    </a:lnTo>
                    <a:lnTo>
                      <a:pt x="2495130" y="787399"/>
                    </a:lnTo>
                    <a:lnTo>
                      <a:pt x="2413280" y="825499"/>
                    </a:lnTo>
                    <a:lnTo>
                      <a:pt x="2350895" y="863599"/>
                    </a:lnTo>
                    <a:lnTo>
                      <a:pt x="2305219" y="888999"/>
                    </a:lnTo>
                    <a:lnTo>
                      <a:pt x="2273500" y="901699"/>
                    </a:lnTo>
                    <a:lnTo>
                      <a:pt x="2252983" y="927099"/>
                    </a:lnTo>
                    <a:lnTo>
                      <a:pt x="2240915" y="927099"/>
                    </a:lnTo>
                    <a:lnTo>
                      <a:pt x="2235689" y="939799"/>
                    </a:lnTo>
                    <a:lnTo>
                      <a:pt x="2230195" y="952499"/>
                    </a:lnTo>
                    <a:lnTo>
                      <a:pt x="2218016" y="990599"/>
                    </a:lnTo>
                    <a:lnTo>
                      <a:pt x="2211136" y="1041399"/>
                    </a:lnTo>
                    <a:lnTo>
                      <a:pt x="2203599" y="1104899"/>
                    </a:lnTo>
                    <a:lnTo>
                      <a:pt x="2195308" y="1193799"/>
                    </a:lnTo>
                    <a:lnTo>
                      <a:pt x="2186165" y="1308099"/>
                    </a:lnTo>
                    <a:lnTo>
                      <a:pt x="2182552" y="1358899"/>
                    </a:lnTo>
                    <a:lnTo>
                      <a:pt x="2179027" y="1422399"/>
                    </a:lnTo>
                    <a:lnTo>
                      <a:pt x="2175600" y="1473199"/>
                    </a:lnTo>
                    <a:lnTo>
                      <a:pt x="2172282" y="1523999"/>
                    </a:lnTo>
                    <a:lnTo>
                      <a:pt x="2169084" y="1574799"/>
                    </a:lnTo>
                    <a:lnTo>
                      <a:pt x="2166017" y="1625599"/>
                    </a:lnTo>
                    <a:lnTo>
                      <a:pt x="2163091" y="1689099"/>
                    </a:lnTo>
                    <a:lnTo>
                      <a:pt x="2160316" y="1739899"/>
                    </a:lnTo>
                    <a:lnTo>
                      <a:pt x="2157704" y="1790699"/>
                    </a:lnTo>
                    <a:lnTo>
                      <a:pt x="3217142" y="1790699"/>
                    </a:lnTo>
                    <a:lnTo>
                      <a:pt x="3215938" y="1765299"/>
                    </a:lnTo>
                    <a:lnTo>
                      <a:pt x="3213372" y="1727199"/>
                    </a:lnTo>
                    <a:lnTo>
                      <a:pt x="3210658" y="1676399"/>
                    </a:lnTo>
                    <a:lnTo>
                      <a:pt x="3207805" y="1625599"/>
                    </a:lnTo>
                    <a:lnTo>
                      <a:pt x="3204824" y="1562099"/>
                    </a:lnTo>
                    <a:lnTo>
                      <a:pt x="3201723" y="1511299"/>
                    </a:lnTo>
                    <a:lnTo>
                      <a:pt x="3198513" y="1460499"/>
                    </a:lnTo>
                    <a:lnTo>
                      <a:pt x="3195203" y="1409699"/>
                    </a:lnTo>
                    <a:lnTo>
                      <a:pt x="3191803" y="1358899"/>
                    </a:lnTo>
                    <a:lnTo>
                      <a:pt x="3188322" y="1308099"/>
                    </a:lnTo>
                    <a:lnTo>
                      <a:pt x="3179179" y="1193799"/>
                    </a:lnTo>
                    <a:lnTo>
                      <a:pt x="3170888" y="1104899"/>
                    </a:lnTo>
                    <a:lnTo>
                      <a:pt x="3163351" y="1041399"/>
                    </a:lnTo>
                    <a:lnTo>
                      <a:pt x="3156472" y="990599"/>
                    </a:lnTo>
                    <a:lnTo>
                      <a:pt x="3144297" y="952499"/>
                    </a:lnTo>
                    <a:lnTo>
                      <a:pt x="3138806" y="939799"/>
                    </a:lnTo>
                    <a:lnTo>
                      <a:pt x="3133585" y="927099"/>
                    </a:lnTo>
                    <a:lnTo>
                      <a:pt x="3115712" y="914399"/>
                    </a:lnTo>
                    <a:lnTo>
                      <a:pt x="3090894" y="901699"/>
                    </a:lnTo>
                    <a:lnTo>
                      <a:pt x="3056986" y="876299"/>
                    </a:lnTo>
                    <a:lnTo>
                      <a:pt x="3011849" y="850899"/>
                    </a:lnTo>
                    <a:lnTo>
                      <a:pt x="2953340" y="825499"/>
                    </a:lnTo>
                    <a:lnTo>
                      <a:pt x="2879318" y="787399"/>
                    </a:lnTo>
                    <a:lnTo>
                      <a:pt x="2880131" y="774699"/>
                    </a:lnTo>
                    <a:close/>
                  </a:path>
                  <a:path w="3223259" h="1930400">
                    <a:moveTo>
                      <a:pt x="2078835" y="927099"/>
                    </a:moveTo>
                    <a:lnTo>
                      <a:pt x="1166128" y="927099"/>
                    </a:lnTo>
                    <a:lnTo>
                      <a:pt x="1160452" y="939799"/>
                    </a:lnTo>
                    <a:lnTo>
                      <a:pt x="1154489" y="952499"/>
                    </a:lnTo>
                    <a:lnTo>
                      <a:pt x="1141218" y="1028699"/>
                    </a:lnTo>
                    <a:lnTo>
                      <a:pt x="1133669" y="1092199"/>
                    </a:lnTo>
                    <a:lnTo>
                      <a:pt x="1125350" y="1181099"/>
                    </a:lnTo>
                    <a:lnTo>
                      <a:pt x="1116139" y="1308099"/>
                    </a:lnTo>
                    <a:lnTo>
                      <a:pt x="1112857" y="1346199"/>
                    </a:lnTo>
                    <a:lnTo>
                      <a:pt x="1109646" y="1396999"/>
                    </a:lnTo>
                    <a:lnTo>
                      <a:pt x="1106514" y="1447799"/>
                    </a:lnTo>
                    <a:lnTo>
                      <a:pt x="1103467" y="1498599"/>
                    </a:lnTo>
                    <a:lnTo>
                      <a:pt x="1100514" y="1549399"/>
                    </a:lnTo>
                    <a:lnTo>
                      <a:pt x="1097661" y="1600199"/>
                    </a:lnTo>
                    <a:lnTo>
                      <a:pt x="2147726" y="1600199"/>
                    </a:lnTo>
                    <a:lnTo>
                      <a:pt x="2146170" y="1574799"/>
                    </a:lnTo>
                    <a:lnTo>
                      <a:pt x="2142923" y="1523999"/>
                    </a:lnTo>
                    <a:lnTo>
                      <a:pt x="2139553" y="1460499"/>
                    </a:lnTo>
                    <a:lnTo>
                      <a:pt x="2136071" y="1409699"/>
                    </a:lnTo>
                    <a:lnTo>
                      <a:pt x="2132487" y="1358899"/>
                    </a:lnTo>
                    <a:lnTo>
                      <a:pt x="2119593" y="1181099"/>
                    </a:lnTo>
                    <a:lnTo>
                      <a:pt x="2111270" y="1092199"/>
                    </a:lnTo>
                    <a:lnTo>
                      <a:pt x="2103719" y="1028699"/>
                    </a:lnTo>
                    <a:lnTo>
                      <a:pt x="2096822" y="977899"/>
                    </a:lnTo>
                    <a:lnTo>
                      <a:pt x="2084501" y="939799"/>
                    </a:lnTo>
                    <a:lnTo>
                      <a:pt x="2078835" y="927099"/>
                    </a:lnTo>
                    <a:close/>
                  </a:path>
                  <a:path w="3223259" h="1930400">
                    <a:moveTo>
                      <a:pt x="759841" y="800099"/>
                    </a:moveTo>
                    <a:lnTo>
                      <a:pt x="355600" y="800099"/>
                    </a:lnTo>
                    <a:lnTo>
                      <a:pt x="270977" y="850899"/>
                    </a:lnTo>
                    <a:lnTo>
                      <a:pt x="206447" y="876299"/>
                    </a:lnTo>
                    <a:lnTo>
                      <a:pt x="159178" y="914399"/>
                    </a:lnTo>
                    <a:lnTo>
                      <a:pt x="126338" y="927099"/>
                    </a:lnTo>
                    <a:lnTo>
                      <a:pt x="105096" y="952499"/>
                    </a:lnTo>
                    <a:lnTo>
                      <a:pt x="92621" y="952499"/>
                    </a:lnTo>
                    <a:lnTo>
                      <a:pt x="89866" y="965199"/>
                    </a:lnTo>
                    <a:lnTo>
                      <a:pt x="1026370" y="965199"/>
                    </a:lnTo>
                    <a:lnTo>
                      <a:pt x="1022832" y="952499"/>
                    </a:lnTo>
                    <a:lnTo>
                      <a:pt x="1004372" y="939799"/>
                    </a:lnTo>
                    <a:lnTo>
                      <a:pt x="978717" y="927099"/>
                    </a:lnTo>
                    <a:lnTo>
                      <a:pt x="943652" y="901699"/>
                    </a:lnTo>
                    <a:lnTo>
                      <a:pt x="896962" y="876299"/>
                    </a:lnTo>
                    <a:lnTo>
                      <a:pt x="836430" y="838199"/>
                    </a:lnTo>
                    <a:lnTo>
                      <a:pt x="759841" y="800099"/>
                    </a:lnTo>
                    <a:close/>
                  </a:path>
                  <a:path w="3223259" h="1930400">
                    <a:moveTo>
                      <a:pt x="1696874" y="25399"/>
                    </a:moveTo>
                    <a:lnTo>
                      <a:pt x="1616049" y="25399"/>
                    </a:lnTo>
                    <a:lnTo>
                      <a:pt x="1584448" y="38099"/>
                    </a:lnTo>
                    <a:lnTo>
                      <a:pt x="1555462" y="50799"/>
                    </a:lnTo>
                    <a:lnTo>
                      <a:pt x="1532039" y="63499"/>
                    </a:lnTo>
                    <a:lnTo>
                      <a:pt x="1496395" y="63499"/>
                    </a:lnTo>
                    <a:lnTo>
                      <a:pt x="1465299" y="76199"/>
                    </a:lnTo>
                    <a:lnTo>
                      <a:pt x="1438829" y="101599"/>
                    </a:lnTo>
                    <a:lnTo>
                      <a:pt x="1417066" y="126999"/>
                    </a:lnTo>
                    <a:lnTo>
                      <a:pt x="1379293" y="165099"/>
                    </a:lnTo>
                    <a:lnTo>
                      <a:pt x="1351789" y="215899"/>
                    </a:lnTo>
                    <a:lnTo>
                      <a:pt x="1333526" y="266699"/>
                    </a:lnTo>
                    <a:lnTo>
                      <a:pt x="1323478" y="317499"/>
                    </a:lnTo>
                    <a:lnTo>
                      <a:pt x="1320615" y="368299"/>
                    </a:lnTo>
                    <a:lnTo>
                      <a:pt x="1323911" y="419099"/>
                    </a:lnTo>
                    <a:lnTo>
                      <a:pt x="1310095" y="431799"/>
                    </a:lnTo>
                    <a:lnTo>
                      <a:pt x="1303680" y="457199"/>
                    </a:lnTo>
                    <a:lnTo>
                      <a:pt x="1305066" y="495299"/>
                    </a:lnTo>
                    <a:lnTo>
                      <a:pt x="1314653" y="520699"/>
                    </a:lnTo>
                    <a:lnTo>
                      <a:pt x="1319881" y="533399"/>
                    </a:lnTo>
                    <a:lnTo>
                      <a:pt x="1325868" y="546099"/>
                    </a:lnTo>
                    <a:lnTo>
                      <a:pt x="1332553" y="558799"/>
                    </a:lnTo>
                    <a:lnTo>
                      <a:pt x="1339875" y="571499"/>
                    </a:lnTo>
                    <a:lnTo>
                      <a:pt x="1350646" y="609599"/>
                    </a:lnTo>
                    <a:lnTo>
                      <a:pt x="1365136" y="660399"/>
                    </a:lnTo>
                    <a:lnTo>
                      <a:pt x="1383057" y="698499"/>
                    </a:lnTo>
                    <a:lnTo>
                      <a:pt x="1404125" y="736599"/>
                    </a:lnTo>
                    <a:lnTo>
                      <a:pt x="1428051" y="774699"/>
                    </a:lnTo>
                    <a:lnTo>
                      <a:pt x="1345505" y="812799"/>
                    </a:lnTo>
                    <a:lnTo>
                      <a:pt x="1282591" y="850899"/>
                    </a:lnTo>
                    <a:lnTo>
                      <a:pt x="1236527" y="876299"/>
                    </a:lnTo>
                    <a:lnTo>
                      <a:pt x="1204534" y="901699"/>
                    </a:lnTo>
                    <a:lnTo>
                      <a:pt x="1183831" y="914399"/>
                    </a:lnTo>
                    <a:lnTo>
                      <a:pt x="1171638" y="927099"/>
                    </a:lnTo>
                    <a:lnTo>
                      <a:pt x="2073338" y="927099"/>
                    </a:lnTo>
                    <a:lnTo>
                      <a:pt x="2054842" y="901699"/>
                    </a:lnTo>
                    <a:lnTo>
                      <a:pt x="2029023" y="888999"/>
                    </a:lnTo>
                    <a:lnTo>
                      <a:pt x="1993598" y="863599"/>
                    </a:lnTo>
                    <a:lnTo>
                      <a:pt x="1946283" y="838199"/>
                    </a:lnTo>
                    <a:lnTo>
                      <a:pt x="1884797" y="812799"/>
                    </a:lnTo>
                    <a:lnTo>
                      <a:pt x="1806854" y="774699"/>
                    </a:lnTo>
                    <a:lnTo>
                      <a:pt x="1832628" y="736599"/>
                    </a:lnTo>
                    <a:lnTo>
                      <a:pt x="1856258" y="698499"/>
                    </a:lnTo>
                    <a:lnTo>
                      <a:pt x="1877371" y="660399"/>
                    </a:lnTo>
                    <a:lnTo>
                      <a:pt x="1895596" y="609599"/>
                    </a:lnTo>
                    <a:lnTo>
                      <a:pt x="1910562" y="558799"/>
                    </a:lnTo>
                    <a:lnTo>
                      <a:pt x="1916221" y="558799"/>
                    </a:lnTo>
                    <a:lnTo>
                      <a:pt x="1921430" y="546099"/>
                    </a:lnTo>
                    <a:lnTo>
                      <a:pt x="1926139" y="533399"/>
                    </a:lnTo>
                    <a:lnTo>
                      <a:pt x="1930298" y="520699"/>
                    </a:lnTo>
                    <a:lnTo>
                      <a:pt x="1939399" y="495299"/>
                    </a:lnTo>
                    <a:lnTo>
                      <a:pt x="1941764" y="469899"/>
                    </a:lnTo>
                    <a:lnTo>
                      <a:pt x="1937565" y="444499"/>
                    </a:lnTo>
                    <a:lnTo>
                      <a:pt x="1926971" y="419099"/>
                    </a:lnTo>
                    <a:lnTo>
                      <a:pt x="1925395" y="406399"/>
                    </a:lnTo>
                    <a:lnTo>
                      <a:pt x="1923253" y="406399"/>
                    </a:lnTo>
                    <a:lnTo>
                      <a:pt x="1920534" y="393699"/>
                    </a:lnTo>
                    <a:lnTo>
                      <a:pt x="1917230" y="393699"/>
                    </a:lnTo>
                    <a:lnTo>
                      <a:pt x="1917877" y="355599"/>
                    </a:lnTo>
                    <a:lnTo>
                      <a:pt x="1910350" y="304799"/>
                    </a:lnTo>
                    <a:lnTo>
                      <a:pt x="1897234" y="253999"/>
                    </a:lnTo>
                    <a:lnTo>
                      <a:pt x="1874391" y="203199"/>
                    </a:lnTo>
                    <a:lnTo>
                      <a:pt x="1859064" y="177799"/>
                    </a:lnTo>
                    <a:lnTo>
                      <a:pt x="1855130" y="177799"/>
                    </a:lnTo>
                    <a:lnTo>
                      <a:pt x="1850975" y="165099"/>
                    </a:lnTo>
                    <a:lnTo>
                      <a:pt x="1815470" y="101599"/>
                    </a:lnTo>
                    <a:lnTo>
                      <a:pt x="1781827" y="63499"/>
                    </a:lnTo>
                    <a:lnTo>
                      <a:pt x="1742003" y="50799"/>
                    </a:lnTo>
                    <a:lnTo>
                      <a:pt x="1696874" y="25399"/>
                    </a:lnTo>
                    <a:close/>
                  </a:path>
                  <a:path w="3223259" h="1930400">
                    <a:moveTo>
                      <a:pt x="804711" y="101599"/>
                    </a:moveTo>
                    <a:lnTo>
                      <a:pt x="335305" y="101599"/>
                    </a:lnTo>
                    <a:lnTo>
                      <a:pt x="317225" y="114299"/>
                    </a:lnTo>
                    <a:lnTo>
                      <a:pt x="305404" y="126999"/>
                    </a:lnTo>
                    <a:lnTo>
                      <a:pt x="298377" y="152399"/>
                    </a:lnTo>
                    <a:lnTo>
                      <a:pt x="294678" y="165099"/>
                    </a:lnTo>
                    <a:lnTo>
                      <a:pt x="286435" y="215899"/>
                    </a:lnTo>
                    <a:lnTo>
                      <a:pt x="280860" y="266699"/>
                    </a:lnTo>
                    <a:lnTo>
                      <a:pt x="278523" y="330199"/>
                    </a:lnTo>
                    <a:lnTo>
                      <a:pt x="279342" y="355599"/>
                    </a:lnTo>
                    <a:lnTo>
                      <a:pt x="281482" y="393699"/>
                    </a:lnTo>
                    <a:lnTo>
                      <a:pt x="270687" y="406399"/>
                    </a:lnTo>
                    <a:lnTo>
                      <a:pt x="265247" y="431799"/>
                    </a:lnTo>
                    <a:lnTo>
                      <a:pt x="265486" y="457199"/>
                    </a:lnTo>
                    <a:lnTo>
                      <a:pt x="271729" y="482599"/>
                    </a:lnTo>
                    <a:lnTo>
                      <a:pt x="278211" y="507999"/>
                    </a:lnTo>
                    <a:lnTo>
                      <a:pt x="286353" y="520699"/>
                    </a:lnTo>
                    <a:lnTo>
                      <a:pt x="295942" y="533399"/>
                    </a:lnTo>
                    <a:lnTo>
                      <a:pt x="306768" y="546099"/>
                    </a:lnTo>
                    <a:lnTo>
                      <a:pt x="314172" y="571499"/>
                    </a:lnTo>
                    <a:lnTo>
                      <a:pt x="321946" y="596899"/>
                    </a:lnTo>
                    <a:lnTo>
                      <a:pt x="329551" y="622299"/>
                    </a:lnTo>
                    <a:lnTo>
                      <a:pt x="336448" y="634999"/>
                    </a:lnTo>
                    <a:lnTo>
                      <a:pt x="350403" y="647699"/>
                    </a:lnTo>
                    <a:lnTo>
                      <a:pt x="368723" y="673099"/>
                    </a:lnTo>
                    <a:lnTo>
                      <a:pt x="389556" y="685799"/>
                    </a:lnTo>
                    <a:lnTo>
                      <a:pt x="411048" y="711199"/>
                    </a:lnTo>
                    <a:lnTo>
                      <a:pt x="411048" y="736599"/>
                    </a:lnTo>
                    <a:lnTo>
                      <a:pt x="389261" y="749299"/>
                    </a:lnTo>
                    <a:lnTo>
                      <a:pt x="371581" y="761999"/>
                    </a:lnTo>
                    <a:lnTo>
                      <a:pt x="359718" y="774699"/>
                    </a:lnTo>
                    <a:lnTo>
                      <a:pt x="355384" y="800099"/>
                    </a:lnTo>
                    <a:lnTo>
                      <a:pt x="760056" y="800099"/>
                    </a:lnTo>
                    <a:lnTo>
                      <a:pt x="755720" y="774699"/>
                    </a:lnTo>
                    <a:lnTo>
                      <a:pt x="743854" y="761999"/>
                    </a:lnTo>
                    <a:lnTo>
                      <a:pt x="726174" y="749299"/>
                    </a:lnTo>
                    <a:lnTo>
                      <a:pt x="704392" y="736599"/>
                    </a:lnTo>
                    <a:lnTo>
                      <a:pt x="704392" y="711199"/>
                    </a:lnTo>
                    <a:lnTo>
                      <a:pt x="726448" y="698499"/>
                    </a:lnTo>
                    <a:lnTo>
                      <a:pt x="747834" y="673099"/>
                    </a:lnTo>
                    <a:lnTo>
                      <a:pt x="766641" y="647699"/>
                    </a:lnTo>
                    <a:lnTo>
                      <a:pt x="780961" y="634999"/>
                    </a:lnTo>
                    <a:lnTo>
                      <a:pt x="788067" y="622299"/>
                    </a:lnTo>
                    <a:lnTo>
                      <a:pt x="795885" y="596899"/>
                    </a:lnTo>
                    <a:lnTo>
                      <a:pt x="803847" y="571499"/>
                    </a:lnTo>
                    <a:lnTo>
                      <a:pt x="811390" y="533399"/>
                    </a:lnTo>
                    <a:lnTo>
                      <a:pt x="821092" y="533399"/>
                    </a:lnTo>
                    <a:lnTo>
                      <a:pt x="829668" y="520699"/>
                    </a:lnTo>
                    <a:lnTo>
                      <a:pt x="836982" y="507999"/>
                    </a:lnTo>
                    <a:lnTo>
                      <a:pt x="842899" y="482599"/>
                    </a:lnTo>
                    <a:lnTo>
                      <a:pt x="849309" y="457199"/>
                    </a:lnTo>
                    <a:lnTo>
                      <a:pt x="849312" y="431799"/>
                    </a:lnTo>
                    <a:lnTo>
                      <a:pt x="843266" y="406399"/>
                    </a:lnTo>
                    <a:lnTo>
                      <a:pt x="831532" y="393699"/>
                    </a:lnTo>
                    <a:lnTo>
                      <a:pt x="832084" y="380999"/>
                    </a:lnTo>
                    <a:lnTo>
                      <a:pt x="832554" y="368299"/>
                    </a:lnTo>
                    <a:lnTo>
                      <a:pt x="832911" y="355599"/>
                    </a:lnTo>
                    <a:lnTo>
                      <a:pt x="833373" y="330199"/>
                    </a:lnTo>
                    <a:lnTo>
                      <a:pt x="833794" y="330199"/>
                    </a:lnTo>
                    <a:lnTo>
                      <a:pt x="834332" y="317499"/>
                    </a:lnTo>
                    <a:lnTo>
                      <a:pt x="834936" y="304799"/>
                    </a:lnTo>
                    <a:lnTo>
                      <a:pt x="836254" y="266699"/>
                    </a:lnTo>
                    <a:lnTo>
                      <a:pt x="836909" y="241299"/>
                    </a:lnTo>
                    <a:lnTo>
                      <a:pt x="836209" y="203199"/>
                    </a:lnTo>
                    <a:lnTo>
                      <a:pt x="833462" y="177799"/>
                    </a:lnTo>
                    <a:lnTo>
                      <a:pt x="833031" y="177799"/>
                    </a:lnTo>
                    <a:lnTo>
                      <a:pt x="832002" y="165099"/>
                    </a:lnTo>
                    <a:lnTo>
                      <a:pt x="829741" y="152399"/>
                    </a:lnTo>
                    <a:lnTo>
                      <a:pt x="825578" y="139699"/>
                    </a:lnTo>
                    <a:lnTo>
                      <a:pt x="820258" y="126999"/>
                    </a:lnTo>
                    <a:lnTo>
                      <a:pt x="813875" y="126999"/>
                    </a:lnTo>
                    <a:lnTo>
                      <a:pt x="806526" y="114299"/>
                    </a:lnTo>
                    <a:lnTo>
                      <a:pt x="804711" y="101599"/>
                    </a:lnTo>
                    <a:close/>
                  </a:path>
                  <a:path w="3223259" h="1930400">
                    <a:moveTo>
                      <a:pt x="2846545" y="711199"/>
                    </a:moveTo>
                    <a:lnTo>
                      <a:pt x="2529311" y="711199"/>
                    </a:lnTo>
                    <a:lnTo>
                      <a:pt x="2510917" y="723899"/>
                    </a:lnTo>
                    <a:lnTo>
                      <a:pt x="2498504" y="749299"/>
                    </a:lnTo>
                    <a:lnTo>
                      <a:pt x="2493949" y="774699"/>
                    </a:lnTo>
                    <a:lnTo>
                      <a:pt x="2880525" y="774699"/>
                    </a:lnTo>
                    <a:lnTo>
                      <a:pt x="2876164" y="749299"/>
                    </a:lnTo>
                    <a:lnTo>
                      <a:pt x="2864253" y="723899"/>
                    </a:lnTo>
                    <a:lnTo>
                      <a:pt x="2846545" y="711199"/>
                    </a:lnTo>
                    <a:close/>
                  </a:path>
                  <a:path w="3223259" h="1930400">
                    <a:moveTo>
                      <a:pt x="2845348" y="685799"/>
                    </a:moveTo>
                    <a:lnTo>
                      <a:pt x="2532926" y="685799"/>
                    </a:lnTo>
                    <a:lnTo>
                      <a:pt x="2539990" y="698499"/>
                    </a:lnTo>
                    <a:lnTo>
                      <a:pt x="2547163" y="711199"/>
                    </a:lnTo>
                    <a:lnTo>
                      <a:pt x="2831725" y="711199"/>
                    </a:lnTo>
                    <a:lnTo>
                      <a:pt x="2838578" y="698499"/>
                    </a:lnTo>
                    <a:lnTo>
                      <a:pt x="2845348" y="685799"/>
                    </a:lnTo>
                    <a:close/>
                  </a:path>
                  <a:path w="3223259" h="1930400">
                    <a:moveTo>
                      <a:pt x="2896618" y="139699"/>
                    </a:moveTo>
                    <a:lnTo>
                      <a:pt x="2465627" y="139699"/>
                    </a:lnTo>
                    <a:lnTo>
                      <a:pt x="2454871" y="152399"/>
                    </a:lnTo>
                    <a:lnTo>
                      <a:pt x="2409668" y="177799"/>
                    </a:lnTo>
                    <a:lnTo>
                      <a:pt x="2382667" y="215899"/>
                    </a:lnTo>
                    <a:lnTo>
                      <a:pt x="2368366" y="253999"/>
                    </a:lnTo>
                    <a:lnTo>
                      <a:pt x="2361260" y="304799"/>
                    </a:lnTo>
                    <a:lnTo>
                      <a:pt x="2359018" y="317499"/>
                    </a:lnTo>
                    <a:lnTo>
                      <a:pt x="2356467" y="330199"/>
                    </a:lnTo>
                    <a:lnTo>
                      <a:pt x="2353443" y="342899"/>
                    </a:lnTo>
                    <a:lnTo>
                      <a:pt x="2349779" y="355599"/>
                    </a:lnTo>
                    <a:lnTo>
                      <a:pt x="2339667" y="393699"/>
                    </a:lnTo>
                    <a:lnTo>
                      <a:pt x="2337967" y="444499"/>
                    </a:lnTo>
                    <a:lnTo>
                      <a:pt x="2344698" y="495299"/>
                    </a:lnTo>
                    <a:lnTo>
                      <a:pt x="2359881" y="558799"/>
                    </a:lnTo>
                    <a:lnTo>
                      <a:pt x="2383536" y="609599"/>
                    </a:lnTo>
                    <a:lnTo>
                      <a:pt x="2438514" y="660399"/>
                    </a:lnTo>
                    <a:lnTo>
                      <a:pt x="2471722" y="685799"/>
                    </a:lnTo>
                    <a:lnTo>
                      <a:pt x="2891709" y="685799"/>
                    </a:lnTo>
                    <a:lnTo>
                      <a:pt x="2924913" y="660399"/>
                    </a:lnTo>
                    <a:lnTo>
                      <a:pt x="2954452" y="634999"/>
                    </a:lnTo>
                    <a:lnTo>
                      <a:pt x="3003542" y="558799"/>
                    </a:lnTo>
                    <a:lnTo>
                      <a:pt x="3018722" y="495299"/>
                    </a:lnTo>
                    <a:lnTo>
                      <a:pt x="3025449" y="444499"/>
                    </a:lnTo>
                    <a:lnTo>
                      <a:pt x="3023746" y="393699"/>
                    </a:lnTo>
                    <a:lnTo>
                      <a:pt x="3013633" y="355599"/>
                    </a:lnTo>
                    <a:lnTo>
                      <a:pt x="3009970" y="342899"/>
                    </a:lnTo>
                    <a:lnTo>
                      <a:pt x="3006947" y="330199"/>
                    </a:lnTo>
                    <a:lnTo>
                      <a:pt x="3004400" y="317499"/>
                    </a:lnTo>
                    <a:lnTo>
                      <a:pt x="3002165" y="304799"/>
                    </a:lnTo>
                    <a:lnTo>
                      <a:pt x="2995052" y="253999"/>
                    </a:lnTo>
                    <a:lnTo>
                      <a:pt x="2980750" y="215899"/>
                    </a:lnTo>
                    <a:lnTo>
                      <a:pt x="2953756" y="177799"/>
                    </a:lnTo>
                    <a:lnTo>
                      <a:pt x="2908566" y="152399"/>
                    </a:lnTo>
                    <a:lnTo>
                      <a:pt x="2896618" y="139699"/>
                    </a:lnTo>
                    <a:close/>
                  </a:path>
                  <a:path w="3223259" h="1930400">
                    <a:moveTo>
                      <a:pt x="2867931" y="126999"/>
                    </a:moveTo>
                    <a:lnTo>
                      <a:pt x="2492892" y="126999"/>
                    </a:lnTo>
                    <a:lnTo>
                      <a:pt x="2478406" y="139699"/>
                    </a:lnTo>
                    <a:lnTo>
                      <a:pt x="2882828" y="139699"/>
                    </a:lnTo>
                    <a:lnTo>
                      <a:pt x="2867931" y="126999"/>
                    </a:lnTo>
                    <a:close/>
                  </a:path>
                  <a:path w="3223259" h="1930400">
                    <a:moveTo>
                      <a:pt x="2790524" y="88899"/>
                    </a:moveTo>
                    <a:lnTo>
                      <a:pt x="2571040" y="88899"/>
                    </a:lnTo>
                    <a:lnTo>
                      <a:pt x="2539818" y="114299"/>
                    </a:lnTo>
                    <a:lnTo>
                      <a:pt x="2508770" y="126999"/>
                    </a:lnTo>
                    <a:lnTo>
                      <a:pt x="2852661" y="126999"/>
                    </a:lnTo>
                    <a:lnTo>
                      <a:pt x="2821680" y="114299"/>
                    </a:lnTo>
                    <a:lnTo>
                      <a:pt x="2790524" y="88899"/>
                    </a:lnTo>
                    <a:close/>
                  </a:path>
                  <a:path w="3223259" h="1930400">
                    <a:moveTo>
                      <a:pt x="783437" y="76199"/>
                    </a:moveTo>
                    <a:lnTo>
                      <a:pt x="356307" y="76199"/>
                    </a:lnTo>
                    <a:lnTo>
                      <a:pt x="346227" y="88899"/>
                    </a:lnTo>
                    <a:lnTo>
                      <a:pt x="341896" y="88899"/>
                    </a:lnTo>
                    <a:lnTo>
                      <a:pt x="338239" y="101599"/>
                    </a:lnTo>
                    <a:lnTo>
                      <a:pt x="800687" y="101599"/>
                    </a:lnTo>
                    <a:lnTo>
                      <a:pt x="793810" y="88899"/>
                    </a:lnTo>
                    <a:lnTo>
                      <a:pt x="783437" y="76199"/>
                    </a:lnTo>
                    <a:close/>
                  </a:path>
                  <a:path w="3223259" h="1930400">
                    <a:moveTo>
                      <a:pt x="2729217" y="76199"/>
                    </a:moveTo>
                    <a:lnTo>
                      <a:pt x="2632481" y="76199"/>
                    </a:lnTo>
                    <a:lnTo>
                      <a:pt x="2602055" y="88899"/>
                    </a:lnTo>
                    <a:lnTo>
                      <a:pt x="2759576" y="88899"/>
                    </a:lnTo>
                    <a:lnTo>
                      <a:pt x="2729217" y="76199"/>
                    </a:lnTo>
                    <a:close/>
                  </a:path>
                  <a:path w="3223259" h="1930400">
                    <a:moveTo>
                      <a:pt x="761453" y="63499"/>
                    </a:moveTo>
                    <a:lnTo>
                      <a:pt x="379226" y="63499"/>
                    </a:lnTo>
                    <a:lnTo>
                      <a:pt x="367396" y="76199"/>
                    </a:lnTo>
                    <a:lnTo>
                      <a:pt x="763384" y="76199"/>
                    </a:lnTo>
                    <a:lnTo>
                      <a:pt x="761453" y="63499"/>
                    </a:lnTo>
                    <a:close/>
                  </a:path>
                  <a:path w="3223259" h="1930400">
                    <a:moveTo>
                      <a:pt x="735510" y="38099"/>
                    </a:moveTo>
                    <a:lnTo>
                      <a:pt x="420281" y="38099"/>
                    </a:lnTo>
                    <a:lnTo>
                      <a:pt x="410835" y="50799"/>
                    </a:lnTo>
                    <a:lnTo>
                      <a:pt x="400908" y="50799"/>
                    </a:lnTo>
                    <a:lnTo>
                      <a:pt x="391528" y="63499"/>
                    </a:lnTo>
                    <a:lnTo>
                      <a:pt x="755497" y="63499"/>
                    </a:lnTo>
                    <a:lnTo>
                      <a:pt x="746452" y="50799"/>
                    </a:lnTo>
                    <a:lnTo>
                      <a:pt x="735510" y="38099"/>
                    </a:lnTo>
                    <a:close/>
                  </a:path>
                  <a:path w="3223259" h="1930400">
                    <a:moveTo>
                      <a:pt x="694501" y="25399"/>
                    </a:moveTo>
                    <a:lnTo>
                      <a:pt x="436635" y="25399"/>
                    </a:lnTo>
                    <a:lnTo>
                      <a:pt x="428218" y="38099"/>
                    </a:lnTo>
                    <a:lnTo>
                      <a:pt x="703668" y="38099"/>
                    </a:lnTo>
                    <a:lnTo>
                      <a:pt x="694501" y="25399"/>
                    </a:lnTo>
                    <a:close/>
                  </a:path>
                  <a:path w="3223259" h="1930400">
                    <a:moveTo>
                      <a:pt x="671127" y="12699"/>
                    </a:moveTo>
                    <a:lnTo>
                      <a:pt x="485165" y="12699"/>
                    </a:lnTo>
                    <a:lnTo>
                      <a:pt x="472998" y="25399"/>
                    </a:lnTo>
                    <a:lnTo>
                      <a:pt x="683563" y="25399"/>
                    </a:lnTo>
                    <a:lnTo>
                      <a:pt x="671127" y="12699"/>
                    </a:lnTo>
                    <a:close/>
                  </a:path>
                  <a:path w="3223259" h="1930400">
                    <a:moveTo>
                      <a:pt x="550437" y="0"/>
                    </a:moveTo>
                    <a:lnTo>
                      <a:pt x="515950" y="0"/>
                    </a:lnTo>
                    <a:lnTo>
                      <a:pt x="499814" y="12699"/>
                    </a:lnTo>
                    <a:lnTo>
                      <a:pt x="558481" y="12699"/>
                    </a:lnTo>
                    <a:lnTo>
                      <a:pt x="550437" y="0"/>
                    </a:lnTo>
                    <a:close/>
                  </a:path>
                  <a:path w="3223259" h="1930400">
                    <a:moveTo>
                      <a:pt x="624344" y="0"/>
                    </a:moveTo>
                    <a:lnTo>
                      <a:pt x="583560" y="0"/>
                    </a:lnTo>
                    <a:lnTo>
                      <a:pt x="574587" y="12699"/>
                    </a:lnTo>
                    <a:lnTo>
                      <a:pt x="634214" y="12699"/>
                    </a:lnTo>
                    <a:lnTo>
                      <a:pt x="624344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bject 23">
                <a:extLst>
                  <a:ext uri="{FF2B5EF4-FFF2-40B4-BE49-F238E27FC236}">
                    <a16:creationId xmlns:a16="http://schemas.microsoft.com/office/drawing/2014/main" id="{D676CB3F-BA0F-6512-3F46-2C5B635D75C0}"/>
                  </a:ext>
                </a:extLst>
              </p:cNvPr>
              <p:cNvSpPr/>
              <p:nvPr/>
            </p:nvSpPr>
            <p:spPr>
              <a:xfrm>
                <a:off x="3517388" y="3787135"/>
                <a:ext cx="757347" cy="797568"/>
              </a:xfrm>
              <a:custGeom>
                <a:avLst/>
                <a:gdLst/>
                <a:ahLst/>
                <a:cxnLst/>
                <a:rect l="l" t="t" r="r" b="b"/>
                <a:pathLst>
                  <a:path w="1052195" h="1108075">
                    <a:moveTo>
                      <a:pt x="418528" y="0"/>
                    </a:moveTo>
                    <a:lnTo>
                      <a:pt x="337021" y="36795"/>
                    </a:lnTo>
                    <a:lnTo>
                      <a:pt x="269657" y="69246"/>
                    </a:lnTo>
                    <a:lnTo>
                      <a:pt x="214991" y="97564"/>
                    </a:lnTo>
                    <a:lnTo>
                      <a:pt x="171581" y="121959"/>
                    </a:lnTo>
                    <a:lnTo>
                      <a:pt x="137984" y="142642"/>
                    </a:lnTo>
                    <a:lnTo>
                      <a:pt x="94381" y="173779"/>
                    </a:lnTo>
                    <a:lnTo>
                      <a:pt x="71316" y="212495"/>
                    </a:lnTo>
                    <a:lnTo>
                      <a:pt x="60930" y="274026"/>
                    </a:lnTo>
                    <a:lnTo>
                      <a:pt x="55763" y="315382"/>
                    </a:lnTo>
                    <a:lnTo>
                      <a:pt x="50641" y="362734"/>
                    </a:lnTo>
                    <a:lnTo>
                      <a:pt x="45582" y="415282"/>
                    </a:lnTo>
                    <a:lnTo>
                      <a:pt x="40609" y="472228"/>
                    </a:lnTo>
                    <a:lnTo>
                      <a:pt x="35740" y="532772"/>
                    </a:lnTo>
                    <a:lnTo>
                      <a:pt x="30997" y="596118"/>
                    </a:lnTo>
                    <a:lnTo>
                      <a:pt x="26400" y="661464"/>
                    </a:lnTo>
                    <a:lnTo>
                      <a:pt x="21969" y="728013"/>
                    </a:lnTo>
                    <a:lnTo>
                      <a:pt x="17723" y="794966"/>
                    </a:lnTo>
                    <a:lnTo>
                      <a:pt x="13685" y="861525"/>
                    </a:lnTo>
                    <a:lnTo>
                      <a:pt x="9872" y="926889"/>
                    </a:lnTo>
                    <a:lnTo>
                      <a:pt x="6307" y="990261"/>
                    </a:lnTo>
                    <a:lnTo>
                      <a:pt x="3010" y="1050842"/>
                    </a:lnTo>
                    <a:lnTo>
                      <a:pt x="0" y="1107833"/>
                    </a:lnTo>
                    <a:lnTo>
                      <a:pt x="1051902" y="1107833"/>
                    </a:lnTo>
                    <a:lnTo>
                      <a:pt x="1048892" y="1050842"/>
                    </a:lnTo>
                    <a:lnTo>
                      <a:pt x="1045594" y="990261"/>
                    </a:lnTo>
                    <a:lnTo>
                      <a:pt x="1042029" y="926889"/>
                    </a:lnTo>
                    <a:lnTo>
                      <a:pt x="1038216" y="861525"/>
                    </a:lnTo>
                    <a:lnTo>
                      <a:pt x="1034176" y="794966"/>
                    </a:lnTo>
                    <a:lnTo>
                      <a:pt x="1029930" y="728013"/>
                    </a:lnTo>
                    <a:lnTo>
                      <a:pt x="1025498" y="661464"/>
                    </a:lnTo>
                    <a:lnTo>
                      <a:pt x="1020900" y="596118"/>
                    </a:lnTo>
                    <a:lnTo>
                      <a:pt x="1016157" y="532772"/>
                    </a:lnTo>
                    <a:lnTo>
                      <a:pt x="1011288" y="472228"/>
                    </a:lnTo>
                    <a:lnTo>
                      <a:pt x="1006314" y="415282"/>
                    </a:lnTo>
                    <a:lnTo>
                      <a:pt x="1001256" y="362734"/>
                    </a:lnTo>
                    <a:lnTo>
                      <a:pt x="996133" y="315382"/>
                    </a:lnTo>
                    <a:lnTo>
                      <a:pt x="990967" y="274026"/>
                    </a:lnTo>
                    <a:lnTo>
                      <a:pt x="980583" y="212495"/>
                    </a:lnTo>
                    <a:lnTo>
                      <a:pt x="957483" y="173717"/>
                    </a:lnTo>
                    <a:lnTo>
                      <a:pt x="914751" y="143095"/>
                    </a:lnTo>
                    <a:lnTo>
                      <a:pt x="881632" y="122672"/>
                    </a:lnTo>
                    <a:lnTo>
                      <a:pt x="838699" y="98536"/>
                    </a:lnTo>
                    <a:lnTo>
                      <a:pt x="784449" y="70441"/>
                    </a:lnTo>
                    <a:lnTo>
                      <a:pt x="717376" y="38143"/>
                    </a:lnTo>
                    <a:lnTo>
                      <a:pt x="635977" y="1396"/>
                    </a:lnTo>
                    <a:lnTo>
                      <a:pt x="41852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bject 26">
                <a:extLst>
                  <a:ext uri="{FF2B5EF4-FFF2-40B4-BE49-F238E27FC236}">
                    <a16:creationId xmlns:a16="http://schemas.microsoft.com/office/drawing/2014/main" id="{7DD7F26C-586A-C5AF-4707-8416381E9ECE}"/>
                  </a:ext>
                </a:extLst>
              </p:cNvPr>
              <p:cNvSpPr/>
              <p:nvPr/>
            </p:nvSpPr>
            <p:spPr>
              <a:xfrm>
                <a:off x="4023043" y="3501181"/>
                <a:ext cx="60523" cy="9241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bject 27">
                <a:extLst>
                  <a:ext uri="{FF2B5EF4-FFF2-40B4-BE49-F238E27FC236}">
                    <a16:creationId xmlns:a16="http://schemas.microsoft.com/office/drawing/2014/main" id="{F0298760-E255-4CF0-0DBC-A64630B5A671}"/>
                  </a:ext>
                </a:extLst>
              </p:cNvPr>
              <p:cNvSpPr/>
              <p:nvPr/>
            </p:nvSpPr>
            <p:spPr>
              <a:xfrm>
                <a:off x="3812959" y="3544418"/>
                <a:ext cx="165995" cy="30741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bject 28">
                <a:extLst>
                  <a:ext uri="{FF2B5EF4-FFF2-40B4-BE49-F238E27FC236}">
                    <a16:creationId xmlns:a16="http://schemas.microsoft.com/office/drawing/2014/main" id="{2384A885-50FF-49B4-1A5D-79383FFD4F3D}"/>
                  </a:ext>
                </a:extLst>
              </p:cNvPr>
              <p:cNvSpPr/>
              <p:nvPr/>
            </p:nvSpPr>
            <p:spPr>
              <a:xfrm>
                <a:off x="3707757" y="3501181"/>
                <a:ext cx="60514" cy="9241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object 29">
                <a:extLst>
                  <a:ext uri="{FF2B5EF4-FFF2-40B4-BE49-F238E27FC236}">
                    <a16:creationId xmlns:a16="http://schemas.microsoft.com/office/drawing/2014/main" id="{1BBE81CD-EADB-92ED-48CD-24BF8BB9CD87}"/>
                  </a:ext>
                </a:extLst>
              </p:cNvPr>
              <p:cNvSpPr/>
              <p:nvPr/>
            </p:nvSpPr>
            <p:spPr>
              <a:xfrm>
                <a:off x="3717584" y="3236269"/>
                <a:ext cx="356644" cy="5159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bject 30">
                <a:extLst>
                  <a:ext uri="{FF2B5EF4-FFF2-40B4-BE49-F238E27FC236}">
                    <a16:creationId xmlns:a16="http://schemas.microsoft.com/office/drawing/2014/main" id="{8A377F3D-DF18-596E-E3FD-9BF3361F7AD1}"/>
                  </a:ext>
                </a:extLst>
              </p:cNvPr>
              <p:cNvSpPr/>
              <p:nvPr/>
            </p:nvSpPr>
            <p:spPr>
              <a:xfrm>
                <a:off x="3761074" y="4045767"/>
                <a:ext cx="270122" cy="137118"/>
              </a:xfrm>
              <a:custGeom>
                <a:avLst/>
                <a:gdLst/>
                <a:ahLst/>
                <a:cxnLst/>
                <a:rect l="l" t="t" r="r" b="b"/>
                <a:pathLst>
                  <a:path w="375284" h="190500">
                    <a:moveTo>
                      <a:pt x="334416" y="0"/>
                    </a:moveTo>
                    <a:lnTo>
                      <a:pt x="40360" y="0"/>
                    </a:lnTo>
                    <a:lnTo>
                      <a:pt x="0" y="171424"/>
                    </a:lnTo>
                    <a:lnTo>
                      <a:pt x="43877" y="179442"/>
                    </a:lnTo>
                    <a:lnTo>
                      <a:pt x="89922" y="185343"/>
                    </a:lnTo>
                    <a:lnTo>
                      <a:pt x="137852" y="188987"/>
                    </a:lnTo>
                    <a:lnTo>
                      <a:pt x="187388" y="190233"/>
                    </a:lnTo>
                    <a:lnTo>
                      <a:pt x="236924" y="188987"/>
                    </a:lnTo>
                    <a:lnTo>
                      <a:pt x="284856" y="185343"/>
                    </a:lnTo>
                    <a:lnTo>
                      <a:pt x="330904" y="179442"/>
                    </a:lnTo>
                    <a:lnTo>
                      <a:pt x="374789" y="171424"/>
                    </a:lnTo>
                    <a:lnTo>
                      <a:pt x="334416" y="0"/>
                    </a:lnTo>
                    <a:close/>
                  </a:path>
                </a:pathLst>
              </a:custGeom>
              <a:solidFill>
                <a:srgbClr val="E7E7E5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bject 31">
                <a:extLst>
                  <a:ext uri="{FF2B5EF4-FFF2-40B4-BE49-F238E27FC236}">
                    <a16:creationId xmlns:a16="http://schemas.microsoft.com/office/drawing/2014/main" id="{6F98B3F8-CCF4-AB93-08E3-C888B966E43E}"/>
                  </a:ext>
                </a:extLst>
              </p:cNvPr>
              <p:cNvSpPr/>
              <p:nvPr/>
            </p:nvSpPr>
            <p:spPr>
              <a:xfrm>
                <a:off x="3748989" y="3767884"/>
                <a:ext cx="294346" cy="372046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516889">
                    <a:moveTo>
                      <a:pt x="61188" y="0"/>
                    </a:moveTo>
                    <a:lnTo>
                      <a:pt x="50296" y="2201"/>
                    </a:lnTo>
                    <a:lnTo>
                      <a:pt x="41403" y="8204"/>
                    </a:lnTo>
                    <a:lnTo>
                      <a:pt x="35408" y="17102"/>
                    </a:lnTo>
                    <a:lnTo>
                      <a:pt x="33210" y="27990"/>
                    </a:lnTo>
                    <a:lnTo>
                      <a:pt x="36225" y="51136"/>
                    </a:lnTo>
                    <a:lnTo>
                      <a:pt x="44920" y="72702"/>
                    </a:lnTo>
                    <a:lnTo>
                      <a:pt x="58762" y="92318"/>
                    </a:lnTo>
                    <a:lnTo>
                      <a:pt x="77216" y="109613"/>
                    </a:lnTo>
                    <a:lnTo>
                      <a:pt x="0" y="492671"/>
                    </a:lnTo>
                    <a:lnTo>
                      <a:pt x="47806" y="502887"/>
                    </a:lnTo>
                    <a:lnTo>
                      <a:pt x="97978" y="510406"/>
                    </a:lnTo>
                    <a:lnTo>
                      <a:pt x="150206" y="515048"/>
                    </a:lnTo>
                    <a:lnTo>
                      <a:pt x="204177" y="516635"/>
                    </a:lnTo>
                    <a:lnTo>
                      <a:pt x="258155" y="515048"/>
                    </a:lnTo>
                    <a:lnTo>
                      <a:pt x="310384" y="510406"/>
                    </a:lnTo>
                    <a:lnTo>
                      <a:pt x="360561" y="502887"/>
                    </a:lnTo>
                    <a:lnTo>
                      <a:pt x="408381" y="492671"/>
                    </a:lnTo>
                    <a:lnTo>
                      <a:pt x="331152" y="109613"/>
                    </a:lnTo>
                    <a:lnTo>
                      <a:pt x="349212" y="92697"/>
                    </a:lnTo>
                    <a:lnTo>
                      <a:pt x="204177" y="92697"/>
                    </a:lnTo>
                    <a:lnTo>
                      <a:pt x="170472" y="89467"/>
                    </a:lnTo>
                    <a:lnTo>
                      <a:pt x="112230" y="65961"/>
                    </a:lnTo>
                    <a:lnTo>
                      <a:pt x="89170" y="34810"/>
                    </a:lnTo>
                    <a:lnTo>
                      <a:pt x="89166" y="27990"/>
                    </a:lnTo>
                    <a:lnTo>
                      <a:pt x="86963" y="17096"/>
                    </a:lnTo>
                    <a:lnTo>
                      <a:pt x="80961" y="8199"/>
                    </a:lnTo>
                    <a:lnTo>
                      <a:pt x="72066" y="2200"/>
                    </a:lnTo>
                    <a:lnTo>
                      <a:pt x="61188" y="0"/>
                    </a:lnTo>
                    <a:close/>
                  </a:path>
                  <a:path w="408940" h="516889">
                    <a:moveTo>
                      <a:pt x="347192" y="0"/>
                    </a:moveTo>
                    <a:lnTo>
                      <a:pt x="336300" y="2201"/>
                    </a:lnTo>
                    <a:lnTo>
                      <a:pt x="327407" y="8204"/>
                    </a:lnTo>
                    <a:lnTo>
                      <a:pt x="321412" y="17102"/>
                    </a:lnTo>
                    <a:lnTo>
                      <a:pt x="319214" y="27990"/>
                    </a:lnTo>
                    <a:lnTo>
                      <a:pt x="319214" y="34810"/>
                    </a:lnTo>
                    <a:lnTo>
                      <a:pt x="317246" y="41249"/>
                    </a:lnTo>
                    <a:lnTo>
                      <a:pt x="269695" y="80297"/>
                    </a:lnTo>
                    <a:lnTo>
                      <a:pt x="204177" y="92697"/>
                    </a:lnTo>
                    <a:lnTo>
                      <a:pt x="349212" y="92697"/>
                    </a:lnTo>
                    <a:lnTo>
                      <a:pt x="349621" y="92313"/>
                    </a:lnTo>
                    <a:lnTo>
                      <a:pt x="363458" y="72697"/>
                    </a:lnTo>
                    <a:lnTo>
                      <a:pt x="372145" y="51134"/>
                    </a:lnTo>
                    <a:lnTo>
                      <a:pt x="375158" y="27990"/>
                    </a:lnTo>
                    <a:lnTo>
                      <a:pt x="372960" y="17096"/>
                    </a:lnTo>
                    <a:lnTo>
                      <a:pt x="366966" y="8199"/>
                    </a:lnTo>
                    <a:lnTo>
                      <a:pt x="358077" y="2200"/>
                    </a:lnTo>
                    <a:lnTo>
                      <a:pt x="34719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bject 24">
                <a:extLst>
                  <a:ext uri="{FF2B5EF4-FFF2-40B4-BE49-F238E27FC236}">
                    <a16:creationId xmlns:a16="http://schemas.microsoft.com/office/drawing/2014/main" id="{D7A02FBA-9B3C-D2AA-1804-515DF318EF78}"/>
                  </a:ext>
                </a:extLst>
              </p:cNvPr>
              <p:cNvSpPr/>
              <p:nvPr/>
            </p:nvSpPr>
            <p:spPr>
              <a:xfrm>
                <a:off x="4295468" y="3768377"/>
                <a:ext cx="734037" cy="816308"/>
              </a:xfrm>
              <a:custGeom>
                <a:avLst/>
                <a:gdLst/>
                <a:ahLst/>
                <a:cxnLst/>
                <a:rect l="l" t="t" r="r" b="b"/>
                <a:pathLst>
                  <a:path w="1019809" h="1134110">
                    <a:moveTo>
                      <a:pt x="405663" y="0"/>
                    </a:moveTo>
                    <a:lnTo>
                      <a:pt x="316583" y="39263"/>
                    </a:lnTo>
                    <a:lnTo>
                      <a:pt x="245134" y="73217"/>
                    </a:lnTo>
                    <a:lnTo>
                      <a:pt x="189230" y="102157"/>
                    </a:lnTo>
                    <a:lnTo>
                      <a:pt x="146784" y="126383"/>
                    </a:lnTo>
                    <a:lnTo>
                      <a:pt x="93827" y="161961"/>
                    </a:lnTo>
                    <a:lnTo>
                      <a:pt x="69812" y="199785"/>
                    </a:lnTo>
                    <a:lnTo>
                      <a:pt x="60234" y="257805"/>
                    </a:lnTo>
                    <a:lnTo>
                      <a:pt x="55463" y="297021"/>
                    </a:lnTo>
                    <a:lnTo>
                      <a:pt x="50725" y="342086"/>
                    </a:lnTo>
                    <a:lnTo>
                      <a:pt x="46040" y="392282"/>
                    </a:lnTo>
                    <a:lnTo>
                      <a:pt x="41422" y="446892"/>
                    </a:lnTo>
                    <a:lnTo>
                      <a:pt x="36890" y="505200"/>
                    </a:lnTo>
                    <a:lnTo>
                      <a:pt x="32460" y="566487"/>
                    </a:lnTo>
                    <a:lnTo>
                      <a:pt x="28149" y="630038"/>
                    </a:lnTo>
                    <a:lnTo>
                      <a:pt x="23975" y="695135"/>
                    </a:lnTo>
                    <a:lnTo>
                      <a:pt x="19954" y="761061"/>
                    </a:lnTo>
                    <a:lnTo>
                      <a:pt x="16103" y="827100"/>
                    </a:lnTo>
                    <a:lnTo>
                      <a:pt x="12440" y="892533"/>
                    </a:lnTo>
                    <a:lnTo>
                      <a:pt x="8981" y="956645"/>
                    </a:lnTo>
                    <a:lnTo>
                      <a:pt x="5743" y="1018719"/>
                    </a:lnTo>
                    <a:lnTo>
                      <a:pt x="2744" y="1078036"/>
                    </a:lnTo>
                    <a:lnTo>
                      <a:pt x="0" y="1133881"/>
                    </a:lnTo>
                    <a:lnTo>
                      <a:pt x="1019479" y="1133881"/>
                    </a:lnTo>
                    <a:lnTo>
                      <a:pt x="1016731" y="1078032"/>
                    </a:lnTo>
                    <a:lnTo>
                      <a:pt x="1013726" y="1018710"/>
                    </a:lnTo>
                    <a:lnTo>
                      <a:pt x="1010482" y="956633"/>
                    </a:lnTo>
                    <a:lnTo>
                      <a:pt x="1007016" y="892517"/>
                    </a:lnTo>
                    <a:lnTo>
                      <a:pt x="1003346" y="827079"/>
                    </a:lnTo>
                    <a:lnTo>
                      <a:pt x="999489" y="761037"/>
                    </a:lnTo>
                    <a:lnTo>
                      <a:pt x="995461" y="695107"/>
                    </a:lnTo>
                    <a:lnTo>
                      <a:pt x="991280" y="630008"/>
                    </a:lnTo>
                    <a:lnTo>
                      <a:pt x="986963" y="566455"/>
                    </a:lnTo>
                    <a:lnTo>
                      <a:pt x="982528" y="505166"/>
                    </a:lnTo>
                    <a:lnTo>
                      <a:pt x="977991" y="446858"/>
                    </a:lnTo>
                    <a:lnTo>
                      <a:pt x="973369" y="392248"/>
                    </a:lnTo>
                    <a:lnTo>
                      <a:pt x="968681" y="342053"/>
                    </a:lnTo>
                    <a:lnTo>
                      <a:pt x="963943" y="296990"/>
                    </a:lnTo>
                    <a:lnTo>
                      <a:pt x="959172" y="257777"/>
                    </a:lnTo>
                    <a:lnTo>
                      <a:pt x="949600" y="199768"/>
                    </a:lnTo>
                    <a:lnTo>
                      <a:pt x="925553" y="161887"/>
                    </a:lnTo>
                    <a:lnTo>
                      <a:pt x="873648" y="126907"/>
                    </a:lnTo>
                    <a:lnTo>
                      <a:pt x="831740" y="102963"/>
                    </a:lnTo>
                    <a:lnTo>
                      <a:pt x="776328" y="74281"/>
                    </a:lnTo>
                    <a:lnTo>
                      <a:pt x="705237" y="40515"/>
                    </a:lnTo>
                    <a:lnTo>
                      <a:pt x="616292" y="1320"/>
                    </a:lnTo>
                    <a:lnTo>
                      <a:pt x="40566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bject 32">
                <a:extLst>
                  <a:ext uri="{FF2B5EF4-FFF2-40B4-BE49-F238E27FC236}">
                    <a16:creationId xmlns:a16="http://schemas.microsoft.com/office/drawing/2014/main" id="{C4B2A84E-8088-4D84-8B7D-DFFD0752CA33}"/>
                  </a:ext>
                </a:extLst>
              </p:cNvPr>
              <p:cNvSpPr/>
              <p:nvPr/>
            </p:nvSpPr>
            <p:spPr>
              <a:xfrm>
                <a:off x="4475324" y="3253744"/>
                <a:ext cx="384844" cy="565382"/>
              </a:xfrm>
              <a:custGeom>
                <a:avLst/>
                <a:gdLst/>
                <a:ahLst/>
                <a:cxnLst/>
                <a:rect l="l" t="t" r="r" b="b"/>
                <a:pathLst>
                  <a:path w="534670" h="785494">
                    <a:moveTo>
                      <a:pt x="299501" y="0"/>
                    </a:moveTo>
                    <a:lnTo>
                      <a:pt x="259829" y="969"/>
                    </a:lnTo>
                    <a:lnTo>
                      <a:pt x="225452" y="8487"/>
                    </a:lnTo>
                    <a:lnTo>
                      <a:pt x="199358" y="20519"/>
                    </a:lnTo>
                    <a:lnTo>
                      <a:pt x="184537" y="35031"/>
                    </a:lnTo>
                    <a:lnTo>
                      <a:pt x="137338" y="42796"/>
                    </a:lnTo>
                    <a:lnTo>
                      <a:pt x="102833" y="64111"/>
                    </a:lnTo>
                    <a:lnTo>
                      <a:pt x="78626" y="95908"/>
                    </a:lnTo>
                    <a:lnTo>
                      <a:pt x="62325" y="135114"/>
                    </a:lnTo>
                    <a:lnTo>
                      <a:pt x="51536" y="178660"/>
                    </a:lnTo>
                    <a:lnTo>
                      <a:pt x="43866" y="223476"/>
                    </a:lnTo>
                    <a:lnTo>
                      <a:pt x="36920" y="266492"/>
                    </a:lnTo>
                    <a:lnTo>
                      <a:pt x="28305" y="304636"/>
                    </a:lnTo>
                    <a:lnTo>
                      <a:pt x="15627" y="334840"/>
                    </a:lnTo>
                    <a:lnTo>
                      <a:pt x="7185" y="355370"/>
                    </a:lnTo>
                    <a:lnTo>
                      <a:pt x="1913" y="383551"/>
                    </a:lnTo>
                    <a:lnTo>
                      <a:pt x="0" y="417917"/>
                    </a:lnTo>
                    <a:lnTo>
                      <a:pt x="1629" y="457004"/>
                    </a:lnTo>
                    <a:lnTo>
                      <a:pt x="6990" y="499348"/>
                    </a:lnTo>
                    <a:lnTo>
                      <a:pt x="16267" y="543483"/>
                    </a:lnTo>
                    <a:lnTo>
                      <a:pt x="29647" y="587946"/>
                    </a:lnTo>
                    <a:lnTo>
                      <a:pt x="47316" y="631271"/>
                    </a:lnTo>
                    <a:lnTo>
                      <a:pt x="69462" y="671995"/>
                    </a:lnTo>
                    <a:lnTo>
                      <a:pt x="96270" y="708652"/>
                    </a:lnTo>
                    <a:lnTo>
                      <a:pt x="127927" y="739777"/>
                    </a:lnTo>
                    <a:lnTo>
                      <a:pt x="164619" y="763907"/>
                    </a:lnTo>
                    <a:lnTo>
                      <a:pt x="206532" y="779577"/>
                    </a:lnTo>
                    <a:lnTo>
                      <a:pt x="253854" y="785321"/>
                    </a:lnTo>
                    <a:lnTo>
                      <a:pt x="302071" y="778991"/>
                    </a:lnTo>
                    <a:lnTo>
                      <a:pt x="345790" y="760753"/>
                    </a:lnTo>
                    <a:lnTo>
                      <a:pt x="384996" y="732604"/>
                    </a:lnTo>
                    <a:lnTo>
                      <a:pt x="419674" y="696543"/>
                    </a:lnTo>
                    <a:lnTo>
                      <a:pt x="449811" y="654569"/>
                    </a:lnTo>
                    <a:lnTo>
                      <a:pt x="475392" y="608680"/>
                    </a:lnTo>
                    <a:lnTo>
                      <a:pt x="496404" y="560874"/>
                    </a:lnTo>
                    <a:lnTo>
                      <a:pt x="512832" y="513149"/>
                    </a:lnTo>
                    <a:lnTo>
                      <a:pt x="524661" y="467504"/>
                    </a:lnTo>
                    <a:lnTo>
                      <a:pt x="531877" y="425936"/>
                    </a:lnTo>
                    <a:lnTo>
                      <a:pt x="534467" y="390446"/>
                    </a:lnTo>
                    <a:lnTo>
                      <a:pt x="532416" y="363029"/>
                    </a:lnTo>
                    <a:lnTo>
                      <a:pt x="525710" y="345686"/>
                    </a:lnTo>
                    <a:lnTo>
                      <a:pt x="511540" y="320069"/>
                    </a:lnTo>
                    <a:lnTo>
                      <a:pt x="504806" y="291925"/>
                    </a:lnTo>
                    <a:lnTo>
                      <a:pt x="493465" y="217697"/>
                    </a:lnTo>
                    <a:lnTo>
                      <a:pt x="478768" y="166435"/>
                    </a:lnTo>
                    <a:lnTo>
                      <a:pt x="451326" y="102290"/>
                    </a:lnTo>
                    <a:lnTo>
                      <a:pt x="420379" y="56723"/>
                    </a:lnTo>
                    <a:lnTo>
                      <a:pt x="382766" y="25842"/>
                    </a:lnTo>
                    <a:lnTo>
                      <a:pt x="341476" y="7612"/>
                    </a:lnTo>
                    <a:lnTo>
                      <a:pt x="299501" y="0"/>
                    </a:lnTo>
                    <a:close/>
                  </a:path>
                </a:pathLst>
              </a:custGeom>
              <a:solidFill>
                <a:srgbClr val="FEBE29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object 33">
                <a:extLst>
                  <a:ext uri="{FF2B5EF4-FFF2-40B4-BE49-F238E27FC236}">
                    <a16:creationId xmlns:a16="http://schemas.microsoft.com/office/drawing/2014/main" id="{EA02CA6F-E3BE-509A-37A9-75183E0BCD0F}"/>
                  </a:ext>
                </a:extLst>
              </p:cNvPr>
              <p:cNvSpPr/>
              <p:nvPr/>
            </p:nvSpPr>
            <p:spPr>
              <a:xfrm>
                <a:off x="4588780" y="3535284"/>
                <a:ext cx="147173" cy="308515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428625">
                    <a:moveTo>
                      <a:pt x="119063" y="0"/>
                    </a:moveTo>
                    <a:lnTo>
                      <a:pt x="85165" y="0"/>
                    </a:lnTo>
                    <a:lnTo>
                      <a:pt x="52948" y="10006"/>
                    </a:lnTo>
                    <a:lnTo>
                      <a:pt x="25773" y="30019"/>
                    </a:lnTo>
                    <a:lnTo>
                      <a:pt x="7003" y="60039"/>
                    </a:lnTo>
                    <a:lnTo>
                      <a:pt x="0" y="100066"/>
                    </a:lnTo>
                    <a:lnTo>
                      <a:pt x="0" y="350256"/>
                    </a:lnTo>
                    <a:lnTo>
                      <a:pt x="24207" y="388851"/>
                    </a:lnTo>
                    <a:lnTo>
                      <a:pt x="52151" y="414819"/>
                    </a:lnTo>
                    <a:lnTo>
                      <a:pt x="82583" y="428019"/>
                    </a:lnTo>
                    <a:lnTo>
                      <a:pt x="114255" y="428305"/>
                    </a:lnTo>
                    <a:lnTo>
                      <a:pt x="145918" y="415536"/>
                    </a:lnTo>
                    <a:lnTo>
                      <a:pt x="176325" y="389567"/>
                    </a:lnTo>
                    <a:lnTo>
                      <a:pt x="204228" y="350256"/>
                    </a:lnTo>
                    <a:lnTo>
                      <a:pt x="204228" y="100066"/>
                    </a:lnTo>
                    <a:lnTo>
                      <a:pt x="197224" y="60039"/>
                    </a:lnTo>
                    <a:lnTo>
                      <a:pt x="178454" y="30019"/>
                    </a:lnTo>
                    <a:lnTo>
                      <a:pt x="151280" y="10006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F2D3B9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bject 34">
                <a:extLst>
                  <a:ext uri="{FF2B5EF4-FFF2-40B4-BE49-F238E27FC236}">
                    <a16:creationId xmlns:a16="http://schemas.microsoft.com/office/drawing/2014/main" id="{6DF90AF5-BE8F-CC0A-1D31-EDB2A6CAB0F7}"/>
                  </a:ext>
                </a:extLst>
              </p:cNvPr>
              <p:cNvSpPr/>
              <p:nvPr/>
            </p:nvSpPr>
            <p:spPr>
              <a:xfrm>
                <a:off x="4803668" y="3522341"/>
                <a:ext cx="65528" cy="9814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bject 35">
                <a:extLst>
                  <a:ext uri="{FF2B5EF4-FFF2-40B4-BE49-F238E27FC236}">
                    <a16:creationId xmlns:a16="http://schemas.microsoft.com/office/drawing/2014/main" id="{BD88423A-08A5-CB26-F987-B46A964CD512}"/>
                  </a:ext>
                </a:extLst>
              </p:cNvPr>
              <p:cNvSpPr/>
              <p:nvPr/>
            </p:nvSpPr>
            <p:spPr>
              <a:xfrm>
                <a:off x="4455508" y="3522338"/>
                <a:ext cx="65519" cy="9814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bject 36">
                <a:extLst>
                  <a:ext uri="{FF2B5EF4-FFF2-40B4-BE49-F238E27FC236}">
                    <a16:creationId xmlns:a16="http://schemas.microsoft.com/office/drawing/2014/main" id="{81FED109-3C43-5A9A-BCA1-E27FD2049AB3}"/>
                  </a:ext>
                </a:extLst>
              </p:cNvPr>
              <p:cNvSpPr/>
              <p:nvPr/>
            </p:nvSpPr>
            <p:spPr>
              <a:xfrm>
                <a:off x="4588780" y="3696893"/>
                <a:ext cx="146999" cy="5107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bject 37">
                <a:extLst>
                  <a:ext uri="{FF2B5EF4-FFF2-40B4-BE49-F238E27FC236}">
                    <a16:creationId xmlns:a16="http://schemas.microsoft.com/office/drawing/2014/main" id="{CFF22F3D-E72E-EC7C-403A-836DE121B093}"/>
                  </a:ext>
                </a:extLst>
              </p:cNvPr>
              <p:cNvSpPr/>
              <p:nvPr/>
            </p:nvSpPr>
            <p:spPr>
              <a:xfrm>
                <a:off x="4482735" y="3284032"/>
                <a:ext cx="359706" cy="447918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622300">
                    <a:moveTo>
                      <a:pt x="249653" y="0"/>
                    </a:moveTo>
                    <a:lnTo>
                      <a:pt x="201750" y="4353"/>
                    </a:lnTo>
                    <a:lnTo>
                      <a:pt x="158967" y="16761"/>
                    </a:lnTo>
                    <a:lnTo>
                      <a:pt x="121295" y="36241"/>
                    </a:lnTo>
                    <a:lnTo>
                      <a:pt x="88728" y="61813"/>
                    </a:lnTo>
                    <a:lnTo>
                      <a:pt x="61254" y="92497"/>
                    </a:lnTo>
                    <a:lnTo>
                      <a:pt x="38866" y="127311"/>
                    </a:lnTo>
                    <a:lnTo>
                      <a:pt x="21556" y="165274"/>
                    </a:lnTo>
                    <a:lnTo>
                      <a:pt x="9313" y="205406"/>
                    </a:lnTo>
                    <a:lnTo>
                      <a:pt x="2131" y="246727"/>
                    </a:lnTo>
                    <a:lnTo>
                      <a:pt x="0" y="288254"/>
                    </a:lnTo>
                    <a:lnTo>
                      <a:pt x="2910" y="329008"/>
                    </a:lnTo>
                    <a:lnTo>
                      <a:pt x="10855" y="368007"/>
                    </a:lnTo>
                    <a:lnTo>
                      <a:pt x="30401" y="421914"/>
                    </a:lnTo>
                    <a:lnTo>
                      <a:pt x="56715" y="470889"/>
                    </a:lnTo>
                    <a:lnTo>
                      <a:pt x="87883" y="514236"/>
                    </a:lnTo>
                    <a:lnTo>
                      <a:pt x="121996" y="551262"/>
                    </a:lnTo>
                    <a:lnTo>
                      <a:pt x="157141" y="581270"/>
                    </a:lnTo>
                    <a:lnTo>
                      <a:pt x="191406" y="603565"/>
                    </a:lnTo>
                    <a:lnTo>
                      <a:pt x="249653" y="622236"/>
                    </a:lnTo>
                    <a:lnTo>
                      <a:pt x="276416" y="617452"/>
                    </a:lnTo>
                    <a:lnTo>
                      <a:pt x="342144" y="581270"/>
                    </a:lnTo>
                    <a:lnTo>
                      <a:pt x="377285" y="551262"/>
                    </a:lnTo>
                    <a:lnTo>
                      <a:pt x="411396" y="514236"/>
                    </a:lnTo>
                    <a:lnTo>
                      <a:pt x="442566" y="470889"/>
                    </a:lnTo>
                    <a:lnTo>
                      <a:pt x="468884" y="421914"/>
                    </a:lnTo>
                    <a:lnTo>
                      <a:pt x="488438" y="368007"/>
                    </a:lnTo>
                    <a:lnTo>
                      <a:pt x="496386" y="329008"/>
                    </a:lnTo>
                    <a:lnTo>
                      <a:pt x="499298" y="288254"/>
                    </a:lnTo>
                    <a:lnTo>
                      <a:pt x="497168" y="246727"/>
                    </a:lnTo>
                    <a:lnTo>
                      <a:pt x="489986" y="205406"/>
                    </a:lnTo>
                    <a:lnTo>
                      <a:pt x="477744" y="165274"/>
                    </a:lnTo>
                    <a:lnTo>
                      <a:pt x="460433" y="127311"/>
                    </a:lnTo>
                    <a:lnTo>
                      <a:pt x="438046" y="92497"/>
                    </a:lnTo>
                    <a:lnTo>
                      <a:pt x="410572" y="61813"/>
                    </a:lnTo>
                    <a:lnTo>
                      <a:pt x="378005" y="36241"/>
                    </a:lnTo>
                    <a:lnTo>
                      <a:pt x="340335" y="16761"/>
                    </a:lnTo>
                    <a:lnTo>
                      <a:pt x="297554" y="4353"/>
                    </a:lnTo>
                    <a:lnTo>
                      <a:pt x="249653" y="0"/>
                    </a:lnTo>
                    <a:close/>
                  </a:path>
                </a:pathLst>
              </a:custGeom>
              <a:solidFill>
                <a:srgbClr val="F2D3B9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bject 38">
                <a:extLst>
                  <a:ext uri="{FF2B5EF4-FFF2-40B4-BE49-F238E27FC236}">
                    <a16:creationId xmlns:a16="http://schemas.microsoft.com/office/drawing/2014/main" id="{A575CFA9-1571-6266-C71D-EE314E24B2DB}"/>
                  </a:ext>
                </a:extLst>
              </p:cNvPr>
              <p:cNvSpPr/>
              <p:nvPr/>
            </p:nvSpPr>
            <p:spPr>
              <a:xfrm>
                <a:off x="4467988" y="3273993"/>
                <a:ext cx="384844" cy="306230"/>
              </a:xfrm>
              <a:custGeom>
                <a:avLst/>
                <a:gdLst/>
                <a:ahLst/>
                <a:cxnLst/>
                <a:rect l="l" t="t" r="r" b="b"/>
                <a:pathLst>
                  <a:path w="534670" h="425450">
                    <a:moveTo>
                      <a:pt x="273522" y="0"/>
                    </a:moveTo>
                    <a:lnTo>
                      <a:pt x="234606" y="3302"/>
                    </a:lnTo>
                    <a:lnTo>
                      <a:pt x="191440" y="13377"/>
                    </a:lnTo>
                    <a:lnTo>
                      <a:pt x="145045" y="32203"/>
                    </a:lnTo>
                    <a:lnTo>
                      <a:pt x="96444" y="61762"/>
                    </a:lnTo>
                    <a:lnTo>
                      <a:pt x="55379" y="100595"/>
                    </a:lnTo>
                    <a:lnTo>
                      <a:pt x="26856" y="146242"/>
                    </a:lnTo>
                    <a:lnTo>
                      <a:pt x="9221" y="195949"/>
                    </a:lnTo>
                    <a:lnTo>
                      <a:pt x="820" y="246966"/>
                    </a:lnTo>
                    <a:lnTo>
                      <a:pt x="0" y="296540"/>
                    </a:lnTo>
                    <a:lnTo>
                      <a:pt x="5106" y="341920"/>
                    </a:lnTo>
                    <a:lnTo>
                      <a:pt x="14485" y="380354"/>
                    </a:lnTo>
                    <a:lnTo>
                      <a:pt x="26483" y="409089"/>
                    </a:lnTo>
                    <a:lnTo>
                      <a:pt x="39447" y="425375"/>
                    </a:lnTo>
                    <a:lnTo>
                      <a:pt x="31525" y="362587"/>
                    </a:lnTo>
                    <a:lnTo>
                      <a:pt x="31881" y="315586"/>
                    </a:lnTo>
                    <a:lnTo>
                      <a:pt x="52230" y="255250"/>
                    </a:lnTo>
                    <a:lnTo>
                      <a:pt x="90110" y="216984"/>
                    </a:lnTo>
                    <a:lnTo>
                      <a:pt x="112380" y="197570"/>
                    </a:lnTo>
                    <a:lnTo>
                      <a:pt x="135138" y="173403"/>
                    </a:lnTo>
                    <a:lnTo>
                      <a:pt x="157087" y="141061"/>
                    </a:lnTo>
                    <a:lnTo>
                      <a:pt x="175931" y="117461"/>
                    </a:lnTo>
                    <a:lnTo>
                      <a:pt x="204804" y="108353"/>
                    </a:lnTo>
                    <a:lnTo>
                      <a:pt x="475128" y="108353"/>
                    </a:lnTo>
                    <a:lnTo>
                      <a:pt x="458329" y="86360"/>
                    </a:lnTo>
                    <a:lnTo>
                      <a:pt x="424698" y="52779"/>
                    </a:lnTo>
                    <a:lnTo>
                      <a:pt x="387284" y="25548"/>
                    </a:lnTo>
                    <a:lnTo>
                      <a:pt x="347600" y="7505"/>
                    </a:lnTo>
                    <a:lnTo>
                      <a:pt x="307163" y="1488"/>
                    </a:lnTo>
                    <a:lnTo>
                      <a:pt x="273522" y="0"/>
                    </a:lnTo>
                    <a:close/>
                  </a:path>
                  <a:path w="534670" h="425450">
                    <a:moveTo>
                      <a:pt x="532071" y="305433"/>
                    </a:moveTo>
                    <a:lnTo>
                      <a:pt x="482582" y="305433"/>
                    </a:lnTo>
                    <a:lnTo>
                      <a:pt x="496523" y="329708"/>
                    </a:lnTo>
                    <a:lnTo>
                      <a:pt x="495876" y="369396"/>
                    </a:lnTo>
                    <a:lnTo>
                      <a:pt x="488036" y="412663"/>
                    </a:lnTo>
                    <a:lnTo>
                      <a:pt x="515637" y="368647"/>
                    </a:lnTo>
                    <a:lnTo>
                      <a:pt x="530184" y="325291"/>
                    </a:lnTo>
                    <a:lnTo>
                      <a:pt x="532071" y="305433"/>
                    </a:lnTo>
                    <a:close/>
                  </a:path>
                  <a:path w="534670" h="425450">
                    <a:moveTo>
                      <a:pt x="475128" y="108353"/>
                    </a:moveTo>
                    <a:lnTo>
                      <a:pt x="204804" y="108353"/>
                    </a:lnTo>
                    <a:lnTo>
                      <a:pt x="239663" y="117072"/>
                    </a:lnTo>
                    <a:lnTo>
                      <a:pt x="276463" y="146954"/>
                    </a:lnTo>
                    <a:lnTo>
                      <a:pt x="311163" y="201335"/>
                    </a:lnTo>
                    <a:lnTo>
                      <a:pt x="343968" y="265733"/>
                    </a:lnTo>
                    <a:lnTo>
                      <a:pt x="372787" y="304102"/>
                    </a:lnTo>
                    <a:lnTo>
                      <a:pt x="404668" y="317855"/>
                    </a:lnTo>
                    <a:lnTo>
                      <a:pt x="446659" y="308408"/>
                    </a:lnTo>
                    <a:lnTo>
                      <a:pt x="482582" y="305433"/>
                    </a:lnTo>
                    <a:lnTo>
                      <a:pt x="532071" y="305433"/>
                    </a:lnTo>
                    <a:lnTo>
                      <a:pt x="534264" y="282360"/>
                    </a:lnTo>
                    <a:lnTo>
                      <a:pt x="530464" y="239617"/>
                    </a:lnTo>
                    <a:lnTo>
                      <a:pt x="521374" y="196826"/>
                    </a:lnTo>
                    <a:lnTo>
                      <a:pt x="508181" y="161222"/>
                    </a:lnTo>
                    <a:lnTo>
                      <a:pt x="486662" y="123454"/>
                    </a:lnTo>
                    <a:lnTo>
                      <a:pt x="475128" y="108353"/>
                    </a:lnTo>
                    <a:close/>
                  </a:path>
                </a:pathLst>
              </a:custGeom>
              <a:solidFill>
                <a:srgbClr val="FEBE29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bject 39">
                <a:extLst>
                  <a:ext uri="{FF2B5EF4-FFF2-40B4-BE49-F238E27FC236}">
                    <a16:creationId xmlns:a16="http://schemas.microsoft.com/office/drawing/2014/main" id="{C84ED30E-AC57-2C2D-7963-656A512EED7F}"/>
                  </a:ext>
                </a:extLst>
              </p:cNvPr>
              <p:cNvSpPr/>
              <p:nvPr/>
            </p:nvSpPr>
            <p:spPr>
              <a:xfrm>
                <a:off x="4543166" y="3993424"/>
                <a:ext cx="237671" cy="117464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163194">
                    <a:moveTo>
                      <a:pt x="294373" y="0"/>
                    </a:moveTo>
                    <a:lnTo>
                      <a:pt x="35534" y="0"/>
                    </a:lnTo>
                    <a:lnTo>
                      <a:pt x="0" y="146659"/>
                    </a:lnTo>
                    <a:lnTo>
                      <a:pt x="38622" y="153526"/>
                    </a:lnTo>
                    <a:lnTo>
                      <a:pt x="79154" y="158578"/>
                    </a:lnTo>
                    <a:lnTo>
                      <a:pt x="121345" y="161697"/>
                    </a:lnTo>
                    <a:lnTo>
                      <a:pt x="164947" y="162763"/>
                    </a:lnTo>
                    <a:lnTo>
                      <a:pt x="208549" y="161697"/>
                    </a:lnTo>
                    <a:lnTo>
                      <a:pt x="250740" y="158578"/>
                    </a:lnTo>
                    <a:lnTo>
                      <a:pt x="291272" y="153526"/>
                    </a:lnTo>
                    <a:lnTo>
                      <a:pt x="329895" y="146659"/>
                    </a:lnTo>
                    <a:lnTo>
                      <a:pt x="294373" y="0"/>
                    </a:lnTo>
                    <a:close/>
                  </a:path>
                </a:pathLst>
              </a:custGeom>
              <a:solidFill>
                <a:srgbClr val="E7E7E5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bject 40">
                <a:extLst>
                  <a:ext uri="{FF2B5EF4-FFF2-40B4-BE49-F238E27FC236}">
                    <a16:creationId xmlns:a16="http://schemas.microsoft.com/office/drawing/2014/main" id="{3EF3C06E-7B06-B4B0-4ACF-6D7020E2B0E6}"/>
                  </a:ext>
                </a:extLst>
              </p:cNvPr>
              <p:cNvSpPr/>
              <p:nvPr/>
            </p:nvSpPr>
            <p:spPr>
              <a:xfrm>
                <a:off x="4532544" y="3755662"/>
                <a:ext cx="259153" cy="318570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442594">
                    <a:moveTo>
                      <a:pt x="53860" y="0"/>
                    </a:moveTo>
                    <a:lnTo>
                      <a:pt x="44274" y="1883"/>
                    </a:lnTo>
                    <a:lnTo>
                      <a:pt x="36447" y="7016"/>
                    </a:lnTo>
                    <a:lnTo>
                      <a:pt x="31170" y="14626"/>
                    </a:lnTo>
                    <a:lnTo>
                      <a:pt x="29235" y="23939"/>
                    </a:lnTo>
                    <a:lnTo>
                      <a:pt x="31887" y="43745"/>
                    </a:lnTo>
                    <a:lnTo>
                      <a:pt x="39535" y="62201"/>
                    </a:lnTo>
                    <a:lnTo>
                      <a:pt x="51716" y="78985"/>
                    </a:lnTo>
                    <a:lnTo>
                      <a:pt x="67970" y="93776"/>
                    </a:lnTo>
                    <a:lnTo>
                      <a:pt x="0" y="421538"/>
                    </a:lnTo>
                    <a:lnTo>
                      <a:pt x="42079" y="430275"/>
                    </a:lnTo>
                    <a:lnTo>
                      <a:pt x="86239" y="436706"/>
                    </a:lnTo>
                    <a:lnTo>
                      <a:pt x="132209" y="440678"/>
                    </a:lnTo>
                    <a:lnTo>
                      <a:pt x="179717" y="442036"/>
                    </a:lnTo>
                    <a:lnTo>
                      <a:pt x="227228" y="440678"/>
                    </a:lnTo>
                    <a:lnTo>
                      <a:pt x="273202" y="436706"/>
                    </a:lnTo>
                    <a:lnTo>
                      <a:pt x="317367" y="430275"/>
                    </a:lnTo>
                    <a:lnTo>
                      <a:pt x="359448" y="421538"/>
                    </a:lnTo>
                    <a:lnTo>
                      <a:pt x="291477" y="93776"/>
                    </a:lnTo>
                    <a:lnTo>
                      <a:pt x="307375" y="79311"/>
                    </a:lnTo>
                    <a:lnTo>
                      <a:pt x="179717" y="79311"/>
                    </a:lnTo>
                    <a:lnTo>
                      <a:pt x="150048" y="76546"/>
                    </a:lnTo>
                    <a:lnTo>
                      <a:pt x="98782" y="56433"/>
                    </a:lnTo>
                    <a:lnTo>
                      <a:pt x="78473" y="29781"/>
                    </a:lnTo>
                    <a:lnTo>
                      <a:pt x="78473" y="23939"/>
                    </a:lnTo>
                    <a:lnTo>
                      <a:pt x="76538" y="14626"/>
                    </a:lnTo>
                    <a:lnTo>
                      <a:pt x="71262" y="7016"/>
                    </a:lnTo>
                    <a:lnTo>
                      <a:pt x="63439" y="1883"/>
                    </a:lnTo>
                    <a:lnTo>
                      <a:pt x="53860" y="0"/>
                    </a:lnTo>
                    <a:close/>
                  </a:path>
                  <a:path w="360045" h="442594">
                    <a:moveTo>
                      <a:pt x="305600" y="0"/>
                    </a:moveTo>
                    <a:lnTo>
                      <a:pt x="296014" y="1883"/>
                    </a:lnTo>
                    <a:lnTo>
                      <a:pt x="288186" y="7016"/>
                    </a:lnTo>
                    <a:lnTo>
                      <a:pt x="282909" y="14626"/>
                    </a:lnTo>
                    <a:lnTo>
                      <a:pt x="280974" y="23939"/>
                    </a:lnTo>
                    <a:lnTo>
                      <a:pt x="280974" y="29781"/>
                    </a:lnTo>
                    <a:lnTo>
                      <a:pt x="279247" y="35293"/>
                    </a:lnTo>
                    <a:lnTo>
                      <a:pt x="237393" y="68699"/>
                    </a:lnTo>
                    <a:lnTo>
                      <a:pt x="179717" y="79311"/>
                    </a:lnTo>
                    <a:lnTo>
                      <a:pt x="307375" y="79311"/>
                    </a:lnTo>
                    <a:lnTo>
                      <a:pt x="307733" y="78985"/>
                    </a:lnTo>
                    <a:lnTo>
                      <a:pt x="319919" y="62201"/>
                    </a:lnTo>
                    <a:lnTo>
                      <a:pt x="327571" y="43745"/>
                    </a:lnTo>
                    <a:lnTo>
                      <a:pt x="330225" y="23939"/>
                    </a:lnTo>
                    <a:lnTo>
                      <a:pt x="328290" y="14626"/>
                    </a:lnTo>
                    <a:lnTo>
                      <a:pt x="323013" y="7016"/>
                    </a:lnTo>
                    <a:lnTo>
                      <a:pt x="315186" y="1883"/>
                    </a:lnTo>
                    <a:lnTo>
                      <a:pt x="3056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nl-NL"/>
                </a:defPPr>
                <a:lvl1pPr marL="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15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73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43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289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144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000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857" algn="l" defTabSz="685715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sz="2400">
                  <a:solidFill>
                    <a:srgbClr val="FCC24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27FCAF5E-60C7-FA06-3F97-0B1DA3F17E0A}"/>
                  </a:ext>
                </a:extLst>
              </p:cNvPr>
              <p:cNvGrpSpPr/>
              <p:nvPr/>
            </p:nvGrpSpPr>
            <p:grpSpPr>
              <a:xfrm>
                <a:off x="5065913" y="3292720"/>
                <a:ext cx="725810" cy="1291864"/>
                <a:chOff x="5065913" y="3292720"/>
                <a:chExt cx="725810" cy="1291864"/>
              </a:xfrm>
            </p:grpSpPr>
            <p:sp>
              <p:nvSpPr>
                <p:cNvPr id="27" name="object 25">
                  <a:extLst>
                    <a:ext uri="{FF2B5EF4-FFF2-40B4-BE49-F238E27FC236}">
                      <a16:creationId xmlns:a16="http://schemas.microsoft.com/office/drawing/2014/main" id="{FF31AB83-DBE7-2BB5-CB48-E73CA24F6530}"/>
                    </a:ext>
                  </a:extLst>
                </p:cNvPr>
                <p:cNvSpPr/>
                <p:nvPr/>
              </p:nvSpPr>
              <p:spPr>
                <a:xfrm>
                  <a:off x="5065913" y="3773761"/>
                  <a:ext cx="725810" cy="810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379" h="1126489">
                      <a:moveTo>
                        <a:pt x="401205" y="0"/>
                      </a:moveTo>
                      <a:lnTo>
                        <a:pt x="313128" y="39936"/>
                      </a:lnTo>
                      <a:lnTo>
                        <a:pt x="242483" y="74472"/>
                      </a:lnTo>
                      <a:lnTo>
                        <a:pt x="187209" y="103912"/>
                      </a:lnTo>
                      <a:lnTo>
                        <a:pt x="145240" y="128556"/>
                      </a:lnTo>
                      <a:lnTo>
                        <a:pt x="92876" y="164746"/>
                      </a:lnTo>
                      <a:lnTo>
                        <a:pt x="69110" y="202725"/>
                      </a:lnTo>
                      <a:lnTo>
                        <a:pt x="59619" y="260331"/>
                      </a:lnTo>
                      <a:lnTo>
                        <a:pt x="54891" y="299217"/>
                      </a:lnTo>
                      <a:lnTo>
                        <a:pt x="50198" y="343877"/>
                      </a:lnTo>
                      <a:lnTo>
                        <a:pt x="45556" y="393600"/>
                      </a:lnTo>
                      <a:lnTo>
                        <a:pt x="40982" y="447675"/>
                      </a:lnTo>
                      <a:lnTo>
                        <a:pt x="36494" y="505391"/>
                      </a:lnTo>
                      <a:lnTo>
                        <a:pt x="32107" y="566037"/>
                      </a:lnTo>
                      <a:lnTo>
                        <a:pt x="27839" y="628902"/>
                      </a:lnTo>
                      <a:lnTo>
                        <a:pt x="23706" y="693276"/>
                      </a:lnTo>
                      <a:lnTo>
                        <a:pt x="19727" y="758446"/>
                      </a:lnTo>
                      <a:lnTo>
                        <a:pt x="15917" y="823703"/>
                      </a:lnTo>
                      <a:lnTo>
                        <a:pt x="12293" y="888336"/>
                      </a:lnTo>
                      <a:lnTo>
                        <a:pt x="8872" y="951633"/>
                      </a:lnTo>
                      <a:lnTo>
                        <a:pt x="5672" y="1012883"/>
                      </a:lnTo>
                      <a:lnTo>
                        <a:pt x="2709" y="1071376"/>
                      </a:lnTo>
                      <a:lnTo>
                        <a:pt x="0" y="1126401"/>
                      </a:lnTo>
                      <a:lnTo>
                        <a:pt x="1008176" y="1126401"/>
                      </a:lnTo>
                      <a:lnTo>
                        <a:pt x="1005465" y="1071376"/>
                      </a:lnTo>
                      <a:lnTo>
                        <a:pt x="1002500" y="1012883"/>
                      </a:lnTo>
                      <a:lnTo>
                        <a:pt x="999298" y="951633"/>
                      </a:lnTo>
                      <a:lnTo>
                        <a:pt x="995877" y="888336"/>
                      </a:lnTo>
                      <a:lnTo>
                        <a:pt x="992252" y="823703"/>
                      </a:lnTo>
                      <a:lnTo>
                        <a:pt x="988441" y="758446"/>
                      </a:lnTo>
                      <a:lnTo>
                        <a:pt x="984460" y="693276"/>
                      </a:lnTo>
                      <a:lnTo>
                        <a:pt x="980328" y="628902"/>
                      </a:lnTo>
                      <a:lnTo>
                        <a:pt x="976060" y="566037"/>
                      </a:lnTo>
                      <a:lnTo>
                        <a:pt x="971673" y="505391"/>
                      </a:lnTo>
                      <a:lnTo>
                        <a:pt x="967184" y="447675"/>
                      </a:lnTo>
                      <a:lnTo>
                        <a:pt x="962611" y="393600"/>
                      </a:lnTo>
                      <a:lnTo>
                        <a:pt x="957969" y="343877"/>
                      </a:lnTo>
                      <a:lnTo>
                        <a:pt x="953277" y="299217"/>
                      </a:lnTo>
                      <a:lnTo>
                        <a:pt x="948550" y="260331"/>
                      </a:lnTo>
                      <a:lnTo>
                        <a:pt x="939062" y="202725"/>
                      </a:lnTo>
                      <a:lnTo>
                        <a:pt x="915250" y="164670"/>
                      </a:lnTo>
                      <a:lnTo>
                        <a:pt x="863930" y="129095"/>
                      </a:lnTo>
                      <a:lnTo>
                        <a:pt x="822494" y="104741"/>
                      </a:lnTo>
                      <a:lnTo>
                        <a:pt x="767706" y="75567"/>
                      </a:lnTo>
                      <a:lnTo>
                        <a:pt x="697416" y="41224"/>
                      </a:lnTo>
                      <a:lnTo>
                        <a:pt x="609473" y="1358"/>
                      </a:lnTo>
                      <a:lnTo>
                        <a:pt x="4012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bject 41">
                  <a:extLst>
                    <a:ext uri="{FF2B5EF4-FFF2-40B4-BE49-F238E27FC236}">
                      <a16:creationId xmlns:a16="http://schemas.microsoft.com/office/drawing/2014/main" id="{847828DA-7691-F02B-EE65-BB5F564E3831}"/>
                    </a:ext>
                  </a:extLst>
                </p:cNvPr>
                <p:cNvSpPr/>
                <p:nvPr/>
              </p:nvSpPr>
              <p:spPr>
                <a:xfrm>
                  <a:off x="5199687" y="3328757"/>
                  <a:ext cx="211618" cy="35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4" h="493394">
                      <a:moveTo>
                        <a:pt x="164445" y="0"/>
                      </a:moveTo>
                      <a:lnTo>
                        <a:pt x="123740" y="5332"/>
                      </a:lnTo>
                      <a:lnTo>
                        <a:pt x="101254" y="21999"/>
                      </a:lnTo>
                      <a:lnTo>
                        <a:pt x="65033" y="32626"/>
                      </a:lnTo>
                      <a:lnTo>
                        <a:pt x="43030" y="60232"/>
                      </a:lnTo>
                      <a:lnTo>
                        <a:pt x="30806" y="98310"/>
                      </a:lnTo>
                      <a:lnTo>
                        <a:pt x="23919" y="140353"/>
                      </a:lnTo>
                      <a:lnTo>
                        <a:pt x="17928" y="179852"/>
                      </a:lnTo>
                      <a:lnTo>
                        <a:pt x="8392" y="210302"/>
                      </a:lnTo>
                      <a:lnTo>
                        <a:pt x="1409" y="236068"/>
                      </a:lnTo>
                      <a:lnTo>
                        <a:pt x="0" y="274437"/>
                      </a:lnTo>
                      <a:lnTo>
                        <a:pt x="4713" y="320479"/>
                      </a:lnTo>
                      <a:lnTo>
                        <a:pt x="16099" y="369263"/>
                      </a:lnTo>
                      <a:lnTo>
                        <a:pt x="34707" y="415860"/>
                      </a:lnTo>
                      <a:lnTo>
                        <a:pt x="61086" y="455338"/>
                      </a:lnTo>
                      <a:lnTo>
                        <a:pt x="95785" y="482768"/>
                      </a:lnTo>
                      <a:lnTo>
                        <a:pt x="139354" y="493220"/>
                      </a:lnTo>
                      <a:lnTo>
                        <a:pt x="181172" y="482885"/>
                      </a:lnTo>
                      <a:lnTo>
                        <a:pt x="216447" y="454871"/>
                      </a:lnTo>
                      <a:lnTo>
                        <a:pt x="245146" y="414564"/>
                      </a:lnTo>
                      <a:lnTo>
                        <a:pt x="267234" y="367349"/>
                      </a:lnTo>
                      <a:lnTo>
                        <a:pt x="282677" y="318611"/>
                      </a:lnTo>
                      <a:lnTo>
                        <a:pt x="291441" y="273737"/>
                      </a:lnTo>
                      <a:lnTo>
                        <a:pt x="293492" y="238112"/>
                      </a:lnTo>
                      <a:lnTo>
                        <a:pt x="288795" y="217122"/>
                      </a:lnTo>
                      <a:lnTo>
                        <a:pt x="278820" y="192487"/>
                      </a:lnTo>
                      <a:lnTo>
                        <a:pt x="274922" y="162455"/>
                      </a:lnTo>
                      <a:lnTo>
                        <a:pt x="267741" y="121535"/>
                      </a:lnTo>
                      <a:lnTo>
                        <a:pt x="247914" y="64239"/>
                      </a:lnTo>
                      <a:lnTo>
                        <a:pt x="210220" y="16227"/>
                      </a:lnTo>
                      <a:lnTo>
                        <a:pt x="164445" y="0"/>
                      </a:lnTo>
                      <a:close/>
                    </a:path>
                  </a:pathLst>
                </a:custGeom>
                <a:solidFill>
                  <a:srgbClr val="A3A5A8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bject 42">
                  <a:extLst>
                    <a:ext uri="{FF2B5EF4-FFF2-40B4-BE49-F238E27FC236}">
                      <a16:creationId xmlns:a16="http://schemas.microsoft.com/office/drawing/2014/main" id="{317FE9A1-1801-BA41-63C3-88FEAC7C9209}"/>
                    </a:ext>
                  </a:extLst>
                </p:cNvPr>
                <p:cNvSpPr/>
                <p:nvPr/>
              </p:nvSpPr>
              <p:spPr>
                <a:xfrm>
                  <a:off x="5438586" y="3328757"/>
                  <a:ext cx="211618" cy="35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4" h="493394">
                      <a:moveTo>
                        <a:pt x="129045" y="0"/>
                      </a:moveTo>
                      <a:lnTo>
                        <a:pt x="83268" y="16227"/>
                      </a:lnTo>
                      <a:lnTo>
                        <a:pt x="45574" y="64239"/>
                      </a:lnTo>
                      <a:lnTo>
                        <a:pt x="25747" y="121535"/>
                      </a:lnTo>
                      <a:lnTo>
                        <a:pt x="18566" y="162455"/>
                      </a:lnTo>
                      <a:lnTo>
                        <a:pt x="14668" y="192487"/>
                      </a:lnTo>
                      <a:lnTo>
                        <a:pt x="4693" y="217122"/>
                      </a:lnTo>
                      <a:lnTo>
                        <a:pt x="0" y="238112"/>
                      </a:lnTo>
                      <a:lnTo>
                        <a:pt x="2052" y="273737"/>
                      </a:lnTo>
                      <a:lnTo>
                        <a:pt x="10817" y="318611"/>
                      </a:lnTo>
                      <a:lnTo>
                        <a:pt x="26260" y="367349"/>
                      </a:lnTo>
                      <a:lnTo>
                        <a:pt x="48349" y="414564"/>
                      </a:lnTo>
                      <a:lnTo>
                        <a:pt x="77048" y="454871"/>
                      </a:lnTo>
                      <a:lnTo>
                        <a:pt x="112325" y="482885"/>
                      </a:lnTo>
                      <a:lnTo>
                        <a:pt x="154146" y="493220"/>
                      </a:lnTo>
                      <a:lnTo>
                        <a:pt x="197715" y="482768"/>
                      </a:lnTo>
                      <a:lnTo>
                        <a:pt x="232413" y="455338"/>
                      </a:lnTo>
                      <a:lnTo>
                        <a:pt x="258789" y="415860"/>
                      </a:lnTo>
                      <a:lnTo>
                        <a:pt x="277395" y="369263"/>
                      </a:lnTo>
                      <a:lnTo>
                        <a:pt x="288779" y="320479"/>
                      </a:lnTo>
                      <a:lnTo>
                        <a:pt x="293490" y="274437"/>
                      </a:lnTo>
                      <a:lnTo>
                        <a:pt x="292080" y="236068"/>
                      </a:lnTo>
                      <a:lnTo>
                        <a:pt x="285096" y="210302"/>
                      </a:lnTo>
                      <a:lnTo>
                        <a:pt x="275565" y="179852"/>
                      </a:lnTo>
                      <a:lnTo>
                        <a:pt x="269578" y="140353"/>
                      </a:lnTo>
                      <a:lnTo>
                        <a:pt x="262693" y="98310"/>
                      </a:lnTo>
                      <a:lnTo>
                        <a:pt x="250470" y="60232"/>
                      </a:lnTo>
                      <a:lnTo>
                        <a:pt x="228468" y="32626"/>
                      </a:lnTo>
                      <a:lnTo>
                        <a:pt x="192246" y="21999"/>
                      </a:lnTo>
                      <a:lnTo>
                        <a:pt x="169754" y="5332"/>
                      </a:lnTo>
                      <a:lnTo>
                        <a:pt x="129045" y="0"/>
                      </a:lnTo>
                      <a:close/>
                    </a:path>
                  </a:pathLst>
                </a:custGeom>
                <a:solidFill>
                  <a:srgbClr val="A3A5A8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bject 43">
                  <a:extLst>
                    <a:ext uri="{FF2B5EF4-FFF2-40B4-BE49-F238E27FC236}">
                      <a16:creationId xmlns:a16="http://schemas.microsoft.com/office/drawing/2014/main" id="{B7B02889-4495-3E45-DED0-3A9AA7A9C95D}"/>
                    </a:ext>
                  </a:extLst>
                </p:cNvPr>
                <p:cNvSpPr/>
                <p:nvPr/>
              </p:nvSpPr>
              <p:spPr>
                <a:xfrm>
                  <a:off x="5356804" y="3553932"/>
                  <a:ext cx="147173" cy="308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70" h="428625">
                      <a:moveTo>
                        <a:pt x="119070" y="0"/>
                      </a:moveTo>
                      <a:lnTo>
                        <a:pt x="85170" y="0"/>
                      </a:lnTo>
                      <a:lnTo>
                        <a:pt x="52951" y="10006"/>
                      </a:lnTo>
                      <a:lnTo>
                        <a:pt x="25775" y="30019"/>
                      </a:lnTo>
                      <a:lnTo>
                        <a:pt x="7004" y="60039"/>
                      </a:lnTo>
                      <a:lnTo>
                        <a:pt x="0" y="100066"/>
                      </a:lnTo>
                      <a:lnTo>
                        <a:pt x="0" y="350256"/>
                      </a:lnTo>
                      <a:lnTo>
                        <a:pt x="24211" y="388851"/>
                      </a:lnTo>
                      <a:lnTo>
                        <a:pt x="52157" y="414819"/>
                      </a:lnTo>
                      <a:lnTo>
                        <a:pt x="82589" y="428019"/>
                      </a:lnTo>
                      <a:lnTo>
                        <a:pt x="114261" y="428305"/>
                      </a:lnTo>
                      <a:lnTo>
                        <a:pt x="145925" y="415536"/>
                      </a:lnTo>
                      <a:lnTo>
                        <a:pt x="176334" y="389567"/>
                      </a:lnTo>
                      <a:lnTo>
                        <a:pt x="204241" y="350256"/>
                      </a:lnTo>
                      <a:lnTo>
                        <a:pt x="204241" y="100066"/>
                      </a:lnTo>
                      <a:lnTo>
                        <a:pt x="197237" y="60039"/>
                      </a:lnTo>
                      <a:lnTo>
                        <a:pt x="178466" y="30019"/>
                      </a:lnTo>
                      <a:lnTo>
                        <a:pt x="151289" y="10006"/>
                      </a:lnTo>
                      <a:lnTo>
                        <a:pt x="119070" y="0"/>
                      </a:lnTo>
                      <a:close/>
                    </a:path>
                  </a:pathLst>
                </a:custGeom>
                <a:solidFill>
                  <a:srgbClr val="F9DCD3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bject 44">
                  <a:extLst>
                    <a:ext uri="{FF2B5EF4-FFF2-40B4-BE49-F238E27FC236}">
                      <a16:creationId xmlns:a16="http://schemas.microsoft.com/office/drawing/2014/main" id="{7DFE2852-5E9F-4450-D983-6793C649D954}"/>
                    </a:ext>
                  </a:extLst>
                </p:cNvPr>
                <p:cNvSpPr/>
                <p:nvPr/>
              </p:nvSpPr>
              <p:spPr>
                <a:xfrm>
                  <a:off x="5571688" y="3541081"/>
                  <a:ext cx="65524" cy="98148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bject 45">
                  <a:extLst>
                    <a:ext uri="{FF2B5EF4-FFF2-40B4-BE49-F238E27FC236}">
                      <a16:creationId xmlns:a16="http://schemas.microsoft.com/office/drawing/2014/main" id="{02E4EAC2-662F-D68E-EC45-67725A5E921D}"/>
                    </a:ext>
                  </a:extLst>
                </p:cNvPr>
                <p:cNvSpPr/>
                <p:nvPr/>
              </p:nvSpPr>
              <p:spPr>
                <a:xfrm>
                  <a:off x="5223532" y="3541078"/>
                  <a:ext cx="65518" cy="98150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bject 46">
                  <a:extLst>
                    <a:ext uri="{FF2B5EF4-FFF2-40B4-BE49-F238E27FC236}">
                      <a16:creationId xmlns:a16="http://schemas.microsoft.com/office/drawing/2014/main" id="{FB58CD4A-F267-04B2-DED1-380AC6583303}"/>
                    </a:ext>
                  </a:extLst>
                </p:cNvPr>
                <p:cNvSpPr/>
                <p:nvPr/>
              </p:nvSpPr>
              <p:spPr>
                <a:xfrm>
                  <a:off x="5356804" y="3715541"/>
                  <a:ext cx="147008" cy="51071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bject 47">
                  <a:extLst>
                    <a:ext uri="{FF2B5EF4-FFF2-40B4-BE49-F238E27FC236}">
                      <a16:creationId xmlns:a16="http://schemas.microsoft.com/office/drawing/2014/main" id="{0B6A79C6-57DB-A8B0-8CF6-7939709F4123}"/>
                    </a:ext>
                  </a:extLst>
                </p:cNvPr>
                <p:cNvSpPr/>
                <p:nvPr/>
              </p:nvSpPr>
              <p:spPr>
                <a:xfrm>
                  <a:off x="5250754" y="3302671"/>
                  <a:ext cx="359706" cy="447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622300">
                      <a:moveTo>
                        <a:pt x="249649" y="0"/>
                      </a:moveTo>
                      <a:lnTo>
                        <a:pt x="201745" y="4354"/>
                      </a:lnTo>
                      <a:lnTo>
                        <a:pt x="158963" y="16762"/>
                      </a:lnTo>
                      <a:lnTo>
                        <a:pt x="121293" y="36243"/>
                      </a:lnTo>
                      <a:lnTo>
                        <a:pt x="88726" y="61817"/>
                      </a:lnTo>
                      <a:lnTo>
                        <a:pt x="61253" y="92502"/>
                      </a:lnTo>
                      <a:lnTo>
                        <a:pt x="38867" y="127317"/>
                      </a:lnTo>
                      <a:lnTo>
                        <a:pt x="21557" y="165282"/>
                      </a:lnTo>
                      <a:lnTo>
                        <a:pt x="9315" y="205416"/>
                      </a:lnTo>
                      <a:lnTo>
                        <a:pt x="2132" y="246737"/>
                      </a:lnTo>
                      <a:lnTo>
                        <a:pt x="0" y="288266"/>
                      </a:lnTo>
                      <a:lnTo>
                        <a:pt x="2909" y="329020"/>
                      </a:lnTo>
                      <a:lnTo>
                        <a:pt x="10850" y="368020"/>
                      </a:lnTo>
                      <a:lnTo>
                        <a:pt x="30397" y="421926"/>
                      </a:lnTo>
                      <a:lnTo>
                        <a:pt x="56712" y="470901"/>
                      </a:lnTo>
                      <a:lnTo>
                        <a:pt x="87882" y="514249"/>
                      </a:lnTo>
                      <a:lnTo>
                        <a:pt x="121996" y="551275"/>
                      </a:lnTo>
                      <a:lnTo>
                        <a:pt x="157142" y="581283"/>
                      </a:lnTo>
                      <a:lnTo>
                        <a:pt x="191407" y="603578"/>
                      </a:lnTo>
                      <a:lnTo>
                        <a:pt x="249649" y="622249"/>
                      </a:lnTo>
                      <a:lnTo>
                        <a:pt x="276416" y="617465"/>
                      </a:lnTo>
                      <a:lnTo>
                        <a:pt x="342145" y="581283"/>
                      </a:lnTo>
                      <a:lnTo>
                        <a:pt x="377285" y="551275"/>
                      </a:lnTo>
                      <a:lnTo>
                        <a:pt x="411395" y="514249"/>
                      </a:lnTo>
                      <a:lnTo>
                        <a:pt x="442564" y="470901"/>
                      </a:lnTo>
                      <a:lnTo>
                        <a:pt x="468880" y="421926"/>
                      </a:lnTo>
                      <a:lnTo>
                        <a:pt x="488434" y="368020"/>
                      </a:lnTo>
                      <a:lnTo>
                        <a:pt x="496381" y="329020"/>
                      </a:lnTo>
                      <a:lnTo>
                        <a:pt x="499294" y="288266"/>
                      </a:lnTo>
                      <a:lnTo>
                        <a:pt x="497163" y="246737"/>
                      </a:lnTo>
                      <a:lnTo>
                        <a:pt x="489981" y="205416"/>
                      </a:lnTo>
                      <a:lnTo>
                        <a:pt x="477739" y="165282"/>
                      </a:lnTo>
                      <a:lnTo>
                        <a:pt x="460429" y="127317"/>
                      </a:lnTo>
                      <a:lnTo>
                        <a:pt x="438041" y="92502"/>
                      </a:lnTo>
                      <a:lnTo>
                        <a:pt x="410568" y="61817"/>
                      </a:lnTo>
                      <a:lnTo>
                        <a:pt x="378001" y="36243"/>
                      </a:lnTo>
                      <a:lnTo>
                        <a:pt x="340331" y="16762"/>
                      </a:lnTo>
                      <a:lnTo>
                        <a:pt x="297549" y="4354"/>
                      </a:lnTo>
                      <a:lnTo>
                        <a:pt x="249649" y="0"/>
                      </a:lnTo>
                      <a:close/>
                    </a:path>
                  </a:pathLst>
                </a:custGeom>
                <a:solidFill>
                  <a:srgbClr val="F9DCD3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bject 48">
                  <a:extLst>
                    <a:ext uri="{FF2B5EF4-FFF2-40B4-BE49-F238E27FC236}">
                      <a16:creationId xmlns:a16="http://schemas.microsoft.com/office/drawing/2014/main" id="{C8FBA14E-806B-C11C-EF66-72E5DF2B7387}"/>
                    </a:ext>
                  </a:extLst>
                </p:cNvPr>
                <p:cNvSpPr/>
                <p:nvPr/>
              </p:nvSpPr>
              <p:spPr>
                <a:xfrm>
                  <a:off x="5227797" y="3292720"/>
                  <a:ext cx="393071" cy="30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00" h="425450">
                      <a:moveTo>
                        <a:pt x="260428" y="0"/>
                      </a:moveTo>
                      <a:lnTo>
                        <a:pt x="186533" y="7472"/>
                      </a:lnTo>
                      <a:lnTo>
                        <a:pt x="146850" y="25513"/>
                      </a:lnTo>
                      <a:lnTo>
                        <a:pt x="109436" y="52741"/>
                      </a:lnTo>
                      <a:lnTo>
                        <a:pt x="75807" y="86320"/>
                      </a:lnTo>
                      <a:lnTo>
                        <a:pt x="47476" y="123411"/>
                      </a:lnTo>
                      <a:lnTo>
                        <a:pt x="25960" y="161177"/>
                      </a:lnTo>
                      <a:lnTo>
                        <a:pt x="3013" y="243899"/>
                      </a:lnTo>
                      <a:lnTo>
                        <a:pt x="0" y="290991"/>
                      </a:lnTo>
                      <a:lnTo>
                        <a:pt x="7183" y="338372"/>
                      </a:lnTo>
                      <a:lnTo>
                        <a:pt x="28013" y="386354"/>
                      </a:lnTo>
                      <a:lnTo>
                        <a:pt x="33397" y="399886"/>
                      </a:lnTo>
                      <a:lnTo>
                        <a:pt x="39104" y="411076"/>
                      </a:lnTo>
                      <a:lnTo>
                        <a:pt x="44981" y="419649"/>
                      </a:lnTo>
                      <a:lnTo>
                        <a:pt x="50873" y="425330"/>
                      </a:lnTo>
                      <a:lnTo>
                        <a:pt x="45658" y="390661"/>
                      </a:lnTo>
                      <a:lnTo>
                        <a:pt x="42830" y="360667"/>
                      </a:lnTo>
                      <a:lnTo>
                        <a:pt x="42207" y="334871"/>
                      </a:lnTo>
                      <a:lnTo>
                        <a:pt x="43608" y="312796"/>
                      </a:lnTo>
                      <a:lnTo>
                        <a:pt x="50235" y="306213"/>
                      </a:lnTo>
                      <a:lnTo>
                        <a:pt x="59536" y="302932"/>
                      </a:lnTo>
                      <a:lnTo>
                        <a:pt x="268838" y="302932"/>
                      </a:lnTo>
                      <a:lnTo>
                        <a:pt x="308076" y="290723"/>
                      </a:lnTo>
                      <a:lnTo>
                        <a:pt x="352700" y="268755"/>
                      </a:lnTo>
                      <a:lnTo>
                        <a:pt x="388624" y="239919"/>
                      </a:lnTo>
                      <a:lnTo>
                        <a:pt x="412048" y="203906"/>
                      </a:lnTo>
                      <a:lnTo>
                        <a:pt x="419544" y="184910"/>
                      </a:lnTo>
                      <a:lnTo>
                        <a:pt x="423725" y="177680"/>
                      </a:lnTo>
                      <a:lnTo>
                        <a:pt x="525712" y="177680"/>
                      </a:lnTo>
                      <a:lnTo>
                        <a:pt x="519599" y="161177"/>
                      </a:lnTo>
                      <a:lnTo>
                        <a:pt x="498081" y="123411"/>
                      </a:lnTo>
                      <a:lnTo>
                        <a:pt x="469748" y="86320"/>
                      </a:lnTo>
                      <a:lnTo>
                        <a:pt x="436118" y="52741"/>
                      </a:lnTo>
                      <a:lnTo>
                        <a:pt x="398704" y="25513"/>
                      </a:lnTo>
                      <a:lnTo>
                        <a:pt x="359022" y="7472"/>
                      </a:lnTo>
                      <a:lnTo>
                        <a:pt x="318589" y="1455"/>
                      </a:lnTo>
                      <a:lnTo>
                        <a:pt x="306068" y="464"/>
                      </a:lnTo>
                      <a:lnTo>
                        <a:pt x="272780" y="464"/>
                      </a:lnTo>
                      <a:lnTo>
                        <a:pt x="260428" y="0"/>
                      </a:lnTo>
                      <a:close/>
                    </a:path>
                    <a:path w="546100" h="425450">
                      <a:moveTo>
                        <a:pt x="525712" y="177680"/>
                      </a:moveTo>
                      <a:lnTo>
                        <a:pt x="423725" y="177680"/>
                      </a:lnTo>
                      <a:lnTo>
                        <a:pt x="426678" y="183100"/>
                      </a:lnTo>
                      <a:lnTo>
                        <a:pt x="430488" y="202052"/>
                      </a:lnTo>
                      <a:lnTo>
                        <a:pt x="447644" y="254733"/>
                      </a:lnTo>
                      <a:lnTo>
                        <a:pt x="469744" y="286184"/>
                      </a:lnTo>
                      <a:lnTo>
                        <a:pt x="490081" y="303255"/>
                      </a:lnTo>
                      <a:lnTo>
                        <a:pt x="501951" y="312796"/>
                      </a:lnTo>
                      <a:lnTo>
                        <a:pt x="503352" y="334871"/>
                      </a:lnTo>
                      <a:lnTo>
                        <a:pt x="502729" y="360667"/>
                      </a:lnTo>
                      <a:lnTo>
                        <a:pt x="499901" y="390661"/>
                      </a:lnTo>
                      <a:lnTo>
                        <a:pt x="494687" y="425330"/>
                      </a:lnTo>
                      <a:lnTo>
                        <a:pt x="500579" y="419649"/>
                      </a:lnTo>
                      <a:lnTo>
                        <a:pt x="506455" y="411076"/>
                      </a:lnTo>
                      <a:lnTo>
                        <a:pt x="512162" y="399886"/>
                      </a:lnTo>
                      <a:lnTo>
                        <a:pt x="517547" y="386354"/>
                      </a:lnTo>
                      <a:lnTo>
                        <a:pt x="538375" y="338372"/>
                      </a:lnTo>
                      <a:lnTo>
                        <a:pt x="545555" y="290991"/>
                      </a:lnTo>
                      <a:lnTo>
                        <a:pt x="542541" y="243899"/>
                      </a:lnTo>
                      <a:lnTo>
                        <a:pt x="532787" y="196781"/>
                      </a:lnTo>
                      <a:lnTo>
                        <a:pt x="525712" y="177680"/>
                      </a:lnTo>
                      <a:close/>
                    </a:path>
                    <a:path w="546100" h="425450">
                      <a:moveTo>
                        <a:pt x="268838" y="302932"/>
                      </a:moveTo>
                      <a:lnTo>
                        <a:pt x="59536" y="302932"/>
                      </a:lnTo>
                      <a:lnTo>
                        <a:pt x="71838" y="303478"/>
                      </a:lnTo>
                      <a:lnTo>
                        <a:pt x="87474" y="308376"/>
                      </a:lnTo>
                      <a:lnTo>
                        <a:pt x="118590" y="316106"/>
                      </a:lnTo>
                      <a:lnTo>
                        <a:pt x="160009" y="318515"/>
                      </a:lnTo>
                      <a:lnTo>
                        <a:pt x="207930" y="315294"/>
                      </a:lnTo>
                      <a:lnTo>
                        <a:pt x="258552" y="306133"/>
                      </a:lnTo>
                      <a:lnTo>
                        <a:pt x="268838" y="302932"/>
                      </a:lnTo>
                      <a:close/>
                    </a:path>
                    <a:path w="546100" h="425450">
                      <a:moveTo>
                        <a:pt x="285131" y="0"/>
                      </a:moveTo>
                      <a:lnTo>
                        <a:pt x="272780" y="464"/>
                      </a:lnTo>
                      <a:lnTo>
                        <a:pt x="306068" y="464"/>
                      </a:lnTo>
                      <a:lnTo>
                        <a:pt x="296913" y="50"/>
                      </a:lnTo>
                      <a:lnTo>
                        <a:pt x="285131" y="0"/>
                      </a:lnTo>
                      <a:close/>
                    </a:path>
                  </a:pathLst>
                </a:custGeom>
                <a:solidFill>
                  <a:srgbClr val="A3A5A8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bject 49">
                  <a:extLst>
                    <a:ext uri="{FF2B5EF4-FFF2-40B4-BE49-F238E27FC236}">
                      <a16:creationId xmlns:a16="http://schemas.microsoft.com/office/drawing/2014/main" id="{93641696-D519-D3AB-69C7-AF8C7006327A}"/>
                    </a:ext>
                  </a:extLst>
                </p:cNvPr>
                <p:cNvSpPr/>
                <p:nvPr/>
              </p:nvSpPr>
              <p:spPr>
                <a:xfrm>
                  <a:off x="5300988" y="3996294"/>
                  <a:ext cx="255496" cy="12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65" h="180339">
                      <a:moveTo>
                        <a:pt x="316712" y="0"/>
                      </a:moveTo>
                      <a:lnTo>
                        <a:pt x="38227" y="0"/>
                      </a:lnTo>
                      <a:lnTo>
                        <a:pt x="0" y="162331"/>
                      </a:lnTo>
                      <a:lnTo>
                        <a:pt x="41558" y="169924"/>
                      </a:lnTo>
                      <a:lnTo>
                        <a:pt x="85167" y="175510"/>
                      </a:lnTo>
                      <a:lnTo>
                        <a:pt x="130560" y="178958"/>
                      </a:lnTo>
                      <a:lnTo>
                        <a:pt x="177469" y="180136"/>
                      </a:lnTo>
                      <a:lnTo>
                        <a:pt x="224380" y="178958"/>
                      </a:lnTo>
                      <a:lnTo>
                        <a:pt x="269776" y="175510"/>
                      </a:lnTo>
                      <a:lnTo>
                        <a:pt x="313386" y="169924"/>
                      </a:lnTo>
                      <a:lnTo>
                        <a:pt x="354939" y="162331"/>
                      </a:lnTo>
                      <a:lnTo>
                        <a:pt x="316712" y="0"/>
                      </a:lnTo>
                      <a:close/>
                    </a:path>
                  </a:pathLst>
                </a:custGeom>
                <a:solidFill>
                  <a:srgbClr val="E7E7E5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bject 50">
                  <a:extLst>
                    <a:ext uri="{FF2B5EF4-FFF2-40B4-BE49-F238E27FC236}">
                      <a16:creationId xmlns:a16="http://schemas.microsoft.com/office/drawing/2014/main" id="{5481E9A0-EC3F-430B-9CBF-BF1D20DFA82B}"/>
                    </a:ext>
                  </a:extLst>
                </p:cNvPr>
                <p:cNvSpPr/>
                <p:nvPr/>
              </p:nvSpPr>
              <p:spPr>
                <a:xfrm>
                  <a:off x="5289553" y="3747682"/>
                  <a:ext cx="278806" cy="33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0" h="469264">
                      <a:moveTo>
                        <a:pt x="57937" y="0"/>
                      </a:moveTo>
                      <a:lnTo>
                        <a:pt x="47631" y="2083"/>
                      </a:lnTo>
                      <a:lnTo>
                        <a:pt x="39209" y="7766"/>
                      </a:lnTo>
                      <a:lnTo>
                        <a:pt x="33528" y="16191"/>
                      </a:lnTo>
                      <a:lnTo>
                        <a:pt x="31445" y="26504"/>
                      </a:lnTo>
                      <a:lnTo>
                        <a:pt x="34301" y="45266"/>
                      </a:lnTo>
                      <a:lnTo>
                        <a:pt x="42539" y="58734"/>
                      </a:lnTo>
                      <a:lnTo>
                        <a:pt x="55653" y="70349"/>
                      </a:lnTo>
                      <a:lnTo>
                        <a:pt x="73139" y="83553"/>
                      </a:lnTo>
                      <a:lnTo>
                        <a:pt x="0" y="446354"/>
                      </a:lnTo>
                      <a:lnTo>
                        <a:pt x="45278" y="456020"/>
                      </a:lnTo>
                      <a:lnTo>
                        <a:pt x="92794" y="463132"/>
                      </a:lnTo>
                      <a:lnTo>
                        <a:pt x="142255" y="467522"/>
                      </a:lnTo>
                      <a:lnTo>
                        <a:pt x="193370" y="469023"/>
                      </a:lnTo>
                      <a:lnTo>
                        <a:pt x="244485" y="467522"/>
                      </a:lnTo>
                      <a:lnTo>
                        <a:pt x="293946" y="463132"/>
                      </a:lnTo>
                      <a:lnTo>
                        <a:pt x="341461" y="456020"/>
                      </a:lnTo>
                      <a:lnTo>
                        <a:pt x="386740" y="446354"/>
                      </a:lnTo>
                      <a:lnTo>
                        <a:pt x="313601" y="83553"/>
                      </a:lnTo>
                      <a:lnTo>
                        <a:pt x="331100" y="70344"/>
                      </a:lnTo>
                      <a:lnTo>
                        <a:pt x="334253" y="67551"/>
                      </a:lnTo>
                      <a:lnTo>
                        <a:pt x="193370" y="67551"/>
                      </a:lnTo>
                      <a:lnTo>
                        <a:pt x="158496" y="62045"/>
                      </a:lnTo>
                      <a:lnTo>
                        <a:pt x="123031" y="49447"/>
                      </a:lnTo>
                      <a:lnTo>
                        <a:pt x="95500" y="35640"/>
                      </a:lnTo>
                      <a:lnTo>
                        <a:pt x="84429" y="26504"/>
                      </a:lnTo>
                      <a:lnTo>
                        <a:pt x="82347" y="16191"/>
                      </a:lnTo>
                      <a:lnTo>
                        <a:pt x="76669" y="7766"/>
                      </a:lnTo>
                      <a:lnTo>
                        <a:pt x="68249" y="2083"/>
                      </a:lnTo>
                      <a:lnTo>
                        <a:pt x="57937" y="0"/>
                      </a:lnTo>
                      <a:close/>
                    </a:path>
                    <a:path w="387350" h="469264">
                      <a:moveTo>
                        <a:pt x="328803" y="0"/>
                      </a:moveTo>
                      <a:lnTo>
                        <a:pt x="318491" y="2083"/>
                      </a:lnTo>
                      <a:lnTo>
                        <a:pt x="310070" y="7766"/>
                      </a:lnTo>
                      <a:lnTo>
                        <a:pt x="304392" y="16191"/>
                      </a:lnTo>
                      <a:lnTo>
                        <a:pt x="302310" y="26504"/>
                      </a:lnTo>
                      <a:lnTo>
                        <a:pt x="291237" y="35640"/>
                      </a:lnTo>
                      <a:lnTo>
                        <a:pt x="263704" y="49447"/>
                      </a:lnTo>
                      <a:lnTo>
                        <a:pt x="228239" y="62045"/>
                      </a:lnTo>
                      <a:lnTo>
                        <a:pt x="193370" y="67551"/>
                      </a:lnTo>
                      <a:lnTo>
                        <a:pt x="334253" y="67551"/>
                      </a:lnTo>
                      <a:lnTo>
                        <a:pt x="344209" y="58729"/>
                      </a:lnTo>
                      <a:lnTo>
                        <a:pt x="352440" y="45264"/>
                      </a:lnTo>
                      <a:lnTo>
                        <a:pt x="355295" y="26504"/>
                      </a:lnTo>
                      <a:lnTo>
                        <a:pt x="353213" y="16191"/>
                      </a:lnTo>
                      <a:lnTo>
                        <a:pt x="347535" y="7766"/>
                      </a:lnTo>
                      <a:lnTo>
                        <a:pt x="339114" y="2083"/>
                      </a:lnTo>
                      <a:lnTo>
                        <a:pt x="32880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>
                  <a:defPPr>
                    <a:defRPr lang="nl-NL"/>
                  </a:defPPr>
                  <a:lvl1pPr marL="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715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73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43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289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144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000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857" algn="l" defTabSz="685715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/>
                  <a:endParaRPr sz="2400">
                    <a:solidFill>
                      <a:srgbClr val="FCC24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" name="RECHTERS">
              <a:extLst>
                <a:ext uri="{FF2B5EF4-FFF2-40B4-BE49-F238E27FC236}">
                  <a16:creationId xmlns:a16="http://schemas.microsoft.com/office/drawing/2014/main" id="{D9546002-C0E5-B701-CE1F-9EEC27E6C96E}"/>
                </a:ext>
              </a:extLst>
            </p:cNvPr>
            <p:cNvSpPr txBox="1"/>
            <p:nvPr/>
          </p:nvSpPr>
          <p:spPr>
            <a:xfrm>
              <a:off x="3427079" y="2115851"/>
              <a:ext cx="2598346" cy="30381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15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73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3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289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44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00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857" algn="l" defTabSz="68571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nl-NL" sz="2400" b="1">
                  <a:solidFill>
                    <a:srgbClr val="1A19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rechters</a:t>
              </a:r>
              <a:endParaRPr lang="en-AU" sz="2400" b="1">
                <a:solidFill>
                  <a:srgbClr val="1A19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Tijdelijke aanduiding voor voettekst 3">
            <a:extLst>
              <a:ext uri="{FF2B5EF4-FFF2-40B4-BE49-F238E27FC236}">
                <a16:creationId xmlns:a16="http://schemas.microsoft.com/office/drawing/2014/main" id="{F44A17DE-7BF6-E9E5-07D9-52B9F1C34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7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3600" y="1319157"/>
            <a:ext cx="6436800" cy="473860"/>
          </a:xfrm>
        </p:spPr>
        <p:txBody>
          <a:bodyPr/>
          <a:lstStyle/>
          <a:p>
            <a:r>
              <a:rPr lang="nl-NL"/>
              <a:t>Kijkopdracht: De rechtbank</a:t>
            </a:r>
            <a:br>
              <a:rPr lang="nl-NL"/>
            </a:br>
            <a:br>
              <a:rPr lang="nl-NL"/>
            </a:b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09A40F4-4CF8-4920-D744-1B5D257D07A6}"/>
              </a:ext>
            </a:extLst>
          </p:cNvPr>
          <p:cNvSpPr txBox="1"/>
          <p:nvPr/>
        </p:nvSpPr>
        <p:spPr>
          <a:xfrm>
            <a:off x="2179434" y="1793017"/>
            <a:ext cx="4785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</a:rPr>
              <a:t>Bekijk het filmpje op de volgende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chemeClr val="bg1"/>
                </a:solidFill>
              </a:rPr>
              <a:t>Bespreek met elkaar: Vinden jullie dat de verdachte schuldig is?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4A80C2-2CB7-5E7E-FEEE-28E6A4781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9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Onlinemedia 2" title="Kattenkwaad of vandalisme?">
            <a:hlinkClick r:id="" action="ppaction://media"/>
            <a:extLst>
              <a:ext uri="{FF2B5EF4-FFF2-40B4-BE49-F238E27FC236}">
                <a16:creationId xmlns:a16="http://schemas.microsoft.com/office/drawing/2014/main" id="{94F96A4D-CC3D-337E-0322-CBA34FEB3F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6917"/>
            <a:ext cx="9144000" cy="51663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61AF26-5FCA-55B0-6E20-9173B7EA6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00"/>
          <a:stretch/>
        </p:blipFill>
        <p:spPr>
          <a:xfrm>
            <a:off x="0" y="5943"/>
            <a:ext cx="9853443" cy="5143500"/>
          </a:xfrm>
          <a:prstGeom prst="rect">
            <a:avLst/>
          </a:prstGeom>
        </p:spPr>
      </p:pic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3BE27FE2-9DA8-FCEF-8DA0-6311A61881AE}"/>
              </a:ext>
            </a:extLst>
          </p:cNvPr>
          <p:cNvSpPr/>
          <p:nvPr/>
        </p:nvSpPr>
        <p:spPr>
          <a:xfrm rot="5400000">
            <a:off x="317714" y="492805"/>
            <a:ext cx="782665" cy="6431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3599" y="2066555"/>
            <a:ext cx="6959127" cy="1010389"/>
          </a:xfrm>
        </p:spPr>
        <p:txBody>
          <a:bodyPr/>
          <a:lstStyle/>
          <a:p>
            <a:r>
              <a:rPr lang="nl-NL" sz="3200">
                <a:solidFill>
                  <a:schemeClr val="bg1"/>
                </a:solidFill>
              </a:rPr>
              <a:t>Vind je dat deze verdachte schuldig is? </a:t>
            </a:r>
            <a:br>
              <a:rPr lang="nl-NL" sz="3200">
                <a:solidFill>
                  <a:schemeClr val="bg1"/>
                </a:solidFill>
              </a:rPr>
            </a:br>
            <a:br>
              <a:rPr lang="nl-NL" sz="3200">
                <a:solidFill>
                  <a:schemeClr val="bg1"/>
                </a:solidFill>
              </a:rPr>
            </a:br>
            <a:r>
              <a:rPr lang="nl-NL" sz="3200">
                <a:solidFill>
                  <a:schemeClr val="bg1"/>
                </a:solidFill>
              </a:rPr>
              <a:t>Waarom?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082F0B-74BA-E5DA-8D9E-A607B6234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en-US"/>
              <a:t>De </a:t>
            </a:r>
            <a:r>
              <a:rPr lang="en-US" err="1"/>
              <a:t>rechtbank</a:t>
            </a:r>
            <a:r>
              <a:rPr lang="en-US"/>
              <a:t>: </a:t>
            </a:r>
            <a:r>
              <a:rPr lang="en-US" err="1"/>
              <a:t>wie</a:t>
            </a:r>
            <a:r>
              <a:rPr lang="en-US"/>
              <a:t> is </a:t>
            </a:r>
            <a:r>
              <a:rPr lang="en-US" err="1"/>
              <a:t>wie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1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4" ma:contentTypeDescription="Een nieuw document maken." ma:contentTypeScope="" ma:versionID="c51e4b995291ebf304de851d64dfc79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aa91cfb4e4033b87f54543052fd49ea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54DF94A1-CB8B-4556-84BC-2C75034BABD3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9F42FD-8749-4A7A-9A96-34D11D7C537B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3a7bcf79-13ec-4791-9315-eb816fa35df2"/>
    <ds:schemaRef ds:uri="f6166596-befa-4d6e-9b8b-75e822e8a2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TotalTime>0</TotalTime>
  <Words>397</Words>
  <Application>Microsoft Office PowerPoint</Application>
  <PresentationFormat>Diavoorstelling (16:9)</PresentationFormat>
  <Paragraphs>67</Paragraphs>
  <Slides>15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ProDemos</vt:lpstr>
      <vt:lpstr>PowerPoint-presentatie</vt:lpstr>
      <vt:lpstr>Vandaag leren we..</vt:lpstr>
      <vt:lpstr>Belangrijke mensen</vt:lpstr>
      <vt:lpstr>Belangrijke mensen</vt:lpstr>
      <vt:lpstr>Belangrijke mensen</vt:lpstr>
      <vt:lpstr>Belangrijke mensen</vt:lpstr>
      <vt:lpstr>Kijkopdracht: De rechtbank  </vt:lpstr>
      <vt:lpstr>PowerPoint-presentatie</vt:lpstr>
      <vt:lpstr>Vind je dat deze verdachte schuldig is?   Waarom?</vt:lpstr>
      <vt:lpstr>Kijkopdracht: De rechtbank  </vt:lpstr>
      <vt:lpstr>PowerPoint-presentatie</vt:lpstr>
      <vt:lpstr>Vind je het oordeel van de rechter eerlijk?   Waarom?</vt:lpstr>
      <vt:lpstr>Opdracht: Bouw de rechtszaal na!</vt:lpstr>
      <vt:lpstr>Antwoord</vt:lpstr>
      <vt:lpstr>PowerPoint-presentatie</vt:lpstr>
    </vt:vector>
  </TitlesOfParts>
  <Manager/>
  <Company>ProDemos - Huis voor democratie en rechtsstaat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Jonnick Kirwan</dc:creator>
  <cp:keywords/>
  <dc:description/>
  <cp:lastModifiedBy>Sedi van Loon</cp:lastModifiedBy>
  <cp:revision>1</cp:revision>
  <cp:lastPrinted>2017-06-07T13:51:27Z</cp:lastPrinted>
  <dcterms:created xsi:type="dcterms:W3CDTF">2022-12-02T13:53:08Z</dcterms:created>
  <dcterms:modified xsi:type="dcterms:W3CDTF">2022-12-16T10:31:44Z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